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  <p:sldMasterId id="2147483698" r:id="rId6"/>
    <p:sldMasterId id="2147483733" r:id="rId7"/>
    <p:sldMasterId id="2147483773" r:id="rId8"/>
    <p:sldMasterId id="2147483799" r:id="rId9"/>
    <p:sldMasterId id="2147483821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</p:sldIdLst>
  <p:sldSz cy="5143500" cx="9144000"/>
  <p:notesSz cx="6858000" cy="9144000"/>
  <p:embeddedFontLst>
    <p:embeddedFont>
      <p:font typeface="Roboto Black"/>
      <p:bold r:id="rId46"/>
      <p:boldItalic r:id="rId47"/>
    </p:embeddedFont>
    <p:embeddedFont>
      <p:font typeface="Raleway"/>
      <p:regular r:id="rId48"/>
      <p:bold r:id="rId49"/>
      <p:italic r:id="rId50"/>
      <p:boldItalic r:id="rId51"/>
    </p:embeddedFont>
    <p:embeddedFont>
      <p:font typeface="Proxima Nova"/>
      <p:regular r:id="rId52"/>
      <p:bold r:id="rId53"/>
      <p:italic r:id="rId54"/>
      <p:boldItalic r:id="rId55"/>
    </p:embeddedFont>
    <p:embeddedFont>
      <p:font typeface="Inter"/>
      <p:regular r:id="rId56"/>
      <p:bold r:id="rId57"/>
    </p:embeddedFont>
    <p:embeddedFont>
      <p:font typeface="Proxima Nova Extrabold"/>
      <p:bold r:id="rId58"/>
    </p:embeddedFont>
    <p:embeddedFont>
      <p:font typeface="Libre Franklin Medium"/>
      <p:regular r:id="rId59"/>
      <p:bold r:id="rId60"/>
      <p:italic r:id="rId61"/>
      <p:boldItalic r:id="rId62"/>
    </p:embeddedFont>
    <p:embeddedFont>
      <p:font typeface="Proxima Nova Semibold"/>
      <p:regular r:id="rId63"/>
      <p:bold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Inter SemiBold"/>
      <p:regular r:id="rId74"/>
      <p:bold r:id="rId75"/>
    </p:embeddedFont>
    <p:embeddedFont>
      <p:font typeface="Inter Light"/>
      <p:regular r:id="rId76"/>
      <p:bold r:id="rId77"/>
    </p:embeddedFont>
    <p:embeddedFont>
      <p:font typeface="Inter ExtraBold"/>
      <p:bold r:id="rId78"/>
    </p:embeddedFont>
    <p:embeddedFont>
      <p:font typeface="Arial Black"/>
      <p:regular r:id="rId79"/>
    </p:embeddedFont>
    <p:embeddedFont>
      <p:font typeface="Helvetica Neue Light"/>
      <p:regular r:id="rId80"/>
      <p:bold r:id="rId81"/>
      <p:italic r:id="rId82"/>
      <p:boldItalic r:id="rId83"/>
    </p:embeddedFont>
    <p:embeddedFont>
      <p:font typeface="Inter ExtraLight"/>
      <p:regular r:id="rId84"/>
      <p:bold r:id="rId85"/>
    </p:embeddedFont>
    <p:embeddedFont>
      <p:font typeface="Inter Medium"/>
      <p:regular r:id="rId86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8" roundtripDataSignature="AMtx7mhdKP6iEP2S9xzsjcOqHXB7JPS0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B0202F-5A47-40A2-83D7-85D729307F9E}">
  <a:tblStyle styleId="{85B0202F-5A47-40A2-83D7-85D729307F9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84" Type="http://schemas.openxmlformats.org/officeDocument/2006/relationships/font" Target="fonts/InterExtraLight-regular.fntdata"/><Relationship Id="rId83" Type="http://schemas.openxmlformats.org/officeDocument/2006/relationships/font" Target="fonts/HelveticaNeueLight-boldItalic.fntdata"/><Relationship Id="rId42" Type="http://schemas.openxmlformats.org/officeDocument/2006/relationships/slide" Target="slides/slide31.xml"/><Relationship Id="rId86" Type="http://schemas.openxmlformats.org/officeDocument/2006/relationships/font" Target="fonts/InterMedium-regular.fntdata"/><Relationship Id="rId41" Type="http://schemas.openxmlformats.org/officeDocument/2006/relationships/slide" Target="slides/slide30.xml"/><Relationship Id="rId85" Type="http://schemas.openxmlformats.org/officeDocument/2006/relationships/font" Target="fonts/InterExtraLight-bold.fntdata"/><Relationship Id="rId44" Type="http://schemas.openxmlformats.org/officeDocument/2006/relationships/slide" Target="slides/slide33.xml"/><Relationship Id="rId88" Type="http://customschemas.google.com/relationships/presentationmetadata" Target="metadata"/><Relationship Id="rId43" Type="http://schemas.openxmlformats.org/officeDocument/2006/relationships/slide" Target="slides/slide32.xml"/><Relationship Id="rId87" Type="http://schemas.openxmlformats.org/officeDocument/2006/relationships/font" Target="fonts/InterMedium-bold.fntdata"/><Relationship Id="rId46" Type="http://schemas.openxmlformats.org/officeDocument/2006/relationships/font" Target="fonts/RobotoBlack-bold.fntdata"/><Relationship Id="rId45" Type="http://schemas.openxmlformats.org/officeDocument/2006/relationships/slide" Target="slides/slide34.xml"/><Relationship Id="rId80" Type="http://schemas.openxmlformats.org/officeDocument/2006/relationships/font" Target="fonts/HelveticaNeueLight-regular.fntdata"/><Relationship Id="rId82" Type="http://schemas.openxmlformats.org/officeDocument/2006/relationships/font" Target="fonts/HelveticaNeueLight-italic.fntdata"/><Relationship Id="rId81" Type="http://schemas.openxmlformats.org/officeDocument/2006/relationships/font" Target="fonts/HelveticaNeueLight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Raleway-regular.fntdata"/><Relationship Id="rId47" Type="http://schemas.openxmlformats.org/officeDocument/2006/relationships/font" Target="fonts/RobotoBlack-boldItalic.fntdata"/><Relationship Id="rId49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0.xml"/><Relationship Id="rId75" Type="http://schemas.openxmlformats.org/officeDocument/2006/relationships/font" Target="fonts/InterSemiBold-bold.fntdata"/><Relationship Id="rId30" Type="http://schemas.openxmlformats.org/officeDocument/2006/relationships/slide" Target="slides/slide19.xml"/><Relationship Id="rId74" Type="http://schemas.openxmlformats.org/officeDocument/2006/relationships/font" Target="fonts/InterSemiBold-regular.fntdata"/><Relationship Id="rId33" Type="http://schemas.openxmlformats.org/officeDocument/2006/relationships/slide" Target="slides/slide22.xml"/><Relationship Id="rId77" Type="http://schemas.openxmlformats.org/officeDocument/2006/relationships/font" Target="fonts/InterLight-bold.fntdata"/><Relationship Id="rId32" Type="http://schemas.openxmlformats.org/officeDocument/2006/relationships/slide" Target="slides/slide21.xml"/><Relationship Id="rId76" Type="http://schemas.openxmlformats.org/officeDocument/2006/relationships/font" Target="fonts/InterLight-regular.fntdata"/><Relationship Id="rId35" Type="http://schemas.openxmlformats.org/officeDocument/2006/relationships/slide" Target="slides/slide24.xml"/><Relationship Id="rId79" Type="http://schemas.openxmlformats.org/officeDocument/2006/relationships/font" Target="fonts/ArialBlack-regular.fntdata"/><Relationship Id="rId34" Type="http://schemas.openxmlformats.org/officeDocument/2006/relationships/slide" Target="slides/slide23.xml"/><Relationship Id="rId78" Type="http://schemas.openxmlformats.org/officeDocument/2006/relationships/font" Target="fonts/InterExtraBold-bold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LibreFranklinMedium-boldItalic.fntdata"/><Relationship Id="rId61" Type="http://schemas.openxmlformats.org/officeDocument/2006/relationships/font" Target="fonts/LibreFranklinMedium-italic.fntdata"/><Relationship Id="rId20" Type="http://schemas.openxmlformats.org/officeDocument/2006/relationships/slide" Target="slides/slide9.xml"/><Relationship Id="rId64" Type="http://schemas.openxmlformats.org/officeDocument/2006/relationships/font" Target="fonts/ProximaNovaSemibold-bold.fntdata"/><Relationship Id="rId63" Type="http://schemas.openxmlformats.org/officeDocument/2006/relationships/font" Target="fonts/ProximaNovaSemibold-regular.fntdata"/><Relationship Id="rId22" Type="http://schemas.openxmlformats.org/officeDocument/2006/relationships/slide" Target="slides/slide11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0.xml"/><Relationship Id="rId65" Type="http://schemas.openxmlformats.org/officeDocument/2006/relationships/font" Target="fonts/ProximaNovaSemibold-boldItalic.fntdata"/><Relationship Id="rId24" Type="http://schemas.openxmlformats.org/officeDocument/2006/relationships/slide" Target="slides/slide13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2.xml"/><Relationship Id="rId67" Type="http://schemas.openxmlformats.org/officeDocument/2006/relationships/font" Target="fonts/HelveticaNeue-bold.fntdata"/><Relationship Id="rId60" Type="http://schemas.openxmlformats.org/officeDocument/2006/relationships/font" Target="fonts/LibreFranklinMedium-bold.fntdata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ProximaNova-bold.fntdata"/><Relationship Id="rId52" Type="http://schemas.openxmlformats.org/officeDocument/2006/relationships/font" Target="fonts/ProximaNova-regular.fntdata"/><Relationship Id="rId11" Type="http://schemas.openxmlformats.org/officeDocument/2006/relationships/notesMaster" Target="notesMasters/notesMaster1.xml"/><Relationship Id="rId55" Type="http://schemas.openxmlformats.org/officeDocument/2006/relationships/font" Target="fonts/ProximaNova-boldItalic.fntdata"/><Relationship Id="rId10" Type="http://schemas.openxmlformats.org/officeDocument/2006/relationships/slideMaster" Target="slideMasters/slideMaster7.xml"/><Relationship Id="rId54" Type="http://schemas.openxmlformats.org/officeDocument/2006/relationships/font" Target="fonts/ProximaNova-italic.fntdata"/><Relationship Id="rId13" Type="http://schemas.openxmlformats.org/officeDocument/2006/relationships/slide" Target="slides/slide2.xml"/><Relationship Id="rId57" Type="http://schemas.openxmlformats.org/officeDocument/2006/relationships/font" Target="fonts/Inter-bold.fntdata"/><Relationship Id="rId12" Type="http://schemas.openxmlformats.org/officeDocument/2006/relationships/slide" Target="slides/slide1.xml"/><Relationship Id="rId56" Type="http://schemas.openxmlformats.org/officeDocument/2006/relationships/font" Target="fonts/Inter-regular.fntdata"/><Relationship Id="rId15" Type="http://schemas.openxmlformats.org/officeDocument/2006/relationships/slide" Target="slides/slide4.xml"/><Relationship Id="rId59" Type="http://schemas.openxmlformats.org/officeDocument/2006/relationships/font" Target="fonts/LibreFranklinMedium-regular.fntdata"/><Relationship Id="rId14" Type="http://schemas.openxmlformats.org/officeDocument/2006/relationships/slide" Target="slides/slide3.xml"/><Relationship Id="rId58" Type="http://schemas.openxmlformats.org/officeDocument/2006/relationships/font" Target="fonts/ProximaNovaExtrabold-bold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xbMRuxI0wjtuOCIJbTwwKYOnhQNeUYkFrSxrsai69ng/edit#slide=id.g1fdd977fea2_1_188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9" name="Google Shape;7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9" name="Google Shape;16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5" name="Google Shape;17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0" name="Google Shape;17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2" name="Google Shape;17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4" name="Google Shape;18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2" name="Google Shape;18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7" name="Google Shape;18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5" name="Google Shape;195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4" name="Google Shape;19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5" name="Google Shape;19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br>
              <a:rPr lang="en"/>
            </a:br>
            <a:r>
              <a:rPr lang="en"/>
              <a:t>So to summarise all of that information, you can drive results for your brands, by utlising all that grab has to offer across all the various placements, ad formats &amp; integrated experiences Grab has to offer. 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7" name="Google Shape;204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6" name="Google Shape;211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200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Bringing fully integrated brand experiences via Grab to your target audiences</a:t>
            </a:r>
            <a:endParaRPr sz="1200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"/>
              </a:rPr>
              <a:t>https://docs.google.com/presentation/d/1xbMRuxI0wjtuOCIJbTwwKYOnhQNeUYkFrSxrsai69ng/edit#slide=id.g1fdd977fea2_1_188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7" name="Google Shape;212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25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0" name="Google Shape;216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2" name="Google Shape;21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27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3" name="Google Shape;220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2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127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Capture user’s attention while they wait for their GrabFood delivery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20650" lvl="0" marL="127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Viewers see the placement after completing their primary customer journey on app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20650" lvl="0" marL="127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Reach users who have recently transacted and are more open to advertising messages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203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5" name="Google Shape;223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4" name="Google Shape;7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0" name="Google Shape;22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2" name="Google Shape;230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2" name="Google Shape;23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1" name="Google Shape;23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2" name="Google Shape;24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2" name="Google Shape;8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101e3489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8101e3489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4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3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0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6"/>
          <p:cNvSpPr txBox="1"/>
          <p:nvPr>
            <p:ph type="title"/>
          </p:nvPr>
        </p:nvSpPr>
        <p:spPr>
          <a:xfrm>
            <a:off x="592993" y="828731"/>
            <a:ext cx="3762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3000" u="none" cap="none" strike="noStrike">
                <a:solidFill>
                  <a:srgbClr val="00B0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" type="body"/>
          </p:nvPr>
        </p:nvSpPr>
        <p:spPr>
          <a:xfrm>
            <a:off x="614977" y="1598207"/>
            <a:ext cx="4227900" cy="26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2600" u="none" cap="none" strike="noStrike">
                <a:solidFill>
                  <a:srgbClr val="00B0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6"/>
          <p:cNvSpPr txBox="1"/>
          <p:nvPr>
            <p:ph idx="12" type="sldNum"/>
          </p:nvPr>
        </p:nvSpPr>
        <p:spPr>
          <a:xfrm>
            <a:off x="8587412" y="4740552"/>
            <a:ext cx="153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" showMasterSp="0">
  <p:cSld name="TITLE_AND_BODY_2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4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5" name="Google Shape;395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6" name="Google Shape;39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+ Freedom Lines">
  <p:cSld name="TITLE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2"/>
          <p:cNvSpPr txBox="1"/>
          <p:nvPr>
            <p:ph idx="12" type="sldNum"/>
          </p:nvPr>
        </p:nvSpPr>
        <p:spPr>
          <a:xfrm>
            <a:off x="7427400" y="4879307"/>
            <a:ext cx="14379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9" name="Google Shape;399;p82"/>
          <p:cNvGrpSpPr/>
          <p:nvPr/>
        </p:nvGrpSpPr>
        <p:grpSpPr>
          <a:xfrm>
            <a:off x="7172574" y="19"/>
            <a:ext cx="1971580" cy="1038923"/>
            <a:chOff x="238125" y="964250"/>
            <a:chExt cx="7135650" cy="3760125"/>
          </a:xfrm>
        </p:grpSpPr>
        <p:sp>
          <p:nvSpPr>
            <p:cNvPr id="400" name="Google Shape;400;p82"/>
            <p:cNvSpPr/>
            <p:nvPr/>
          </p:nvSpPr>
          <p:spPr>
            <a:xfrm>
              <a:off x="238125" y="964250"/>
              <a:ext cx="1791275" cy="1316300"/>
            </a:xfrm>
            <a:custGeom>
              <a:rect b="b" l="l" r="r" t="t"/>
              <a:pathLst>
                <a:path extrusionOk="0" h="52652" w="71651">
                  <a:moveTo>
                    <a:pt x="0" y="0"/>
                  </a:moveTo>
                  <a:cubicBezTo>
                    <a:pt x="20663" y="20906"/>
                    <a:pt x="38119" y="38484"/>
                    <a:pt x="39215" y="39621"/>
                  </a:cubicBezTo>
                  <a:cubicBezTo>
                    <a:pt x="47456" y="47862"/>
                    <a:pt x="58944" y="52449"/>
                    <a:pt x="71651" y="52652"/>
                  </a:cubicBezTo>
                  <a:cubicBezTo>
                    <a:pt x="65886" y="46806"/>
                    <a:pt x="49770" y="30974"/>
                    <a:pt x="48795" y="30000"/>
                  </a:cubicBezTo>
                  <a:cubicBezTo>
                    <a:pt x="47902" y="29107"/>
                    <a:pt x="35399" y="16441"/>
                    <a:pt x="19080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2"/>
            <p:cNvSpPr/>
            <p:nvPr/>
          </p:nvSpPr>
          <p:spPr>
            <a:xfrm>
              <a:off x="1067275" y="964250"/>
              <a:ext cx="4119425" cy="1901900"/>
            </a:xfrm>
            <a:custGeom>
              <a:rect b="b" l="l" r="r" t="t"/>
              <a:pathLst>
                <a:path extrusionOk="0" h="76076" w="164777">
                  <a:moveTo>
                    <a:pt x="0" y="0"/>
                  </a:moveTo>
                  <a:cubicBezTo>
                    <a:pt x="10880" y="10961"/>
                    <a:pt x="19080" y="19161"/>
                    <a:pt x="21435" y="21556"/>
                  </a:cubicBezTo>
                  <a:cubicBezTo>
                    <a:pt x="41286" y="41366"/>
                    <a:pt x="59757" y="60324"/>
                    <a:pt x="62395" y="63003"/>
                  </a:cubicBezTo>
                  <a:cubicBezTo>
                    <a:pt x="70839" y="71407"/>
                    <a:pt x="82652" y="76075"/>
                    <a:pt x="95683" y="76075"/>
                  </a:cubicBezTo>
                  <a:lnTo>
                    <a:pt x="164776" y="76075"/>
                  </a:lnTo>
                  <a:cubicBezTo>
                    <a:pt x="160352" y="71610"/>
                    <a:pt x="157348" y="68565"/>
                    <a:pt x="156536" y="67753"/>
                  </a:cubicBezTo>
                  <a:cubicBezTo>
                    <a:pt x="153694" y="64952"/>
                    <a:pt x="148295" y="62882"/>
                    <a:pt x="142936" y="62516"/>
                  </a:cubicBezTo>
                  <a:lnTo>
                    <a:pt x="95683" y="62516"/>
                  </a:lnTo>
                  <a:cubicBezTo>
                    <a:pt x="86265" y="62516"/>
                    <a:pt x="77862" y="59269"/>
                    <a:pt x="72016" y="53423"/>
                  </a:cubicBezTo>
                  <a:cubicBezTo>
                    <a:pt x="69378" y="50784"/>
                    <a:pt x="50907" y="31826"/>
                    <a:pt x="31096" y="12016"/>
                  </a:cubicBezTo>
                  <a:cubicBezTo>
                    <a:pt x="29026" y="9946"/>
                    <a:pt x="24804" y="5683"/>
                    <a:pt x="19121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2"/>
            <p:cNvSpPr/>
            <p:nvPr/>
          </p:nvSpPr>
          <p:spPr>
            <a:xfrm>
              <a:off x="6014825" y="2527150"/>
              <a:ext cx="1358950" cy="1364025"/>
            </a:xfrm>
            <a:custGeom>
              <a:rect b="b" l="l" r="r" t="t"/>
              <a:pathLst>
                <a:path extrusionOk="0" h="54561" w="54358">
                  <a:moveTo>
                    <a:pt x="0" y="0"/>
                  </a:moveTo>
                  <a:lnTo>
                    <a:pt x="0" y="0"/>
                  </a:lnTo>
                  <a:cubicBezTo>
                    <a:pt x="5724" y="5805"/>
                    <a:pt x="21150" y="20988"/>
                    <a:pt x="21840" y="21719"/>
                  </a:cubicBezTo>
                  <a:cubicBezTo>
                    <a:pt x="22977" y="22815"/>
                    <a:pt x="37145" y="37145"/>
                    <a:pt x="54357" y="54560"/>
                  </a:cubicBezTo>
                  <a:lnTo>
                    <a:pt x="54357" y="35277"/>
                  </a:lnTo>
                  <a:cubicBezTo>
                    <a:pt x="41732" y="22490"/>
                    <a:pt x="32355" y="12991"/>
                    <a:pt x="31421" y="12098"/>
                  </a:cubicBezTo>
                  <a:cubicBezTo>
                    <a:pt x="23992" y="4709"/>
                    <a:pt x="12016" y="122"/>
                    <a:pt x="0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2"/>
            <p:cNvSpPr/>
            <p:nvPr/>
          </p:nvSpPr>
          <p:spPr>
            <a:xfrm>
              <a:off x="2856500" y="1941575"/>
              <a:ext cx="4517275" cy="2782800"/>
            </a:xfrm>
            <a:custGeom>
              <a:rect b="b" l="l" r="r" t="t"/>
              <a:pathLst>
                <a:path extrusionOk="0" h="111312" w="180691">
                  <a:moveTo>
                    <a:pt x="1" y="0"/>
                  </a:moveTo>
                  <a:lnTo>
                    <a:pt x="1" y="0"/>
                  </a:lnTo>
                  <a:cubicBezTo>
                    <a:pt x="3817" y="3897"/>
                    <a:pt x="6455" y="6536"/>
                    <a:pt x="7308" y="7429"/>
                  </a:cubicBezTo>
                  <a:cubicBezTo>
                    <a:pt x="11002" y="11082"/>
                    <a:pt x="16279" y="13234"/>
                    <a:pt x="22328" y="13599"/>
                  </a:cubicBezTo>
                  <a:lnTo>
                    <a:pt x="69500" y="13599"/>
                  </a:lnTo>
                  <a:cubicBezTo>
                    <a:pt x="70231" y="13599"/>
                    <a:pt x="70921" y="13640"/>
                    <a:pt x="71651" y="13681"/>
                  </a:cubicBezTo>
                  <a:cubicBezTo>
                    <a:pt x="79527" y="14127"/>
                    <a:pt x="87240" y="17212"/>
                    <a:pt x="91827" y="21718"/>
                  </a:cubicBezTo>
                  <a:cubicBezTo>
                    <a:pt x="93654" y="23545"/>
                    <a:pt x="141759" y="72056"/>
                    <a:pt x="180690" y="111312"/>
                  </a:cubicBezTo>
                  <a:lnTo>
                    <a:pt x="180690" y="92029"/>
                  </a:lnTo>
                  <a:cubicBezTo>
                    <a:pt x="145535" y="56589"/>
                    <a:pt x="106929" y="17659"/>
                    <a:pt x="102950" y="13681"/>
                  </a:cubicBezTo>
                  <a:cubicBezTo>
                    <a:pt x="102179" y="12909"/>
                    <a:pt x="101651" y="12381"/>
                    <a:pt x="101367" y="12097"/>
                  </a:cubicBezTo>
                  <a:cubicBezTo>
                    <a:pt x="93898" y="4668"/>
                    <a:pt x="81678" y="41"/>
                    <a:pt x="69540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82"/>
          <p:cNvSpPr txBox="1"/>
          <p:nvPr>
            <p:ph type="title"/>
          </p:nvPr>
        </p:nvSpPr>
        <p:spPr>
          <a:xfrm>
            <a:off x="270000" y="535200"/>
            <a:ext cx="65988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7" name="Google Shape;407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8" name="Google Shape;40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1" name="Google Shape;411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2" name="Google Shape;41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5"/>
          <p:cNvSpPr txBox="1"/>
          <p:nvPr>
            <p:ph type="title"/>
          </p:nvPr>
        </p:nvSpPr>
        <p:spPr>
          <a:xfrm>
            <a:off x="479998" y="649021"/>
            <a:ext cx="5983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900">
                <a:solidFill>
                  <a:srgbClr val="0053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5" name="Google Shape;415;p8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8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8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8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8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9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2" name="Google Shape;422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3" name="Google Shape;42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0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6" name="Google Shape;426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7" name="Google Shape;427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0" name="Google Shape;43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1" name="Google Shape;43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-Blank Slide">
  <p:cSld name="05-Blank Slide"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2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5" name="Google Shape;435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5"/>
          <p:cNvSpPr/>
          <p:nvPr/>
        </p:nvSpPr>
        <p:spPr>
          <a:xfrm>
            <a:off x="8627650" y="4765350"/>
            <a:ext cx="192000" cy="192000"/>
          </a:xfrm>
          <a:prstGeom prst="ellipse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5"/>
          <p:cNvSpPr txBox="1"/>
          <p:nvPr>
            <p:ph idx="1" type="body"/>
          </p:nvPr>
        </p:nvSpPr>
        <p:spPr>
          <a:xfrm>
            <a:off x="311700" y="4230575"/>
            <a:ext cx="5998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39" name="Google Shape;39;p195"/>
          <p:cNvSpPr txBox="1"/>
          <p:nvPr>
            <p:ph idx="12" type="sldNum"/>
          </p:nvPr>
        </p:nvSpPr>
        <p:spPr>
          <a:xfrm>
            <a:off x="8555625" y="4757750"/>
            <a:ext cx="3366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195"/>
          <p:cNvSpPr txBox="1"/>
          <p:nvPr>
            <p:ph type="title"/>
          </p:nvPr>
        </p:nvSpPr>
        <p:spPr>
          <a:xfrm>
            <a:off x="311700" y="217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95"/>
          <p:cNvSpPr txBox="1"/>
          <p:nvPr>
            <p:ph idx="2" type="body"/>
          </p:nvPr>
        </p:nvSpPr>
        <p:spPr>
          <a:xfrm>
            <a:off x="311700" y="7902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pic>
        <p:nvPicPr>
          <p:cNvPr id="42" name="Google Shape;42;p1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9660" y="4750513"/>
            <a:ext cx="1530865" cy="2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625" y="4750513"/>
            <a:ext cx="525484" cy="211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44;p195"/>
          <p:cNvCxnSpPr/>
          <p:nvPr/>
        </p:nvCxnSpPr>
        <p:spPr>
          <a:xfrm flipH="1" rot="10800000">
            <a:off x="2669025" y="4859750"/>
            <a:ext cx="5886600" cy="300"/>
          </a:xfrm>
          <a:prstGeom prst="straightConnector1">
            <a:avLst/>
          </a:prstGeom>
          <a:noFill/>
          <a:ln cap="flat" cmpd="sng" w="9525">
            <a:solidFill>
              <a:srgbClr val="00B14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3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9" name="Google Shape;439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0" name="Google Shape;440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3">
  <p:cSld name="BLANK_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1 1 1" showMasterSp="0">
  <p:cSld name="Blank - Off Green_1"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3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9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9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4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1" name="Google Shape;451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2" name="Google Shape;45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5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5" name="Google Shape;455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6" name="Google Shape;45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-Default Slide">
  <p:cSld name="01-Default Slide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7"/>
          <p:cNvSpPr txBox="1"/>
          <p:nvPr>
            <p:ph type="title"/>
          </p:nvPr>
        </p:nvSpPr>
        <p:spPr>
          <a:xfrm>
            <a:off x="480047" y="328811"/>
            <a:ext cx="76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97"/>
          <p:cNvSpPr txBox="1"/>
          <p:nvPr>
            <p:ph idx="1" type="body"/>
          </p:nvPr>
        </p:nvSpPr>
        <p:spPr>
          <a:xfrm>
            <a:off x="480048" y="1088624"/>
            <a:ext cx="7620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6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2" name="Google Shape;462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7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b="1" sz="5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5" name="Google Shape;465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1" showMasterSp="0">
  <p:cSld name="Blank - Off Green_2"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0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6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18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1" name="Google Shape;471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2" name="Google Shape;47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●"/>
              <a:defRPr b="1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○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■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●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○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■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●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○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■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6" name="Google Shape;476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-Blank Slide">
  <p:cSld name="05-Blank Slide"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-Default Slide">
  <p:cSld name="01-Default Slide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4"/>
          <p:cNvSpPr txBox="1"/>
          <p:nvPr>
            <p:ph type="title"/>
          </p:nvPr>
        </p:nvSpPr>
        <p:spPr>
          <a:xfrm>
            <a:off x="480047" y="328811"/>
            <a:ext cx="76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104"/>
          <p:cNvSpPr txBox="1"/>
          <p:nvPr>
            <p:ph idx="1" type="body"/>
          </p:nvPr>
        </p:nvSpPr>
        <p:spPr>
          <a:xfrm>
            <a:off x="480048" y="1088624"/>
            <a:ext cx="7620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b="0"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Slide without Header">
  <p:cSld name="02-Slide without Header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Slide with Picture at  Left">
  <p:cSld name="04-Slide with Picture at  Lef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6"/>
          <p:cNvSpPr txBox="1"/>
          <p:nvPr>
            <p:ph type="title"/>
          </p:nvPr>
        </p:nvSpPr>
        <p:spPr>
          <a:xfrm>
            <a:off x="3927000" y="328800"/>
            <a:ext cx="4675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4" name="Google Shape;484;p106"/>
          <p:cNvSpPr txBox="1"/>
          <p:nvPr>
            <p:ph idx="1" type="body"/>
          </p:nvPr>
        </p:nvSpPr>
        <p:spPr>
          <a:xfrm>
            <a:off x="3927001" y="1336174"/>
            <a:ext cx="4173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b="0"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Slide with Picture at Right">
  <p:cSld name="03-Slide with Picture at Right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7"/>
          <p:cNvSpPr txBox="1"/>
          <p:nvPr>
            <p:ph type="title"/>
          </p:nvPr>
        </p:nvSpPr>
        <p:spPr>
          <a:xfrm>
            <a:off x="480051" y="323850"/>
            <a:ext cx="3937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7" name="Google Shape;487;p107"/>
          <p:cNvSpPr txBox="1"/>
          <p:nvPr>
            <p:ph idx="1" type="body"/>
          </p:nvPr>
        </p:nvSpPr>
        <p:spPr>
          <a:xfrm>
            <a:off x="480051" y="1439875"/>
            <a:ext cx="44400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b="0"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60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across non-KM">
  <p:cSld name="2 across non-KM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8"/>
          <p:cNvSpPr/>
          <p:nvPr/>
        </p:nvSpPr>
        <p:spPr>
          <a:xfrm>
            <a:off x="1588" y="1191"/>
            <a:ext cx="1200" cy="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08"/>
          <p:cNvSpPr txBox="1"/>
          <p:nvPr>
            <p:ph type="title"/>
          </p:nvPr>
        </p:nvSpPr>
        <p:spPr>
          <a:xfrm>
            <a:off x="404445" y="130896"/>
            <a:ext cx="8458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7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108"/>
          <p:cNvSpPr txBox="1"/>
          <p:nvPr>
            <p:ph idx="1" type="body"/>
          </p:nvPr>
        </p:nvSpPr>
        <p:spPr>
          <a:xfrm>
            <a:off x="316854" y="1109024"/>
            <a:ext cx="4109400" cy="123600"/>
          </a:xfrm>
          <a:prstGeom prst="rect">
            <a:avLst/>
          </a:prstGeom>
          <a:gradFill>
            <a:gsLst>
              <a:gs pos="0">
                <a:schemeClr val="lt2"/>
              </a:gs>
              <a:gs pos="90000">
                <a:schemeClr val="lt2"/>
              </a:gs>
              <a:gs pos="91000">
                <a:schemeClr val="dk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D60202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50"/>
              </a:spcBef>
              <a:spcAft>
                <a:spcPts val="167"/>
              </a:spcAft>
              <a:buClr>
                <a:srgbClr val="D60202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108"/>
          <p:cNvSpPr txBox="1"/>
          <p:nvPr>
            <p:ph idx="2" type="body"/>
          </p:nvPr>
        </p:nvSpPr>
        <p:spPr>
          <a:xfrm>
            <a:off x="316854" y="1262358"/>
            <a:ext cx="4109400" cy="30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751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367" lvl="2" marL="1371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367" lvl="3" marL="18288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367" lvl="4" marL="22860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367" lvl="5" marL="2743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705"/>
              <a:buFont typeface="Noto Sans Symbols"/>
              <a:buChar char="✓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3367" lvl="6" marL="3200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D60202"/>
              </a:buClr>
              <a:buSzPts val="705"/>
              <a:buFont typeface="Noto Sans Symbols"/>
              <a:buChar char="✗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3367" lvl="7" marL="36576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rgbClr val="2D962D"/>
              </a:buClr>
              <a:buSzPts val="705"/>
              <a:buFont typeface="Noto Sans Symbols"/>
              <a:buChar char="✓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367" lvl="8" marL="41148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rgbClr val="D60202"/>
              </a:buClr>
              <a:buSzPts val="705"/>
              <a:buFont typeface="Noto Sans Symbols"/>
              <a:buChar char="✗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108"/>
          <p:cNvSpPr txBox="1"/>
          <p:nvPr>
            <p:ph idx="3" type="body"/>
          </p:nvPr>
        </p:nvSpPr>
        <p:spPr>
          <a:xfrm>
            <a:off x="4749550" y="1262358"/>
            <a:ext cx="4109400" cy="30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751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367" lvl="2" marL="1371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367" lvl="3" marL="18288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367" lvl="4" marL="22860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367" lvl="5" marL="2743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705"/>
              <a:buFont typeface="Noto Sans Symbols"/>
              <a:buChar char="✓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3367" lvl="6" marL="3200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D60202"/>
              </a:buClr>
              <a:buSzPts val="705"/>
              <a:buFont typeface="Noto Sans Symbols"/>
              <a:buChar char="✗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3367" lvl="7" marL="36576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rgbClr val="2D962D"/>
              </a:buClr>
              <a:buSzPts val="705"/>
              <a:buFont typeface="Noto Sans Symbols"/>
              <a:buChar char="✓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367" lvl="8" marL="41148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rgbClr val="D60202"/>
              </a:buClr>
              <a:buSzPts val="705"/>
              <a:buFont typeface="Noto Sans Symbols"/>
              <a:buChar char="✗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4" name="Google Shape;494;p108"/>
          <p:cNvSpPr txBox="1"/>
          <p:nvPr>
            <p:ph idx="4" type="body"/>
          </p:nvPr>
        </p:nvSpPr>
        <p:spPr>
          <a:xfrm>
            <a:off x="4749550" y="1109024"/>
            <a:ext cx="4109400" cy="123600"/>
          </a:xfrm>
          <a:prstGeom prst="rect">
            <a:avLst/>
          </a:prstGeom>
          <a:gradFill>
            <a:gsLst>
              <a:gs pos="0">
                <a:schemeClr val="lt2"/>
              </a:gs>
              <a:gs pos="90000">
                <a:schemeClr val="lt2"/>
              </a:gs>
              <a:gs pos="91000">
                <a:schemeClr val="dk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D60202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50"/>
              </a:spcBef>
              <a:spcAft>
                <a:spcPts val="167"/>
              </a:spcAft>
              <a:buClr>
                <a:srgbClr val="D60202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Google Shape;495;p108"/>
          <p:cNvSpPr txBox="1"/>
          <p:nvPr>
            <p:ph idx="12" type="sldNum"/>
          </p:nvPr>
        </p:nvSpPr>
        <p:spPr>
          <a:xfrm>
            <a:off x="8492284" y="4895803"/>
            <a:ext cx="3705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108"/>
          <p:cNvSpPr txBox="1"/>
          <p:nvPr>
            <p:ph idx="11" type="ftr"/>
          </p:nvPr>
        </p:nvSpPr>
        <p:spPr>
          <a:xfrm>
            <a:off x="316901" y="4895803"/>
            <a:ext cx="79938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-Blank Slide">
  <p:cSld name="05-Blank Slide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1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05" name="Google Shape;505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">
  <p:cSld name="BLANK_1"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12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112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12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0" name="Google Shape;510;p112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1">
  <p:cSld name="BLANK_2"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13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113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13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5" name="Google Shape;515;p113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2">
  <p:cSld name="BLANK_3">
    <p:bg>
      <p:bgPr>
        <a:solidFill>
          <a:srgbClr val="FFFFFF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4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114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14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Google Shape;520;p114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3">
  <p:cSld name="BLANK_4"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15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115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15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115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4">
  <p:cSld name="BLANK_5"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6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116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16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116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5">
  <p:cSld name="BLANK_6">
    <p:bg>
      <p:bgPr>
        <a:solidFill>
          <a:srgbClr val="FFFF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17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117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17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117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6">
  <p:cSld name="BLANK_7">
    <p:bg>
      <p:bgPr>
        <a:solidFill>
          <a:srgbClr val="FFFFF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18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118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18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118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7">
  <p:cSld name="BLANK_8">
    <p:bg>
      <p:bgPr>
        <a:solidFill>
          <a:srgbClr val="FFFFFF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9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119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19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5" name="Google Shape;545;p119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8"/>
          <p:cNvSpPr/>
          <p:nvPr/>
        </p:nvSpPr>
        <p:spPr>
          <a:xfrm>
            <a:off x="8627650" y="4765350"/>
            <a:ext cx="192000" cy="192000"/>
          </a:xfrm>
          <a:prstGeom prst="ellipse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98"/>
          <p:cNvSpPr txBox="1"/>
          <p:nvPr>
            <p:ph idx="1" type="body"/>
          </p:nvPr>
        </p:nvSpPr>
        <p:spPr>
          <a:xfrm>
            <a:off x="311700" y="4230575"/>
            <a:ext cx="5998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98"/>
          <p:cNvSpPr txBox="1"/>
          <p:nvPr>
            <p:ph idx="12" type="sldNum"/>
          </p:nvPr>
        </p:nvSpPr>
        <p:spPr>
          <a:xfrm>
            <a:off x="8555625" y="4757750"/>
            <a:ext cx="3366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98"/>
          <p:cNvSpPr txBox="1"/>
          <p:nvPr>
            <p:ph type="title"/>
          </p:nvPr>
        </p:nvSpPr>
        <p:spPr>
          <a:xfrm>
            <a:off x="311700" y="217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98"/>
          <p:cNvSpPr txBox="1"/>
          <p:nvPr>
            <p:ph idx="2" type="body"/>
          </p:nvPr>
        </p:nvSpPr>
        <p:spPr>
          <a:xfrm>
            <a:off x="311700" y="7902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" name="Google Shape;56;p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9660" y="4750513"/>
            <a:ext cx="1530865" cy="2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625" y="4750513"/>
            <a:ext cx="525484" cy="211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98"/>
          <p:cNvCxnSpPr/>
          <p:nvPr/>
        </p:nvCxnSpPr>
        <p:spPr>
          <a:xfrm flipH="1" rot="10800000">
            <a:off x="2669025" y="4859750"/>
            <a:ext cx="5886600" cy="300"/>
          </a:xfrm>
          <a:prstGeom prst="straightConnector1">
            <a:avLst/>
          </a:prstGeom>
          <a:noFill/>
          <a:ln cap="flat" cmpd="sng" w="9525">
            <a:solidFill>
              <a:srgbClr val="00B14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8">
  <p:cSld name="BLANK_9">
    <p:bg>
      <p:bgPr>
        <a:solidFill>
          <a:srgbClr val="FFF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20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120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20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120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9">
  <p:cSld name="BLANK_10"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21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121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21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121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10">
  <p:cSld name="BLANK_11"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22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122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22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122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11">
  <p:cSld name="BLANK_12">
    <p:bg>
      <p:bgPr>
        <a:solidFill>
          <a:srgbClr val="FFFFFF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23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123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23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p123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12">
  <p:cSld name="BLANK_13"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24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24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24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124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13">
  <p:cSld name="BLANK_14">
    <p:bg>
      <p:bgPr>
        <a:solidFill>
          <a:srgbClr val="FFFFFF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25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125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25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125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-Default Slide 5">
  <p:cSld name="01-Default Slide_5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26"/>
          <p:cNvSpPr txBox="1"/>
          <p:nvPr>
            <p:ph type="title"/>
          </p:nvPr>
        </p:nvSpPr>
        <p:spPr>
          <a:xfrm>
            <a:off x="480047" y="328811"/>
            <a:ext cx="76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126"/>
          <p:cNvSpPr txBox="1"/>
          <p:nvPr>
            <p:ph idx="1" type="body"/>
          </p:nvPr>
        </p:nvSpPr>
        <p:spPr>
          <a:xfrm>
            <a:off x="480048" y="1088624"/>
            <a:ext cx="7620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b="0"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5" name="Google Shape;585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6" name="Google Shape;58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0" name="Google Shape;59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3" name="Google Shape;593;p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-Default Slide">
  <p:cSld name="01-Default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9"/>
          <p:cNvSpPr txBox="1"/>
          <p:nvPr>
            <p:ph type="title"/>
          </p:nvPr>
        </p:nvSpPr>
        <p:spPr>
          <a:xfrm>
            <a:off x="480047" y="328811"/>
            <a:ext cx="76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99"/>
          <p:cNvSpPr txBox="1"/>
          <p:nvPr>
            <p:ph idx="1" type="body"/>
          </p:nvPr>
        </p:nvSpPr>
        <p:spPr>
          <a:xfrm>
            <a:off x="480048" y="1088624"/>
            <a:ext cx="7620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b="0"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6" name="Google Shape;596;p1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7" name="Google Shape;597;p1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8" name="Google Shape;598;p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1" name="Google Shape;601;p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4" name="Google Shape;604;p17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5" name="Google Shape;605;p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7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8" name="Google Shape;608;p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7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2" name="Google Shape;612;p17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3" name="Google Shape;613;p17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4" name="Google Shape;614;p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7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7" name="Google Shape;617;p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7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0" name="Google Shape;620;p17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1" name="Google Shape;621;p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-Default Slide">
  <p:cSld name="01-Default Slide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80"/>
          <p:cNvSpPr txBox="1"/>
          <p:nvPr>
            <p:ph type="title"/>
          </p:nvPr>
        </p:nvSpPr>
        <p:spPr>
          <a:xfrm>
            <a:off x="480047" y="328811"/>
            <a:ext cx="76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180"/>
          <p:cNvSpPr txBox="1"/>
          <p:nvPr>
            <p:ph idx="1" type="body"/>
          </p:nvPr>
        </p:nvSpPr>
        <p:spPr>
          <a:xfrm>
            <a:off x="480048" y="1088624"/>
            <a:ext cx="7620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5">
  <p:cSld name="BLANK_1_2">
    <p:bg>
      <p:bgPr>
        <a:solidFill>
          <a:srgbClr val="FFFFFF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81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81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81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9pPr>
          </a:lstStyle>
          <a:p/>
        </p:txBody>
      </p:sp>
      <p:sp>
        <p:nvSpPr>
          <p:cNvPr id="631" name="Google Shape;631;p181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1 1 1" showMasterSp="0">
  <p:cSld name="Blank - Off Green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0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 Green - Section Header 1">
  <p:cSld name="TITLE_1">
    <p:bg>
      <p:bgPr>
        <a:solidFill>
          <a:srgbClr val="00B14F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82"/>
          <p:cNvSpPr txBox="1"/>
          <p:nvPr>
            <p:ph type="ctrTitle"/>
          </p:nvPr>
        </p:nvSpPr>
        <p:spPr>
          <a:xfrm>
            <a:off x="233925" y="1592138"/>
            <a:ext cx="70662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34" name="Google Shape;634;p182"/>
          <p:cNvSpPr txBox="1"/>
          <p:nvPr>
            <p:ph idx="12" type="sldNum"/>
          </p:nvPr>
        </p:nvSpPr>
        <p:spPr>
          <a:xfrm>
            <a:off x="8472075" y="4813313"/>
            <a:ext cx="4215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7">
          <p15:clr>
            <a:srgbClr val="FA7B17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1 1 1" showMasterSp="0">
  <p:cSld name="Blank - Off Green_1">
    <p:bg>
      <p:bgPr>
        <a:solidFill>
          <a:schemeClr val="lt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83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639" name="Google Shape;639;p18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31800" lvl="0" marL="457200" marR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1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p1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p1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_2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8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45" name="Google Shape;645;p18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2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/>
            </a:lvl6pPr>
            <a:lvl7pPr indent="-292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/>
            </a:lvl7pPr>
            <a:lvl8pPr indent="-292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/>
            </a:lvl8pPr>
            <a:lvl9pPr indent="-292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646" name="Google Shape;646;p185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s Monday 1">
  <p:cSld name="OBJECT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186"/>
          <p:cNvGrpSpPr/>
          <p:nvPr/>
        </p:nvGrpSpPr>
        <p:grpSpPr>
          <a:xfrm>
            <a:off x="283636" y="4452422"/>
            <a:ext cx="6039600" cy="571346"/>
            <a:chOff x="283635" y="5936562"/>
            <a:chExt cx="6039600" cy="761795"/>
          </a:xfrm>
        </p:grpSpPr>
        <p:cxnSp>
          <p:nvCxnSpPr>
            <p:cNvPr id="649" name="Google Shape;649;p186"/>
            <p:cNvCxnSpPr/>
            <p:nvPr/>
          </p:nvCxnSpPr>
          <p:spPr>
            <a:xfrm>
              <a:off x="283635" y="5936562"/>
              <a:ext cx="603960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0" name="Google Shape;650;p186"/>
            <p:cNvCxnSpPr/>
            <p:nvPr/>
          </p:nvCxnSpPr>
          <p:spPr>
            <a:xfrm>
              <a:off x="283635" y="6145883"/>
              <a:ext cx="603960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1" name="Google Shape;651;p186"/>
            <p:cNvCxnSpPr/>
            <p:nvPr/>
          </p:nvCxnSpPr>
          <p:spPr>
            <a:xfrm>
              <a:off x="283635" y="6311136"/>
              <a:ext cx="603960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2" name="Google Shape;652;p186"/>
            <p:cNvCxnSpPr/>
            <p:nvPr/>
          </p:nvCxnSpPr>
          <p:spPr>
            <a:xfrm>
              <a:off x="283635" y="6487406"/>
              <a:ext cx="603960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3" name="Google Shape;653;p186"/>
            <p:cNvCxnSpPr/>
            <p:nvPr/>
          </p:nvCxnSpPr>
          <p:spPr>
            <a:xfrm>
              <a:off x="283635" y="6698357"/>
              <a:ext cx="603960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54" name="Google Shape;654;p186"/>
          <p:cNvSpPr txBox="1"/>
          <p:nvPr>
            <p:ph type="title"/>
          </p:nvPr>
        </p:nvSpPr>
        <p:spPr>
          <a:xfrm>
            <a:off x="283635" y="89695"/>
            <a:ext cx="4559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3D2C"/>
              </a:buClr>
              <a:buSzPts val="3600"/>
              <a:buFont typeface="Arial Black"/>
              <a:buNone/>
              <a:defRPr sz="3600" cap="none">
                <a:solidFill>
                  <a:srgbClr val="F03D2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5" name="Google Shape;655;p186"/>
          <p:cNvSpPr txBox="1"/>
          <p:nvPr>
            <p:ph idx="1" type="body"/>
          </p:nvPr>
        </p:nvSpPr>
        <p:spPr>
          <a:xfrm>
            <a:off x="283636" y="4293989"/>
            <a:ext cx="6039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56" name="Google Shape;656;p186"/>
          <p:cNvSpPr txBox="1"/>
          <p:nvPr/>
        </p:nvSpPr>
        <p:spPr>
          <a:xfrm>
            <a:off x="7021526" y="89695"/>
            <a:ext cx="1826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3D2C"/>
              </a:buClr>
              <a:buSzPts val="2400"/>
              <a:buFont typeface="Arial Black"/>
              <a:buNone/>
            </a:pPr>
            <a:r>
              <a:rPr b="0" i="0" lang="en" sz="2400" u="none" cap="none" strike="noStrike">
                <a:solidFill>
                  <a:srgbClr val="F03D2C"/>
                </a:solidFill>
                <a:latin typeface="Arial Black"/>
                <a:ea typeface="Arial Black"/>
                <a:cs typeface="Arial Black"/>
                <a:sym typeface="Arial Black"/>
              </a:rPr>
              <a:t>2021</a:t>
            </a:r>
            <a:endParaRPr b="0" i="0" sz="2100" u="none" cap="none" strike="noStrike">
              <a:solidFill>
                <a:srgbClr val="F03D2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aphicFrame>
        <p:nvGraphicFramePr>
          <p:cNvPr id="657" name="Google Shape;657;p186"/>
          <p:cNvGraphicFramePr/>
          <p:nvPr/>
        </p:nvGraphicFramePr>
        <p:xfrm>
          <a:off x="6478440" y="4250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{85B0202F-5A47-40A2-83D7-85D729307F9E}</a:tableStyleId>
              </a:tblPr>
              <a:tblGrid>
                <a:gridCol w="338450"/>
                <a:gridCol w="338450"/>
                <a:gridCol w="338450"/>
                <a:gridCol w="338450"/>
                <a:gridCol w="338450"/>
                <a:gridCol w="338450"/>
                <a:gridCol w="338450"/>
              </a:tblGrid>
              <a:tr h="157025"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/>
                        <a:t>April 2021</a:t>
                      </a:r>
                      <a:endParaRPr b="1" i="0" sz="800" u="none" cap="none" strike="noStrike">
                        <a:latin typeface="Libre Franklin Medium"/>
                        <a:ea typeface="Libre Franklin Medium"/>
                        <a:cs typeface="Libre Franklin Medium"/>
                        <a:sym typeface="Libre Franklin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8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/>
                        <a:t>Mo</a:t>
                      </a:r>
                      <a:endParaRPr b="1" i="0" sz="700" u="none" cap="none" strike="noStrike">
                        <a:latin typeface="Libre Franklin Medium"/>
                        <a:ea typeface="Libre Franklin Medium"/>
                        <a:cs typeface="Libre Franklin Medium"/>
                        <a:sym typeface="Libre Franklin Medium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/>
                        <a:t>Tu</a:t>
                      </a:r>
                      <a:endParaRPr b="1" i="0" sz="700" u="none" cap="none" strike="noStrike">
                        <a:latin typeface="Libre Franklin Medium"/>
                        <a:ea typeface="Libre Franklin Medium"/>
                        <a:cs typeface="Libre Franklin Medium"/>
                        <a:sym typeface="Libre Franklin Medium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/>
                        <a:t>We</a:t>
                      </a:r>
                      <a:endParaRPr b="1" i="0" sz="700" u="none" cap="none" strike="noStrike">
                        <a:latin typeface="Libre Franklin Medium"/>
                        <a:ea typeface="Libre Franklin Medium"/>
                        <a:cs typeface="Libre Franklin Medium"/>
                        <a:sym typeface="Libre Franklin Medium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/>
                        <a:t>Th</a:t>
                      </a:r>
                      <a:endParaRPr b="1" i="0" sz="700" u="none" cap="none" strike="noStrike">
                        <a:latin typeface="Libre Franklin Medium"/>
                        <a:ea typeface="Libre Franklin Medium"/>
                        <a:cs typeface="Libre Franklin Medium"/>
                        <a:sym typeface="Libre Franklin Medium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/>
                        <a:t>Fr</a:t>
                      </a:r>
                      <a:endParaRPr b="1" i="0" sz="700" u="none" cap="none" strike="noStrike">
                        <a:latin typeface="Libre Franklin Medium"/>
                        <a:ea typeface="Libre Franklin Medium"/>
                        <a:cs typeface="Libre Franklin Medium"/>
                        <a:sym typeface="Libre Franklin Medium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/>
                        <a:t>Sa</a:t>
                      </a:r>
                      <a:endParaRPr b="1" i="0" sz="700" u="none" cap="none" strike="noStrike">
                        <a:latin typeface="Libre Franklin Medium"/>
                        <a:ea typeface="Libre Franklin Medium"/>
                        <a:cs typeface="Libre Franklin Medium"/>
                        <a:sym typeface="Libre Franklin Medium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/>
                        <a:t>Su</a:t>
                      </a:r>
                      <a:endParaRPr b="1" i="0" sz="700" u="none" cap="none" strike="noStrike">
                        <a:latin typeface="Libre Franklin Medium"/>
                        <a:ea typeface="Libre Franklin Medium"/>
                        <a:cs typeface="Libre Franklin Medium"/>
                        <a:sym typeface="Libre Franklin Medium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en" sz="700" u="none" cap="none" strike="noStrike">
                          <a:solidFill>
                            <a:srgbClr val="F03D2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/>
                    </a:p>
                  </a:txBody>
                  <a:tcPr marT="7150" marB="0" marR="7150" marL="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8" name="Google Shape;658;p186"/>
          <p:cNvSpPr txBox="1"/>
          <p:nvPr/>
        </p:nvSpPr>
        <p:spPr>
          <a:xfrm>
            <a:off x="7779296" y="356315"/>
            <a:ext cx="106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CALENDAR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86"/>
          <p:cNvSpPr txBox="1"/>
          <p:nvPr/>
        </p:nvSpPr>
        <p:spPr>
          <a:xfrm rot="-5400000">
            <a:off x="8597815" y="3777175"/>
            <a:ext cx="805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3700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PresentationGO.com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3">
  <p:cSld name="BLANK_3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" showMasterSp="0">
  <p:cSld name="Blank - Off Green">
    <p:bg>
      <p:bgPr>
        <a:solidFill>
          <a:schemeClr val="lt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8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89"/>
          <p:cNvSpPr txBox="1"/>
          <p:nvPr>
            <p:ph type="title"/>
          </p:nvPr>
        </p:nvSpPr>
        <p:spPr>
          <a:xfrm>
            <a:off x="479998" y="649021"/>
            <a:ext cx="5983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900">
                <a:solidFill>
                  <a:srgbClr val="0053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6" name="Google Shape;666;p189"/>
          <p:cNvSpPr txBox="1"/>
          <p:nvPr>
            <p:ph idx="1" type="body"/>
          </p:nvPr>
        </p:nvSpPr>
        <p:spPr>
          <a:xfrm>
            <a:off x="328612" y="1290394"/>
            <a:ext cx="84828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8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18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18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2_2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7"/>
          <p:cNvSpPr txBox="1"/>
          <p:nvPr>
            <p:ph idx="12" type="sldNum"/>
          </p:nvPr>
        </p:nvSpPr>
        <p:spPr>
          <a:xfrm>
            <a:off x="7427400" y="4879307"/>
            <a:ext cx="14379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01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21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0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: Past 90 days">
  <p:cSld name="TITLE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28"/>
          <p:cNvSpPr txBox="1"/>
          <p:nvPr>
            <p:ph idx="12" type="sldNum"/>
          </p:nvPr>
        </p:nvSpPr>
        <p:spPr>
          <a:xfrm>
            <a:off x="7427400" y="4879307"/>
            <a:ext cx="14379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: Next 90 days">
  <p:cSld name="TITLE_2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9"/>
          <p:cNvSpPr txBox="1"/>
          <p:nvPr>
            <p:ph idx="12" type="sldNum"/>
          </p:nvPr>
        </p:nvSpPr>
        <p:spPr>
          <a:xfrm>
            <a:off x="7427400" y="4879307"/>
            <a:ext cx="14379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: Thank You">
  <p:cSld name="TITLE_2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30"/>
          <p:cNvSpPr txBox="1"/>
          <p:nvPr>
            <p:ph idx="12" type="sldNum"/>
          </p:nvPr>
        </p:nvSpPr>
        <p:spPr>
          <a:xfrm>
            <a:off x="7427400" y="4879307"/>
            <a:ext cx="14379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+ Freedom Lines">
  <p:cSld name="TITLE_1_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31"/>
          <p:cNvSpPr txBox="1"/>
          <p:nvPr>
            <p:ph idx="12" type="sldNum"/>
          </p:nvPr>
        </p:nvSpPr>
        <p:spPr>
          <a:xfrm>
            <a:off x="7427400" y="4879307"/>
            <a:ext cx="14379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9" name="Google Shape;699;p131"/>
          <p:cNvGrpSpPr/>
          <p:nvPr/>
        </p:nvGrpSpPr>
        <p:grpSpPr>
          <a:xfrm>
            <a:off x="7172574" y="19"/>
            <a:ext cx="1971580" cy="1038923"/>
            <a:chOff x="238125" y="964250"/>
            <a:chExt cx="7135650" cy="3760125"/>
          </a:xfrm>
        </p:grpSpPr>
        <p:sp>
          <p:nvSpPr>
            <p:cNvPr id="700" name="Google Shape;700;p131"/>
            <p:cNvSpPr/>
            <p:nvPr/>
          </p:nvSpPr>
          <p:spPr>
            <a:xfrm>
              <a:off x="238125" y="964250"/>
              <a:ext cx="1791275" cy="1316300"/>
            </a:xfrm>
            <a:custGeom>
              <a:rect b="b" l="l" r="r" t="t"/>
              <a:pathLst>
                <a:path extrusionOk="0" h="52652" w="71651">
                  <a:moveTo>
                    <a:pt x="0" y="0"/>
                  </a:moveTo>
                  <a:cubicBezTo>
                    <a:pt x="20663" y="20906"/>
                    <a:pt x="38119" y="38484"/>
                    <a:pt x="39215" y="39621"/>
                  </a:cubicBezTo>
                  <a:cubicBezTo>
                    <a:pt x="47456" y="47862"/>
                    <a:pt x="58944" y="52449"/>
                    <a:pt x="71651" y="52652"/>
                  </a:cubicBezTo>
                  <a:cubicBezTo>
                    <a:pt x="65886" y="46806"/>
                    <a:pt x="49770" y="30974"/>
                    <a:pt x="48795" y="30000"/>
                  </a:cubicBezTo>
                  <a:cubicBezTo>
                    <a:pt x="47902" y="29107"/>
                    <a:pt x="35399" y="16441"/>
                    <a:pt x="19080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31"/>
            <p:cNvSpPr/>
            <p:nvPr/>
          </p:nvSpPr>
          <p:spPr>
            <a:xfrm>
              <a:off x="1067275" y="964250"/>
              <a:ext cx="4119425" cy="1901900"/>
            </a:xfrm>
            <a:custGeom>
              <a:rect b="b" l="l" r="r" t="t"/>
              <a:pathLst>
                <a:path extrusionOk="0" h="76076" w="164777">
                  <a:moveTo>
                    <a:pt x="0" y="0"/>
                  </a:moveTo>
                  <a:cubicBezTo>
                    <a:pt x="10880" y="10961"/>
                    <a:pt x="19080" y="19161"/>
                    <a:pt x="21435" y="21556"/>
                  </a:cubicBezTo>
                  <a:cubicBezTo>
                    <a:pt x="41286" y="41366"/>
                    <a:pt x="59757" y="60324"/>
                    <a:pt x="62395" y="63003"/>
                  </a:cubicBezTo>
                  <a:cubicBezTo>
                    <a:pt x="70839" y="71407"/>
                    <a:pt x="82652" y="76075"/>
                    <a:pt x="95683" y="76075"/>
                  </a:cubicBezTo>
                  <a:lnTo>
                    <a:pt x="164776" y="76075"/>
                  </a:lnTo>
                  <a:cubicBezTo>
                    <a:pt x="160352" y="71610"/>
                    <a:pt x="157348" y="68565"/>
                    <a:pt x="156536" y="67753"/>
                  </a:cubicBezTo>
                  <a:cubicBezTo>
                    <a:pt x="153694" y="64952"/>
                    <a:pt x="148295" y="62882"/>
                    <a:pt x="142936" y="62516"/>
                  </a:cubicBezTo>
                  <a:lnTo>
                    <a:pt x="95683" y="62516"/>
                  </a:lnTo>
                  <a:cubicBezTo>
                    <a:pt x="86265" y="62516"/>
                    <a:pt x="77862" y="59269"/>
                    <a:pt x="72016" y="53423"/>
                  </a:cubicBezTo>
                  <a:cubicBezTo>
                    <a:pt x="69378" y="50784"/>
                    <a:pt x="50907" y="31826"/>
                    <a:pt x="31096" y="12016"/>
                  </a:cubicBezTo>
                  <a:cubicBezTo>
                    <a:pt x="29026" y="9946"/>
                    <a:pt x="24804" y="5683"/>
                    <a:pt x="19121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31"/>
            <p:cNvSpPr/>
            <p:nvPr/>
          </p:nvSpPr>
          <p:spPr>
            <a:xfrm>
              <a:off x="6014825" y="2527150"/>
              <a:ext cx="1358950" cy="1364025"/>
            </a:xfrm>
            <a:custGeom>
              <a:rect b="b" l="l" r="r" t="t"/>
              <a:pathLst>
                <a:path extrusionOk="0" h="54561" w="54358">
                  <a:moveTo>
                    <a:pt x="0" y="0"/>
                  </a:moveTo>
                  <a:lnTo>
                    <a:pt x="0" y="0"/>
                  </a:lnTo>
                  <a:cubicBezTo>
                    <a:pt x="5724" y="5805"/>
                    <a:pt x="21150" y="20988"/>
                    <a:pt x="21840" y="21719"/>
                  </a:cubicBezTo>
                  <a:cubicBezTo>
                    <a:pt x="22977" y="22815"/>
                    <a:pt x="37145" y="37145"/>
                    <a:pt x="54357" y="54560"/>
                  </a:cubicBezTo>
                  <a:lnTo>
                    <a:pt x="54357" y="35277"/>
                  </a:lnTo>
                  <a:cubicBezTo>
                    <a:pt x="41732" y="22490"/>
                    <a:pt x="32355" y="12991"/>
                    <a:pt x="31421" y="12098"/>
                  </a:cubicBezTo>
                  <a:cubicBezTo>
                    <a:pt x="23992" y="4709"/>
                    <a:pt x="12016" y="122"/>
                    <a:pt x="0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31"/>
            <p:cNvSpPr/>
            <p:nvPr/>
          </p:nvSpPr>
          <p:spPr>
            <a:xfrm>
              <a:off x="2856500" y="1941575"/>
              <a:ext cx="4517275" cy="2782800"/>
            </a:xfrm>
            <a:custGeom>
              <a:rect b="b" l="l" r="r" t="t"/>
              <a:pathLst>
                <a:path extrusionOk="0" h="111312" w="180691">
                  <a:moveTo>
                    <a:pt x="1" y="0"/>
                  </a:moveTo>
                  <a:lnTo>
                    <a:pt x="1" y="0"/>
                  </a:lnTo>
                  <a:cubicBezTo>
                    <a:pt x="3817" y="3897"/>
                    <a:pt x="6455" y="6536"/>
                    <a:pt x="7308" y="7429"/>
                  </a:cubicBezTo>
                  <a:cubicBezTo>
                    <a:pt x="11002" y="11082"/>
                    <a:pt x="16279" y="13234"/>
                    <a:pt x="22328" y="13599"/>
                  </a:cubicBezTo>
                  <a:lnTo>
                    <a:pt x="69500" y="13599"/>
                  </a:lnTo>
                  <a:cubicBezTo>
                    <a:pt x="70231" y="13599"/>
                    <a:pt x="70921" y="13640"/>
                    <a:pt x="71651" y="13681"/>
                  </a:cubicBezTo>
                  <a:cubicBezTo>
                    <a:pt x="79527" y="14127"/>
                    <a:pt x="87240" y="17212"/>
                    <a:pt x="91827" y="21718"/>
                  </a:cubicBezTo>
                  <a:cubicBezTo>
                    <a:pt x="93654" y="23545"/>
                    <a:pt x="141759" y="72056"/>
                    <a:pt x="180690" y="111312"/>
                  </a:cubicBezTo>
                  <a:lnTo>
                    <a:pt x="180690" y="92029"/>
                  </a:lnTo>
                  <a:cubicBezTo>
                    <a:pt x="145535" y="56589"/>
                    <a:pt x="106929" y="17659"/>
                    <a:pt x="102950" y="13681"/>
                  </a:cubicBezTo>
                  <a:cubicBezTo>
                    <a:pt x="102179" y="12909"/>
                    <a:pt x="101651" y="12381"/>
                    <a:pt x="101367" y="12097"/>
                  </a:cubicBezTo>
                  <a:cubicBezTo>
                    <a:pt x="93898" y="4668"/>
                    <a:pt x="81678" y="41"/>
                    <a:pt x="69540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4" name="Google Shape;704;p131"/>
          <p:cNvSpPr txBox="1"/>
          <p:nvPr>
            <p:ph type="title"/>
          </p:nvPr>
        </p:nvSpPr>
        <p:spPr>
          <a:xfrm>
            <a:off x="270000" y="382800"/>
            <a:ext cx="6598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1_1_1">
    <p:bg>
      <p:bgPr>
        <a:solidFill>
          <a:schemeClr val="accent2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32"/>
          <p:cNvSpPr txBox="1"/>
          <p:nvPr>
            <p:ph idx="12" type="sldNum"/>
          </p:nvPr>
        </p:nvSpPr>
        <p:spPr>
          <a:xfrm>
            <a:off x="7427400" y="4879307"/>
            <a:ext cx="14379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7" name="Google Shape;707;p132"/>
          <p:cNvGrpSpPr/>
          <p:nvPr/>
        </p:nvGrpSpPr>
        <p:grpSpPr>
          <a:xfrm>
            <a:off x="7172574" y="19"/>
            <a:ext cx="1971580" cy="1038923"/>
            <a:chOff x="238125" y="964250"/>
            <a:chExt cx="7135650" cy="3760125"/>
          </a:xfrm>
        </p:grpSpPr>
        <p:sp>
          <p:nvSpPr>
            <p:cNvPr id="708" name="Google Shape;708;p132"/>
            <p:cNvSpPr/>
            <p:nvPr/>
          </p:nvSpPr>
          <p:spPr>
            <a:xfrm>
              <a:off x="238125" y="964250"/>
              <a:ext cx="1791275" cy="1316300"/>
            </a:xfrm>
            <a:custGeom>
              <a:rect b="b" l="l" r="r" t="t"/>
              <a:pathLst>
                <a:path extrusionOk="0" h="52652" w="71651">
                  <a:moveTo>
                    <a:pt x="0" y="0"/>
                  </a:moveTo>
                  <a:cubicBezTo>
                    <a:pt x="20663" y="20906"/>
                    <a:pt x="38119" y="38484"/>
                    <a:pt x="39215" y="39621"/>
                  </a:cubicBezTo>
                  <a:cubicBezTo>
                    <a:pt x="47456" y="47862"/>
                    <a:pt x="58944" y="52449"/>
                    <a:pt x="71651" y="52652"/>
                  </a:cubicBezTo>
                  <a:cubicBezTo>
                    <a:pt x="65886" y="46806"/>
                    <a:pt x="49770" y="30974"/>
                    <a:pt x="48795" y="30000"/>
                  </a:cubicBezTo>
                  <a:cubicBezTo>
                    <a:pt x="47902" y="29107"/>
                    <a:pt x="35399" y="16441"/>
                    <a:pt x="19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32"/>
            <p:cNvSpPr/>
            <p:nvPr/>
          </p:nvSpPr>
          <p:spPr>
            <a:xfrm>
              <a:off x="1067275" y="964250"/>
              <a:ext cx="4119425" cy="1901900"/>
            </a:xfrm>
            <a:custGeom>
              <a:rect b="b" l="l" r="r" t="t"/>
              <a:pathLst>
                <a:path extrusionOk="0" h="76076" w="164777">
                  <a:moveTo>
                    <a:pt x="0" y="0"/>
                  </a:moveTo>
                  <a:cubicBezTo>
                    <a:pt x="10880" y="10961"/>
                    <a:pt x="19080" y="19161"/>
                    <a:pt x="21435" y="21556"/>
                  </a:cubicBezTo>
                  <a:cubicBezTo>
                    <a:pt x="41286" y="41366"/>
                    <a:pt x="59757" y="60324"/>
                    <a:pt x="62395" y="63003"/>
                  </a:cubicBezTo>
                  <a:cubicBezTo>
                    <a:pt x="70839" y="71407"/>
                    <a:pt x="82652" y="76075"/>
                    <a:pt x="95683" y="76075"/>
                  </a:cubicBezTo>
                  <a:lnTo>
                    <a:pt x="164776" y="76075"/>
                  </a:lnTo>
                  <a:cubicBezTo>
                    <a:pt x="160352" y="71610"/>
                    <a:pt x="157348" y="68565"/>
                    <a:pt x="156536" y="67753"/>
                  </a:cubicBezTo>
                  <a:cubicBezTo>
                    <a:pt x="153694" y="64952"/>
                    <a:pt x="148295" y="62882"/>
                    <a:pt x="142936" y="62516"/>
                  </a:cubicBezTo>
                  <a:lnTo>
                    <a:pt x="95683" y="62516"/>
                  </a:lnTo>
                  <a:cubicBezTo>
                    <a:pt x="86265" y="62516"/>
                    <a:pt x="77862" y="59269"/>
                    <a:pt x="72016" y="53423"/>
                  </a:cubicBezTo>
                  <a:cubicBezTo>
                    <a:pt x="69378" y="50784"/>
                    <a:pt x="50907" y="31826"/>
                    <a:pt x="31096" y="12016"/>
                  </a:cubicBezTo>
                  <a:cubicBezTo>
                    <a:pt x="29026" y="9946"/>
                    <a:pt x="24804" y="5683"/>
                    <a:pt x="19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32"/>
            <p:cNvSpPr/>
            <p:nvPr/>
          </p:nvSpPr>
          <p:spPr>
            <a:xfrm>
              <a:off x="6014825" y="2527150"/>
              <a:ext cx="1358950" cy="1364025"/>
            </a:xfrm>
            <a:custGeom>
              <a:rect b="b" l="l" r="r" t="t"/>
              <a:pathLst>
                <a:path extrusionOk="0" h="54561" w="54358">
                  <a:moveTo>
                    <a:pt x="0" y="0"/>
                  </a:moveTo>
                  <a:lnTo>
                    <a:pt x="0" y="0"/>
                  </a:lnTo>
                  <a:cubicBezTo>
                    <a:pt x="5724" y="5805"/>
                    <a:pt x="21150" y="20988"/>
                    <a:pt x="21840" y="21719"/>
                  </a:cubicBezTo>
                  <a:cubicBezTo>
                    <a:pt x="22977" y="22815"/>
                    <a:pt x="37145" y="37145"/>
                    <a:pt x="54357" y="54560"/>
                  </a:cubicBezTo>
                  <a:lnTo>
                    <a:pt x="54357" y="35277"/>
                  </a:lnTo>
                  <a:cubicBezTo>
                    <a:pt x="41732" y="22490"/>
                    <a:pt x="32355" y="12991"/>
                    <a:pt x="31421" y="12098"/>
                  </a:cubicBezTo>
                  <a:cubicBezTo>
                    <a:pt x="23992" y="4709"/>
                    <a:pt x="12016" y="12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32"/>
            <p:cNvSpPr/>
            <p:nvPr/>
          </p:nvSpPr>
          <p:spPr>
            <a:xfrm>
              <a:off x="2856500" y="1941575"/>
              <a:ext cx="4517275" cy="2782800"/>
            </a:xfrm>
            <a:custGeom>
              <a:rect b="b" l="l" r="r" t="t"/>
              <a:pathLst>
                <a:path extrusionOk="0" h="111312" w="180691">
                  <a:moveTo>
                    <a:pt x="1" y="0"/>
                  </a:moveTo>
                  <a:lnTo>
                    <a:pt x="1" y="0"/>
                  </a:lnTo>
                  <a:cubicBezTo>
                    <a:pt x="3817" y="3897"/>
                    <a:pt x="6455" y="6536"/>
                    <a:pt x="7308" y="7429"/>
                  </a:cubicBezTo>
                  <a:cubicBezTo>
                    <a:pt x="11002" y="11082"/>
                    <a:pt x="16279" y="13234"/>
                    <a:pt x="22328" y="13599"/>
                  </a:cubicBezTo>
                  <a:lnTo>
                    <a:pt x="69500" y="13599"/>
                  </a:lnTo>
                  <a:cubicBezTo>
                    <a:pt x="70231" y="13599"/>
                    <a:pt x="70921" y="13640"/>
                    <a:pt x="71651" y="13681"/>
                  </a:cubicBezTo>
                  <a:cubicBezTo>
                    <a:pt x="79527" y="14127"/>
                    <a:pt x="87240" y="17212"/>
                    <a:pt x="91827" y="21718"/>
                  </a:cubicBezTo>
                  <a:cubicBezTo>
                    <a:pt x="93654" y="23545"/>
                    <a:pt x="141759" y="72056"/>
                    <a:pt x="180690" y="111312"/>
                  </a:cubicBezTo>
                  <a:lnTo>
                    <a:pt x="180690" y="92029"/>
                  </a:lnTo>
                  <a:cubicBezTo>
                    <a:pt x="145535" y="56589"/>
                    <a:pt x="106929" y="17659"/>
                    <a:pt x="102950" y="13681"/>
                  </a:cubicBezTo>
                  <a:cubicBezTo>
                    <a:pt x="102179" y="12909"/>
                    <a:pt x="101651" y="12381"/>
                    <a:pt x="101367" y="12097"/>
                  </a:cubicBezTo>
                  <a:cubicBezTo>
                    <a:pt x="93898" y="4668"/>
                    <a:pt x="81678" y="41"/>
                    <a:pt x="69540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2" name="Google Shape;712;p132"/>
          <p:cNvSpPr txBox="1"/>
          <p:nvPr>
            <p:ph type="title"/>
          </p:nvPr>
        </p:nvSpPr>
        <p:spPr>
          <a:xfrm>
            <a:off x="270000" y="535200"/>
            <a:ext cx="65988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713" name="Google Shape;713;p132"/>
          <p:cNvGrpSpPr/>
          <p:nvPr/>
        </p:nvGrpSpPr>
        <p:grpSpPr>
          <a:xfrm>
            <a:off x="270005" y="4498306"/>
            <a:ext cx="1109125" cy="405387"/>
            <a:chOff x="238125" y="1552325"/>
            <a:chExt cx="7055500" cy="2578800"/>
          </a:xfrm>
        </p:grpSpPr>
        <p:sp>
          <p:nvSpPr>
            <p:cNvPr id="714" name="Google Shape;714;p132"/>
            <p:cNvSpPr/>
            <p:nvPr/>
          </p:nvSpPr>
          <p:spPr>
            <a:xfrm>
              <a:off x="2709725" y="2580050"/>
              <a:ext cx="813400" cy="1506950"/>
            </a:xfrm>
            <a:custGeom>
              <a:rect b="b" l="l" r="r" t="t"/>
              <a:pathLst>
                <a:path extrusionOk="0" h="60278" w="32536">
                  <a:moveTo>
                    <a:pt x="27239" y="7819"/>
                  </a:moveTo>
                  <a:cubicBezTo>
                    <a:pt x="27996" y="7819"/>
                    <a:pt x="28500" y="8071"/>
                    <a:pt x="29257" y="8323"/>
                  </a:cubicBezTo>
                  <a:cubicBezTo>
                    <a:pt x="30266" y="6053"/>
                    <a:pt x="31275" y="3784"/>
                    <a:pt x="32536" y="2018"/>
                  </a:cubicBezTo>
                  <a:cubicBezTo>
                    <a:pt x="31275" y="1514"/>
                    <a:pt x="30014" y="1009"/>
                    <a:pt x="29257" y="757"/>
                  </a:cubicBezTo>
                  <a:cubicBezTo>
                    <a:pt x="27239" y="253"/>
                    <a:pt x="24969" y="0"/>
                    <a:pt x="22700" y="0"/>
                  </a:cubicBezTo>
                  <a:cubicBezTo>
                    <a:pt x="9837" y="0"/>
                    <a:pt x="1" y="9080"/>
                    <a:pt x="1" y="21438"/>
                  </a:cubicBezTo>
                  <a:lnTo>
                    <a:pt x="1" y="60278"/>
                  </a:lnTo>
                  <a:lnTo>
                    <a:pt x="7567" y="60278"/>
                  </a:lnTo>
                  <a:lnTo>
                    <a:pt x="7567" y="21438"/>
                  </a:lnTo>
                  <a:cubicBezTo>
                    <a:pt x="7567" y="13115"/>
                    <a:pt x="13872" y="7062"/>
                    <a:pt x="22700" y="7062"/>
                  </a:cubicBezTo>
                  <a:cubicBezTo>
                    <a:pt x="24213" y="7062"/>
                    <a:pt x="25726" y="7314"/>
                    <a:pt x="27239" y="78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32"/>
            <p:cNvSpPr/>
            <p:nvPr/>
          </p:nvSpPr>
          <p:spPr>
            <a:xfrm>
              <a:off x="2407100" y="2290025"/>
              <a:ext cx="1311475" cy="1796975"/>
            </a:xfrm>
            <a:custGeom>
              <a:rect b="b" l="l" r="r" t="t"/>
              <a:pathLst>
                <a:path extrusionOk="0" h="71879" w="52459">
                  <a:moveTo>
                    <a:pt x="47163" y="10088"/>
                  </a:moveTo>
                  <a:cubicBezTo>
                    <a:pt x="48928" y="7818"/>
                    <a:pt x="50946" y="6053"/>
                    <a:pt x="52459" y="4540"/>
                  </a:cubicBezTo>
                  <a:cubicBezTo>
                    <a:pt x="51198" y="3783"/>
                    <a:pt x="48928" y="3026"/>
                    <a:pt x="44893" y="1513"/>
                  </a:cubicBezTo>
                  <a:lnTo>
                    <a:pt x="44641" y="1513"/>
                  </a:lnTo>
                  <a:cubicBezTo>
                    <a:pt x="41362" y="504"/>
                    <a:pt x="38083" y="0"/>
                    <a:pt x="34805" y="0"/>
                  </a:cubicBezTo>
                  <a:cubicBezTo>
                    <a:pt x="14628" y="0"/>
                    <a:pt x="0" y="13871"/>
                    <a:pt x="0" y="33039"/>
                  </a:cubicBezTo>
                  <a:lnTo>
                    <a:pt x="0" y="71879"/>
                  </a:lnTo>
                  <a:lnTo>
                    <a:pt x="7566" y="71879"/>
                  </a:lnTo>
                  <a:lnTo>
                    <a:pt x="7566" y="33039"/>
                  </a:lnTo>
                  <a:cubicBezTo>
                    <a:pt x="7566" y="17907"/>
                    <a:pt x="18916" y="7314"/>
                    <a:pt x="34805" y="7314"/>
                  </a:cubicBezTo>
                  <a:cubicBezTo>
                    <a:pt x="37327" y="7314"/>
                    <a:pt x="39849" y="7566"/>
                    <a:pt x="42371" y="8323"/>
                  </a:cubicBezTo>
                  <a:cubicBezTo>
                    <a:pt x="44136" y="8827"/>
                    <a:pt x="45902" y="9584"/>
                    <a:pt x="47163" y="100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32"/>
            <p:cNvSpPr/>
            <p:nvPr/>
          </p:nvSpPr>
          <p:spPr>
            <a:xfrm>
              <a:off x="3825750" y="2580050"/>
              <a:ext cx="1134950" cy="1506950"/>
            </a:xfrm>
            <a:custGeom>
              <a:rect b="b" l="l" r="r" t="t"/>
              <a:pathLst>
                <a:path extrusionOk="0" h="60278" w="45398">
                  <a:moveTo>
                    <a:pt x="22699" y="0"/>
                  </a:moveTo>
                  <a:cubicBezTo>
                    <a:pt x="10341" y="0"/>
                    <a:pt x="1" y="9584"/>
                    <a:pt x="1" y="21438"/>
                  </a:cubicBezTo>
                  <a:lnTo>
                    <a:pt x="1" y="27239"/>
                  </a:lnTo>
                  <a:cubicBezTo>
                    <a:pt x="1" y="38840"/>
                    <a:pt x="10341" y="48676"/>
                    <a:pt x="22699" y="48676"/>
                  </a:cubicBezTo>
                  <a:cubicBezTo>
                    <a:pt x="26482" y="48676"/>
                    <a:pt x="30013" y="47667"/>
                    <a:pt x="33292" y="46154"/>
                  </a:cubicBezTo>
                  <a:lnTo>
                    <a:pt x="33292" y="37831"/>
                  </a:lnTo>
                  <a:cubicBezTo>
                    <a:pt x="30265" y="40101"/>
                    <a:pt x="26734" y="41362"/>
                    <a:pt x="22699" y="41362"/>
                  </a:cubicBezTo>
                  <a:cubicBezTo>
                    <a:pt x="14376" y="41362"/>
                    <a:pt x="7567" y="35057"/>
                    <a:pt x="7567" y="27239"/>
                  </a:cubicBezTo>
                  <a:lnTo>
                    <a:pt x="7567" y="21438"/>
                  </a:lnTo>
                  <a:cubicBezTo>
                    <a:pt x="7567" y="13367"/>
                    <a:pt x="14376" y="7062"/>
                    <a:pt x="22699" y="7062"/>
                  </a:cubicBezTo>
                  <a:cubicBezTo>
                    <a:pt x="31022" y="7062"/>
                    <a:pt x="37832" y="13367"/>
                    <a:pt x="37832" y="21438"/>
                  </a:cubicBezTo>
                  <a:lnTo>
                    <a:pt x="37832" y="27239"/>
                  </a:lnTo>
                  <a:cubicBezTo>
                    <a:pt x="37832" y="27491"/>
                    <a:pt x="37832" y="27743"/>
                    <a:pt x="37832" y="27995"/>
                  </a:cubicBezTo>
                  <a:lnTo>
                    <a:pt x="37832" y="27995"/>
                  </a:lnTo>
                  <a:lnTo>
                    <a:pt x="37832" y="43128"/>
                  </a:lnTo>
                  <a:lnTo>
                    <a:pt x="37832" y="43128"/>
                  </a:lnTo>
                  <a:lnTo>
                    <a:pt x="37832" y="48424"/>
                  </a:lnTo>
                  <a:lnTo>
                    <a:pt x="37832" y="48424"/>
                  </a:lnTo>
                  <a:lnTo>
                    <a:pt x="37832" y="56747"/>
                  </a:lnTo>
                  <a:lnTo>
                    <a:pt x="37832" y="56747"/>
                  </a:lnTo>
                  <a:lnTo>
                    <a:pt x="37832" y="60278"/>
                  </a:lnTo>
                  <a:lnTo>
                    <a:pt x="45398" y="60278"/>
                  </a:lnTo>
                  <a:lnTo>
                    <a:pt x="45398" y="27239"/>
                  </a:lnTo>
                  <a:lnTo>
                    <a:pt x="45398" y="21438"/>
                  </a:lnTo>
                  <a:cubicBezTo>
                    <a:pt x="45398" y="9584"/>
                    <a:pt x="35309" y="0"/>
                    <a:pt x="22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32"/>
            <p:cNvSpPr/>
            <p:nvPr/>
          </p:nvSpPr>
          <p:spPr>
            <a:xfrm>
              <a:off x="3529400" y="2290025"/>
              <a:ext cx="1733950" cy="1796975"/>
            </a:xfrm>
            <a:custGeom>
              <a:rect b="b" l="l" r="r" t="t"/>
              <a:pathLst>
                <a:path extrusionOk="0" h="71879" w="69358">
                  <a:moveTo>
                    <a:pt x="69358" y="31778"/>
                  </a:moveTo>
                  <a:cubicBezTo>
                    <a:pt x="68601" y="14124"/>
                    <a:pt x="53216" y="0"/>
                    <a:pt x="34553" y="0"/>
                  </a:cubicBezTo>
                  <a:cubicBezTo>
                    <a:pt x="15385" y="0"/>
                    <a:pt x="1" y="14880"/>
                    <a:pt x="1" y="33039"/>
                  </a:cubicBezTo>
                  <a:lnTo>
                    <a:pt x="1" y="38840"/>
                  </a:lnTo>
                  <a:cubicBezTo>
                    <a:pt x="1" y="56998"/>
                    <a:pt x="15385" y="71626"/>
                    <a:pt x="34553" y="71626"/>
                  </a:cubicBezTo>
                  <a:cubicBezTo>
                    <a:pt x="38336" y="71626"/>
                    <a:pt x="41867" y="71122"/>
                    <a:pt x="45146" y="70113"/>
                  </a:cubicBezTo>
                  <a:lnTo>
                    <a:pt x="45146" y="62547"/>
                  </a:lnTo>
                  <a:cubicBezTo>
                    <a:pt x="41867" y="63808"/>
                    <a:pt x="38336" y="64565"/>
                    <a:pt x="34553" y="64565"/>
                  </a:cubicBezTo>
                  <a:cubicBezTo>
                    <a:pt x="19673" y="64565"/>
                    <a:pt x="7567" y="52963"/>
                    <a:pt x="7567" y="38840"/>
                  </a:cubicBezTo>
                  <a:lnTo>
                    <a:pt x="7567" y="33039"/>
                  </a:lnTo>
                  <a:cubicBezTo>
                    <a:pt x="7567" y="18915"/>
                    <a:pt x="19673" y="7314"/>
                    <a:pt x="34553" y="7314"/>
                  </a:cubicBezTo>
                  <a:cubicBezTo>
                    <a:pt x="49433" y="7314"/>
                    <a:pt x="61791" y="18915"/>
                    <a:pt x="61791" y="33039"/>
                  </a:cubicBezTo>
                  <a:lnTo>
                    <a:pt x="61791" y="71879"/>
                  </a:lnTo>
                  <a:lnTo>
                    <a:pt x="69358" y="71879"/>
                  </a:lnTo>
                  <a:lnTo>
                    <a:pt x="69358" y="317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32"/>
            <p:cNvSpPr/>
            <p:nvPr/>
          </p:nvSpPr>
          <p:spPr>
            <a:xfrm>
              <a:off x="5849700" y="1552325"/>
              <a:ext cx="195500" cy="813375"/>
            </a:xfrm>
            <a:custGeom>
              <a:rect b="b" l="l" r="r" t="t"/>
              <a:pathLst>
                <a:path extrusionOk="0" h="32535" w="7820">
                  <a:moveTo>
                    <a:pt x="2775" y="30517"/>
                  </a:moveTo>
                  <a:cubicBezTo>
                    <a:pt x="4288" y="29508"/>
                    <a:pt x="6054" y="28499"/>
                    <a:pt x="7819" y="27743"/>
                  </a:cubicBezTo>
                  <a:lnTo>
                    <a:pt x="7819" y="0"/>
                  </a:lnTo>
                  <a:lnTo>
                    <a:pt x="1" y="0"/>
                  </a:lnTo>
                  <a:lnTo>
                    <a:pt x="1" y="32534"/>
                  </a:lnTo>
                  <a:cubicBezTo>
                    <a:pt x="757" y="32030"/>
                    <a:pt x="1766" y="31273"/>
                    <a:pt x="2775" y="30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32"/>
            <p:cNvSpPr/>
            <p:nvPr/>
          </p:nvSpPr>
          <p:spPr>
            <a:xfrm>
              <a:off x="5547050" y="1552325"/>
              <a:ext cx="201800" cy="1065575"/>
            </a:xfrm>
            <a:custGeom>
              <a:rect b="b" l="l" r="r" t="t"/>
              <a:pathLst>
                <a:path extrusionOk="0" h="42623" w="8072">
                  <a:moveTo>
                    <a:pt x="8072" y="36065"/>
                  </a:moveTo>
                  <a:lnTo>
                    <a:pt x="8072" y="0"/>
                  </a:lnTo>
                  <a:lnTo>
                    <a:pt x="1" y="0"/>
                  </a:lnTo>
                  <a:lnTo>
                    <a:pt x="1" y="42623"/>
                  </a:lnTo>
                  <a:cubicBezTo>
                    <a:pt x="2271" y="40353"/>
                    <a:pt x="5045" y="38335"/>
                    <a:pt x="8072" y="360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32"/>
            <p:cNvSpPr/>
            <p:nvPr/>
          </p:nvSpPr>
          <p:spPr>
            <a:xfrm>
              <a:off x="5376825" y="2580050"/>
              <a:ext cx="1614150" cy="1216925"/>
            </a:xfrm>
            <a:custGeom>
              <a:rect b="b" l="l" r="r" t="t"/>
              <a:pathLst>
                <a:path extrusionOk="0" h="48677" w="64566">
                  <a:moveTo>
                    <a:pt x="41867" y="0"/>
                  </a:moveTo>
                  <a:cubicBezTo>
                    <a:pt x="35309" y="0"/>
                    <a:pt x="29256" y="2775"/>
                    <a:pt x="24969" y="7062"/>
                  </a:cubicBezTo>
                  <a:lnTo>
                    <a:pt x="24969" y="7062"/>
                  </a:lnTo>
                  <a:cubicBezTo>
                    <a:pt x="19420" y="12106"/>
                    <a:pt x="8071" y="24464"/>
                    <a:pt x="0" y="34553"/>
                  </a:cubicBezTo>
                  <a:lnTo>
                    <a:pt x="0" y="46406"/>
                  </a:lnTo>
                  <a:cubicBezTo>
                    <a:pt x="505" y="45650"/>
                    <a:pt x="1261" y="44893"/>
                    <a:pt x="1766" y="43884"/>
                  </a:cubicBezTo>
                  <a:lnTo>
                    <a:pt x="1766" y="43884"/>
                  </a:lnTo>
                  <a:cubicBezTo>
                    <a:pt x="2270" y="43380"/>
                    <a:pt x="8575" y="35309"/>
                    <a:pt x="15889" y="27239"/>
                  </a:cubicBezTo>
                  <a:cubicBezTo>
                    <a:pt x="16898" y="25725"/>
                    <a:pt x="18159" y="24464"/>
                    <a:pt x="19168" y="23203"/>
                  </a:cubicBezTo>
                  <a:lnTo>
                    <a:pt x="19168" y="23203"/>
                  </a:lnTo>
                  <a:cubicBezTo>
                    <a:pt x="23456" y="18411"/>
                    <a:pt x="27743" y="14124"/>
                    <a:pt x="31022" y="11350"/>
                  </a:cubicBezTo>
                  <a:cubicBezTo>
                    <a:pt x="33796" y="8828"/>
                    <a:pt x="37579" y="7062"/>
                    <a:pt x="41867" y="7062"/>
                  </a:cubicBezTo>
                  <a:cubicBezTo>
                    <a:pt x="50189" y="7062"/>
                    <a:pt x="56999" y="13367"/>
                    <a:pt x="56999" y="21438"/>
                  </a:cubicBezTo>
                  <a:lnTo>
                    <a:pt x="56999" y="27239"/>
                  </a:lnTo>
                  <a:cubicBezTo>
                    <a:pt x="56999" y="35057"/>
                    <a:pt x="50189" y="41362"/>
                    <a:pt x="41867" y="41362"/>
                  </a:cubicBezTo>
                  <a:cubicBezTo>
                    <a:pt x="33544" y="41362"/>
                    <a:pt x="26734" y="35057"/>
                    <a:pt x="26734" y="27239"/>
                  </a:cubicBezTo>
                  <a:lnTo>
                    <a:pt x="26734" y="22447"/>
                  </a:lnTo>
                  <a:cubicBezTo>
                    <a:pt x="24464" y="24717"/>
                    <a:pt x="21942" y="27491"/>
                    <a:pt x="19420" y="30265"/>
                  </a:cubicBezTo>
                  <a:cubicBezTo>
                    <a:pt x="21186" y="40606"/>
                    <a:pt x="30517" y="48676"/>
                    <a:pt x="41867" y="48676"/>
                  </a:cubicBezTo>
                  <a:cubicBezTo>
                    <a:pt x="54477" y="48676"/>
                    <a:pt x="64565" y="38840"/>
                    <a:pt x="64565" y="27239"/>
                  </a:cubicBezTo>
                  <a:lnTo>
                    <a:pt x="64565" y="21438"/>
                  </a:lnTo>
                  <a:cubicBezTo>
                    <a:pt x="64565" y="9584"/>
                    <a:pt x="54477" y="0"/>
                    <a:pt x="41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32"/>
            <p:cNvSpPr/>
            <p:nvPr/>
          </p:nvSpPr>
          <p:spPr>
            <a:xfrm>
              <a:off x="5376825" y="2290025"/>
              <a:ext cx="1916800" cy="1790675"/>
            </a:xfrm>
            <a:custGeom>
              <a:rect b="b" l="l" r="r" t="t"/>
              <a:pathLst>
                <a:path extrusionOk="0" h="71627" w="76672">
                  <a:moveTo>
                    <a:pt x="24464" y="4792"/>
                  </a:moveTo>
                  <a:cubicBezTo>
                    <a:pt x="16898" y="10340"/>
                    <a:pt x="10845" y="15637"/>
                    <a:pt x="5801" y="20681"/>
                  </a:cubicBezTo>
                  <a:cubicBezTo>
                    <a:pt x="3783" y="22951"/>
                    <a:pt x="1766" y="25473"/>
                    <a:pt x="0" y="27743"/>
                  </a:cubicBezTo>
                  <a:lnTo>
                    <a:pt x="0" y="39596"/>
                  </a:lnTo>
                  <a:cubicBezTo>
                    <a:pt x="7062" y="29760"/>
                    <a:pt x="16394" y="18915"/>
                    <a:pt x="25221" y="12610"/>
                  </a:cubicBezTo>
                  <a:cubicBezTo>
                    <a:pt x="30265" y="9079"/>
                    <a:pt x="35814" y="7314"/>
                    <a:pt x="41867" y="7314"/>
                  </a:cubicBezTo>
                  <a:cubicBezTo>
                    <a:pt x="56747" y="7314"/>
                    <a:pt x="69105" y="18915"/>
                    <a:pt x="69105" y="33039"/>
                  </a:cubicBezTo>
                  <a:lnTo>
                    <a:pt x="69105" y="38840"/>
                  </a:lnTo>
                  <a:cubicBezTo>
                    <a:pt x="69105" y="52963"/>
                    <a:pt x="56747" y="64565"/>
                    <a:pt x="41867" y="64565"/>
                  </a:cubicBezTo>
                  <a:cubicBezTo>
                    <a:pt x="29761" y="64565"/>
                    <a:pt x="19420" y="56746"/>
                    <a:pt x="15889" y="46154"/>
                  </a:cubicBezTo>
                  <a:cubicBezTo>
                    <a:pt x="13872" y="48423"/>
                    <a:pt x="12106" y="50693"/>
                    <a:pt x="10593" y="52711"/>
                  </a:cubicBezTo>
                  <a:cubicBezTo>
                    <a:pt x="16142" y="63808"/>
                    <a:pt x="27995" y="71626"/>
                    <a:pt x="41867" y="71626"/>
                  </a:cubicBezTo>
                  <a:cubicBezTo>
                    <a:pt x="61034" y="71626"/>
                    <a:pt x="76671" y="56998"/>
                    <a:pt x="76671" y="38840"/>
                  </a:cubicBezTo>
                  <a:lnTo>
                    <a:pt x="76671" y="33039"/>
                  </a:lnTo>
                  <a:cubicBezTo>
                    <a:pt x="76671" y="14880"/>
                    <a:pt x="61034" y="0"/>
                    <a:pt x="41867" y="0"/>
                  </a:cubicBezTo>
                  <a:cubicBezTo>
                    <a:pt x="35561" y="0"/>
                    <a:pt x="28247" y="2270"/>
                    <a:pt x="24464" y="47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32"/>
            <p:cNvSpPr/>
            <p:nvPr/>
          </p:nvSpPr>
          <p:spPr>
            <a:xfrm>
              <a:off x="1341525" y="3179025"/>
              <a:ext cx="460300" cy="189200"/>
            </a:xfrm>
            <a:custGeom>
              <a:rect b="b" l="l" r="r" t="t"/>
              <a:pathLst>
                <a:path extrusionOk="0" h="7568" w="18412">
                  <a:moveTo>
                    <a:pt x="18411" y="7567"/>
                  </a:moveTo>
                  <a:lnTo>
                    <a:pt x="0" y="7567"/>
                  </a:lnTo>
                  <a:lnTo>
                    <a:pt x="0" y="1"/>
                  </a:lnTo>
                  <a:lnTo>
                    <a:pt x="184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32"/>
            <p:cNvSpPr/>
            <p:nvPr/>
          </p:nvSpPr>
          <p:spPr>
            <a:xfrm>
              <a:off x="540750" y="2208050"/>
              <a:ext cx="1462825" cy="1639350"/>
            </a:xfrm>
            <a:custGeom>
              <a:rect b="b" l="l" r="r" t="t"/>
              <a:pathLst>
                <a:path extrusionOk="0" h="65574" w="58513">
                  <a:moveTo>
                    <a:pt x="33797" y="7314"/>
                  </a:moveTo>
                  <a:cubicBezTo>
                    <a:pt x="45903" y="7314"/>
                    <a:pt x="54478" y="9332"/>
                    <a:pt x="58261" y="12863"/>
                  </a:cubicBezTo>
                  <a:lnTo>
                    <a:pt x="58513" y="12611"/>
                  </a:lnTo>
                  <a:lnTo>
                    <a:pt x="58513" y="4288"/>
                  </a:lnTo>
                  <a:cubicBezTo>
                    <a:pt x="52712" y="1514"/>
                    <a:pt x="44389" y="0"/>
                    <a:pt x="33797" y="0"/>
                  </a:cubicBezTo>
                  <a:cubicBezTo>
                    <a:pt x="15386" y="0"/>
                    <a:pt x="1" y="14628"/>
                    <a:pt x="1" y="31778"/>
                  </a:cubicBezTo>
                  <a:lnTo>
                    <a:pt x="1" y="33796"/>
                  </a:lnTo>
                  <a:cubicBezTo>
                    <a:pt x="1" y="50946"/>
                    <a:pt x="14629" y="65574"/>
                    <a:pt x="32031" y="65574"/>
                  </a:cubicBezTo>
                  <a:cubicBezTo>
                    <a:pt x="46911" y="65574"/>
                    <a:pt x="52964" y="60530"/>
                    <a:pt x="53721" y="60025"/>
                  </a:cubicBezTo>
                  <a:lnTo>
                    <a:pt x="54730" y="59016"/>
                  </a:lnTo>
                  <a:lnTo>
                    <a:pt x="54730" y="38840"/>
                  </a:lnTo>
                  <a:lnTo>
                    <a:pt x="47164" y="38840"/>
                  </a:lnTo>
                  <a:lnTo>
                    <a:pt x="47164" y="55486"/>
                  </a:lnTo>
                  <a:cubicBezTo>
                    <a:pt x="45146" y="56494"/>
                    <a:pt x="40354" y="58260"/>
                    <a:pt x="32031" y="58260"/>
                  </a:cubicBezTo>
                  <a:cubicBezTo>
                    <a:pt x="18664" y="58260"/>
                    <a:pt x="7567" y="47163"/>
                    <a:pt x="7567" y="33796"/>
                  </a:cubicBezTo>
                  <a:lnTo>
                    <a:pt x="7567" y="31778"/>
                  </a:lnTo>
                  <a:cubicBezTo>
                    <a:pt x="7567" y="18411"/>
                    <a:pt x="19421" y="7314"/>
                    <a:pt x="33797" y="73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32"/>
            <p:cNvSpPr/>
            <p:nvPr/>
          </p:nvSpPr>
          <p:spPr>
            <a:xfrm>
              <a:off x="238125" y="1924325"/>
              <a:ext cx="1973525" cy="2206800"/>
            </a:xfrm>
            <a:custGeom>
              <a:rect b="b" l="l" r="r" t="t"/>
              <a:pathLst>
                <a:path extrusionOk="0" h="88272" w="78941">
                  <a:moveTo>
                    <a:pt x="44136" y="46154"/>
                  </a:moveTo>
                  <a:lnTo>
                    <a:pt x="71374" y="46154"/>
                  </a:lnTo>
                  <a:lnTo>
                    <a:pt x="71374" y="72131"/>
                  </a:lnTo>
                  <a:cubicBezTo>
                    <a:pt x="69105" y="74401"/>
                    <a:pt x="61034" y="80958"/>
                    <a:pt x="44136" y="80958"/>
                  </a:cubicBezTo>
                  <a:cubicBezTo>
                    <a:pt x="24464" y="80958"/>
                    <a:pt x="7566" y="64565"/>
                    <a:pt x="7566" y="45145"/>
                  </a:cubicBezTo>
                  <a:lnTo>
                    <a:pt x="7566" y="43127"/>
                  </a:lnTo>
                  <a:cubicBezTo>
                    <a:pt x="7566" y="23707"/>
                    <a:pt x="25221" y="7314"/>
                    <a:pt x="45902" y="7314"/>
                  </a:cubicBezTo>
                  <a:cubicBezTo>
                    <a:pt x="55738" y="7314"/>
                    <a:pt x="64565" y="8827"/>
                    <a:pt x="70870" y="11854"/>
                  </a:cubicBezTo>
                  <a:lnTo>
                    <a:pt x="70870" y="4035"/>
                  </a:lnTo>
                  <a:cubicBezTo>
                    <a:pt x="63808" y="1513"/>
                    <a:pt x="55233" y="0"/>
                    <a:pt x="45902" y="0"/>
                  </a:cubicBezTo>
                  <a:cubicBezTo>
                    <a:pt x="20933" y="0"/>
                    <a:pt x="0" y="19672"/>
                    <a:pt x="0" y="43127"/>
                  </a:cubicBezTo>
                  <a:lnTo>
                    <a:pt x="0" y="45145"/>
                  </a:lnTo>
                  <a:cubicBezTo>
                    <a:pt x="0" y="68600"/>
                    <a:pt x="20177" y="88272"/>
                    <a:pt x="44136" y="88272"/>
                  </a:cubicBezTo>
                  <a:cubicBezTo>
                    <a:pt x="68096" y="88272"/>
                    <a:pt x="77680" y="76166"/>
                    <a:pt x="78184" y="75662"/>
                  </a:cubicBezTo>
                  <a:lnTo>
                    <a:pt x="78941" y="74653"/>
                  </a:lnTo>
                  <a:lnTo>
                    <a:pt x="78941" y="38840"/>
                  </a:lnTo>
                  <a:lnTo>
                    <a:pt x="44136" y="388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p132"/>
          <p:cNvSpPr/>
          <p:nvPr/>
        </p:nvSpPr>
        <p:spPr>
          <a:xfrm>
            <a:off x="270000" y="108925"/>
            <a:ext cx="2422200" cy="27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33"/>
          <p:cNvSpPr txBox="1"/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8" name="Google Shape;728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9" name="Google Shape;729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0" name="Google Shape;730;p133"/>
          <p:cNvPicPr preferRelativeResize="0"/>
          <p:nvPr/>
        </p:nvPicPr>
        <p:blipFill rotWithShape="1">
          <a:blip r:embed="rId2">
            <a:alphaModFix/>
          </a:blip>
          <a:srcRect b="0" l="0" r="11970" t="0"/>
          <a:stretch/>
        </p:blipFill>
        <p:spPr>
          <a:xfrm>
            <a:off x="0" y="712975"/>
            <a:ext cx="9144000" cy="4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_2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13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21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135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37"/>
          <p:cNvSpPr txBox="1"/>
          <p:nvPr>
            <p:ph type="title"/>
          </p:nvPr>
        </p:nvSpPr>
        <p:spPr>
          <a:xfrm>
            <a:off x="479998" y="649021"/>
            <a:ext cx="5983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900" u="none" cap="none" strike="noStrike">
                <a:solidFill>
                  <a:srgbClr val="0053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137"/>
          <p:cNvSpPr txBox="1"/>
          <p:nvPr>
            <p:ph idx="1" type="body"/>
          </p:nvPr>
        </p:nvSpPr>
        <p:spPr>
          <a:xfrm>
            <a:off x="328612" y="1290394"/>
            <a:ext cx="84828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13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1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13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2"/>
          <p:cNvSpPr txBox="1"/>
          <p:nvPr>
            <p:ph type="title"/>
          </p:nvPr>
        </p:nvSpPr>
        <p:spPr>
          <a:xfrm>
            <a:off x="479998" y="649021"/>
            <a:ext cx="5983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rgbClr val="0053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02"/>
          <p:cNvSpPr txBox="1"/>
          <p:nvPr>
            <p:ph idx="1" type="body"/>
          </p:nvPr>
        </p:nvSpPr>
        <p:spPr>
          <a:xfrm>
            <a:off x="328612" y="1290394"/>
            <a:ext cx="84828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0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0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0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0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1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4"/>
          <p:cNvSpPr txBox="1"/>
          <p:nvPr>
            <p:ph type="title"/>
          </p:nvPr>
        </p:nvSpPr>
        <p:spPr>
          <a:xfrm>
            <a:off x="311700" y="217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0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0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0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1" showMasterSp="0">
  <p:cSld name="Blank - Off Green_2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9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1 1" showMasterSp="0">
  <p:cSld name="Blank - Off Green_3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0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1">
  <p:cSld name="TITLE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11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21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1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+ Freedom Lines">
  <p:cSld name="TITLE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2"/>
          <p:cNvSpPr txBox="1"/>
          <p:nvPr>
            <p:ph idx="12" type="sldNum"/>
          </p:nvPr>
        </p:nvSpPr>
        <p:spPr>
          <a:xfrm>
            <a:off x="7427400" y="4879307"/>
            <a:ext cx="14379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2" name="Google Shape;102;p212"/>
          <p:cNvGrpSpPr/>
          <p:nvPr/>
        </p:nvGrpSpPr>
        <p:grpSpPr>
          <a:xfrm>
            <a:off x="7172574" y="19"/>
            <a:ext cx="1971580" cy="1038923"/>
            <a:chOff x="238125" y="964250"/>
            <a:chExt cx="7135650" cy="3760125"/>
          </a:xfrm>
        </p:grpSpPr>
        <p:sp>
          <p:nvSpPr>
            <p:cNvPr id="103" name="Google Shape;103;p212"/>
            <p:cNvSpPr/>
            <p:nvPr/>
          </p:nvSpPr>
          <p:spPr>
            <a:xfrm>
              <a:off x="238125" y="964250"/>
              <a:ext cx="1791275" cy="1316300"/>
            </a:xfrm>
            <a:custGeom>
              <a:rect b="b" l="l" r="r" t="t"/>
              <a:pathLst>
                <a:path extrusionOk="0" h="52652" w="71651">
                  <a:moveTo>
                    <a:pt x="0" y="0"/>
                  </a:moveTo>
                  <a:cubicBezTo>
                    <a:pt x="20663" y="20906"/>
                    <a:pt x="38119" y="38484"/>
                    <a:pt x="39215" y="39621"/>
                  </a:cubicBezTo>
                  <a:cubicBezTo>
                    <a:pt x="47456" y="47862"/>
                    <a:pt x="58944" y="52449"/>
                    <a:pt x="71651" y="52652"/>
                  </a:cubicBezTo>
                  <a:cubicBezTo>
                    <a:pt x="65886" y="46806"/>
                    <a:pt x="49770" y="30974"/>
                    <a:pt x="48795" y="30000"/>
                  </a:cubicBezTo>
                  <a:cubicBezTo>
                    <a:pt x="47902" y="29107"/>
                    <a:pt x="35399" y="16441"/>
                    <a:pt x="19080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12"/>
            <p:cNvSpPr/>
            <p:nvPr/>
          </p:nvSpPr>
          <p:spPr>
            <a:xfrm>
              <a:off x="1067275" y="964250"/>
              <a:ext cx="4119425" cy="1901900"/>
            </a:xfrm>
            <a:custGeom>
              <a:rect b="b" l="l" r="r" t="t"/>
              <a:pathLst>
                <a:path extrusionOk="0" h="76076" w="164777">
                  <a:moveTo>
                    <a:pt x="0" y="0"/>
                  </a:moveTo>
                  <a:cubicBezTo>
                    <a:pt x="10880" y="10961"/>
                    <a:pt x="19080" y="19161"/>
                    <a:pt x="21435" y="21556"/>
                  </a:cubicBezTo>
                  <a:cubicBezTo>
                    <a:pt x="41286" y="41366"/>
                    <a:pt x="59757" y="60324"/>
                    <a:pt x="62395" y="63003"/>
                  </a:cubicBezTo>
                  <a:cubicBezTo>
                    <a:pt x="70839" y="71407"/>
                    <a:pt x="82652" y="76075"/>
                    <a:pt x="95683" y="76075"/>
                  </a:cubicBezTo>
                  <a:lnTo>
                    <a:pt x="164776" y="76075"/>
                  </a:lnTo>
                  <a:cubicBezTo>
                    <a:pt x="160352" y="71610"/>
                    <a:pt x="157348" y="68565"/>
                    <a:pt x="156536" y="67753"/>
                  </a:cubicBezTo>
                  <a:cubicBezTo>
                    <a:pt x="153694" y="64952"/>
                    <a:pt x="148295" y="62882"/>
                    <a:pt x="142936" y="62516"/>
                  </a:cubicBezTo>
                  <a:lnTo>
                    <a:pt x="95683" y="62516"/>
                  </a:lnTo>
                  <a:cubicBezTo>
                    <a:pt x="86265" y="62516"/>
                    <a:pt x="77862" y="59269"/>
                    <a:pt x="72016" y="53423"/>
                  </a:cubicBezTo>
                  <a:cubicBezTo>
                    <a:pt x="69378" y="50784"/>
                    <a:pt x="50907" y="31826"/>
                    <a:pt x="31096" y="12016"/>
                  </a:cubicBezTo>
                  <a:cubicBezTo>
                    <a:pt x="29026" y="9946"/>
                    <a:pt x="24804" y="5683"/>
                    <a:pt x="19121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12"/>
            <p:cNvSpPr/>
            <p:nvPr/>
          </p:nvSpPr>
          <p:spPr>
            <a:xfrm>
              <a:off x="6014825" y="2527150"/>
              <a:ext cx="1358950" cy="1364025"/>
            </a:xfrm>
            <a:custGeom>
              <a:rect b="b" l="l" r="r" t="t"/>
              <a:pathLst>
                <a:path extrusionOk="0" h="54561" w="54358">
                  <a:moveTo>
                    <a:pt x="0" y="0"/>
                  </a:moveTo>
                  <a:lnTo>
                    <a:pt x="0" y="0"/>
                  </a:lnTo>
                  <a:cubicBezTo>
                    <a:pt x="5724" y="5805"/>
                    <a:pt x="21150" y="20988"/>
                    <a:pt x="21840" y="21719"/>
                  </a:cubicBezTo>
                  <a:cubicBezTo>
                    <a:pt x="22977" y="22815"/>
                    <a:pt x="37145" y="37145"/>
                    <a:pt x="54357" y="54560"/>
                  </a:cubicBezTo>
                  <a:lnTo>
                    <a:pt x="54357" y="35277"/>
                  </a:lnTo>
                  <a:cubicBezTo>
                    <a:pt x="41732" y="22490"/>
                    <a:pt x="32355" y="12991"/>
                    <a:pt x="31421" y="12098"/>
                  </a:cubicBezTo>
                  <a:cubicBezTo>
                    <a:pt x="23992" y="4709"/>
                    <a:pt x="12016" y="122"/>
                    <a:pt x="0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12"/>
            <p:cNvSpPr/>
            <p:nvPr/>
          </p:nvSpPr>
          <p:spPr>
            <a:xfrm>
              <a:off x="2856500" y="1941575"/>
              <a:ext cx="4517275" cy="2782800"/>
            </a:xfrm>
            <a:custGeom>
              <a:rect b="b" l="l" r="r" t="t"/>
              <a:pathLst>
                <a:path extrusionOk="0" h="111312" w="180691">
                  <a:moveTo>
                    <a:pt x="1" y="0"/>
                  </a:moveTo>
                  <a:lnTo>
                    <a:pt x="1" y="0"/>
                  </a:lnTo>
                  <a:cubicBezTo>
                    <a:pt x="3817" y="3897"/>
                    <a:pt x="6455" y="6536"/>
                    <a:pt x="7308" y="7429"/>
                  </a:cubicBezTo>
                  <a:cubicBezTo>
                    <a:pt x="11002" y="11082"/>
                    <a:pt x="16279" y="13234"/>
                    <a:pt x="22328" y="13599"/>
                  </a:cubicBezTo>
                  <a:lnTo>
                    <a:pt x="69500" y="13599"/>
                  </a:lnTo>
                  <a:cubicBezTo>
                    <a:pt x="70231" y="13599"/>
                    <a:pt x="70921" y="13640"/>
                    <a:pt x="71651" y="13681"/>
                  </a:cubicBezTo>
                  <a:cubicBezTo>
                    <a:pt x="79527" y="14127"/>
                    <a:pt x="87240" y="17212"/>
                    <a:pt x="91827" y="21718"/>
                  </a:cubicBezTo>
                  <a:cubicBezTo>
                    <a:pt x="93654" y="23545"/>
                    <a:pt x="141759" y="72056"/>
                    <a:pt x="180690" y="111312"/>
                  </a:cubicBezTo>
                  <a:lnTo>
                    <a:pt x="180690" y="92029"/>
                  </a:lnTo>
                  <a:cubicBezTo>
                    <a:pt x="145535" y="56589"/>
                    <a:pt x="106929" y="17659"/>
                    <a:pt x="102950" y="13681"/>
                  </a:cubicBezTo>
                  <a:cubicBezTo>
                    <a:pt x="102179" y="12909"/>
                    <a:pt x="101651" y="12381"/>
                    <a:pt x="101367" y="12097"/>
                  </a:cubicBezTo>
                  <a:cubicBezTo>
                    <a:pt x="93898" y="4668"/>
                    <a:pt x="81678" y="41"/>
                    <a:pt x="69540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212"/>
          <p:cNvSpPr txBox="1"/>
          <p:nvPr>
            <p:ph type="title"/>
          </p:nvPr>
        </p:nvSpPr>
        <p:spPr>
          <a:xfrm>
            <a:off x="270000" y="535200"/>
            <a:ext cx="65988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3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2" showMasterSp="0">
  <p:cSld name="Blank - Off Green_4"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3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title"/>
          </p:nvPr>
        </p:nvSpPr>
        <p:spPr>
          <a:xfrm>
            <a:off x="479998" y="649021"/>
            <a:ext cx="5983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rgbClr val="0053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0"/>
          <p:cNvSpPr txBox="1"/>
          <p:nvPr>
            <p:ph idx="1" type="body"/>
          </p:nvPr>
        </p:nvSpPr>
        <p:spPr>
          <a:xfrm>
            <a:off x="328612" y="1290394"/>
            <a:ext cx="84828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4">
  <p:cSld name="BLANK_6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">
  <p:cSld name="Text and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5"/>
          <p:cNvSpPr txBox="1"/>
          <p:nvPr>
            <p:ph type="title"/>
          </p:nvPr>
        </p:nvSpPr>
        <p:spPr>
          <a:xfrm>
            <a:off x="269999" y="323039"/>
            <a:ext cx="42201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15"/>
          <p:cNvSpPr txBox="1"/>
          <p:nvPr>
            <p:ph idx="12" type="sldNum"/>
          </p:nvPr>
        </p:nvSpPr>
        <p:spPr>
          <a:xfrm>
            <a:off x="8142685" y="4792500"/>
            <a:ext cx="72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15"/>
          <p:cNvSpPr txBox="1"/>
          <p:nvPr>
            <p:ph idx="11" type="ftr"/>
          </p:nvPr>
        </p:nvSpPr>
        <p:spPr>
          <a:xfrm>
            <a:off x="2454300" y="4792500"/>
            <a:ext cx="56214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15"/>
          <p:cNvSpPr txBox="1"/>
          <p:nvPr>
            <p:ph idx="1" type="body"/>
          </p:nvPr>
        </p:nvSpPr>
        <p:spPr>
          <a:xfrm>
            <a:off x="270000" y="1281113"/>
            <a:ext cx="4220100" cy="29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15"/>
          <p:cNvSpPr/>
          <p:nvPr>
            <p:ph idx="2" type="pic"/>
          </p:nvPr>
        </p:nvSpPr>
        <p:spPr>
          <a:xfrm>
            <a:off x="4652099" y="323038"/>
            <a:ext cx="4220100" cy="410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5">
  <p:cSld name="BLANK_7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UBTITLE BLANK">
  <p:cSld name="TITLE_6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7"/>
          <p:cNvSpPr txBox="1"/>
          <p:nvPr>
            <p:ph type="title"/>
          </p:nvPr>
        </p:nvSpPr>
        <p:spPr>
          <a:xfrm>
            <a:off x="276375" y="439475"/>
            <a:ext cx="8344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17"/>
          <p:cNvSpPr txBox="1"/>
          <p:nvPr/>
        </p:nvSpPr>
        <p:spPr>
          <a:xfrm>
            <a:off x="2401200" y="501750"/>
            <a:ext cx="8244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B7B7B7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7"/>
          <p:cNvSpPr txBox="1"/>
          <p:nvPr>
            <p:ph idx="1" type="subTitle"/>
          </p:nvPr>
        </p:nvSpPr>
        <p:spPr>
          <a:xfrm>
            <a:off x="276375" y="304475"/>
            <a:ext cx="83445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17"/>
          <p:cNvSpPr txBox="1"/>
          <p:nvPr/>
        </p:nvSpPr>
        <p:spPr>
          <a:xfrm>
            <a:off x="7343519" y="4773475"/>
            <a:ext cx="1506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B14F"/>
                </a:solidFill>
                <a:latin typeface="Roboto"/>
                <a:ea typeface="Roboto"/>
                <a:cs typeface="Roboto"/>
                <a:sym typeface="Roboto"/>
              </a:rPr>
              <a:t>Confidential  |  For Internal Use Only</a:t>
            </a:r>
            <a:endParaRPr b="0" i="0" sz="600" u="none" cap="none" strike="noStrike">
              <a:solidFill>
                <a:srgbClr val="00B1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17"/>
          <p:cNvPicPr preferRelativeResize="0"/>
          <p:nvPr/>
        </p:nvPicPr>
        <p:blipFill rotWithShape="1">
          <a:blip r:embed="rId2">
            <a:alphaModFix/>
          </a:blip>
          <a:srcRect b="0" l="1957" r="1618" t="0"/>
          <a:stretch/>
        </p:blipFill>
        <p:spPr>
          <a:xfrm>
            <a:off x="276378" y="4773475"/>
            <a:ext cx="325450" cy="1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74">
          <p15:clr>
            <a:srgbClr val="FA7B17"/>
          </p15:clr>
        </p15:guide>
        <p15:guide id="2" orient="horz" pos="192">
          <p15:clr>
            <a:srgbClr val="FA7B17"/>
          </p15:clr>
        </p15:guide>
        <p15:guide id="3" orient="horz" pos="277">
          <p15:clr>
            <a:srgbClr val="FA7B17"/>
          </p15:clr>
        </p15:guide>
        <p15:guide id="4" orient="horz" pos="593">
          <p15:clr>
            <a:srgbClr val="FA7B17"/>
          </p15:clr>
        </p15:guide>
        <p15:guide id="5" pos="5575">
          <p15:clr>
            <a:srgbClr val="FA7B17"/>
          </p15:clr>
        </p15:guide>
        <p15:guide id="6" orient="horz" pos="2959">
          <p15:clr>
            <a:srgbClr val="FA7B17"/>
          </p15:clr>
        </p15:guide>
        <p15:guide id="7" orient="horz" pos="3007">
          <p15:clr>
            <a:srgbClr val="FA7B17"/>
          </p15:clr>
        </p15:guide>
        <p15:guide id="8" orient="horz" pos="720">
          <p15:clr>
            <a:srgbClr val="FA7B17"/>
          </p15:clr>
        </p15:guide>
        <p15:guide id="9" pos="288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3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1 - Sidebar &amp; Content, No Subtitle">
  <p:cSld name="OBJECT_1_1_1">
    <p:bg>
      <p:bgPr>
        <a:solidFill>
          <a:srgbClr val="00685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9"/>
          <p:cNvSpPr/>
          <p:nvPr/>
        </p:nvSpPr>
        <p:spPr>
          <a:xfrm flipH="1">
            <a:off x="2384700" y="0"/>
            <a:ext cx="6759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9"/>
          <p:cNvSpPr txBox="1"/>
          <p:nvPr>
            <p:ph type="title"/>
          </p:nvPr>
        </p:nvSpPr>
        <p:spPr>
          <a:xfrm>
            <a:off x="213488" y="529519"/>
            <a:ext cx="19716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95E6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19"/>
          <p:cNvSpPr txBox="1"/>
          <p:nvPr>
            <p:ph idx="1" type="body"/>
          </p:nvPr>
        </p:nvSpPr>
        <p:spPr>
          <a:xfrm>
            <a:off x="2613375" y="219019"/>
            <a:ext cx="6300600" cy="4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94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19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685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685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685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685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685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685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685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685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68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502">
          <p15:clr>
            <a:srgbClr val="FA7B17"/>
          </p15:clr>
        </p15:guide>
        <p15:guide id="2" pos="5615">
          <p15:clr>
            <a:srgbClr val="FA7B17"/>
          </p15:clr>
        </p15:guide>
        <p15:guide id="3" pos="1646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2">
  <p:cSld name="TITLE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20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21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2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/>
          <p:nvPr>
            <p:ph type="title"/>
          </p:nvPr>
        </p:nvSpPr>
        <p:spPr>
          <a:xfrm>
            <a:off x="592993" y="828731"/>
            <a:ext cx="3762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rgbClr val="00B0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9"/>
          <p:cNvSpPr txBox="1"/>
          <p:nvPr>
            <p:ph idx="1" type="body"/>
          </p:nvPr>
        </p:nvSpPr>
        <p:spPr>
          <a:xfrm>
            <a:off x="614977" y="1598207"/>
            <a:ext cx="4227900" cy="26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rgbClr val="00B0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9"/>
          <p:cNvSpPr txBox="1"/>
          <p:nvPr>
            <p:ph idx="12" type="sldNum"/>
          </p:nvPr>
        </p:nvSpPr>
        <p:spPr>
          <a:xfrm>
            <a:off x="8587412" y="4740552"/>
            <a:ext cx="153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-Blank Slide">
  <p:cSld name="05-Blank Slide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-Default Slide">
  <p:cSld name="01-Default Slid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5"/>
          <p:cNvSpPr txBox="1"/>
          <p:nvPr>
            <p:ph type="title"/>
          </p:nvPr>
        </p:nvSpPr>
        <p:spPr>
          <a:xfrm>
            <a:off x="480047" y="328811"/>
            <a:ext cx="76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55"/>
          <p:cNvSpPr txBox="1"/>
          <p:nvPr>
            <p:ph idx="1" type="body"/>
          </p:nvPr>
        </p:nvSpPr>
        <p:spPr>
          <a:xfrm>
            <a:off x="480048" y="1088624"/>
            <a:ext cx="7620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b="0"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3">
  <p:cSld name="BLANK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Slide without Header">
  <p:cSld name="02-Slide without 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-Slide with Picture at  Left">
  <p:cSld name="04-Slide with Picture at  Lef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7"/>
          <p:cNvSpPr txBox="1"/>
          <p:nvPr>
            <p:ph type="title"/>
          </p:nvPr>
        </p:nvSpPr>
        <p:spPr>
          <a:xfrm>
            <a:off x="3927000" y="328800"/>
            <a:ext cx="4675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1" name="Google Shape;151;p57"/>
          <p:cNvSpPr txBox="1"/>
          <p:nvPr>
            <p:ph idx="1" type="body"/>
          </p:nvPr>
        </p:nvSpPr>
        <p:spPr>
          <a:xfrm>
            <a:off x="3927001" y="1336174"/>
            <a:ext cx="4173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b="0"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Slide with Picture at Right">
  <p:cSld name="03-Slide with Picture at Righ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8"/>
          <p:cNvSpPr txBox="1"/>
          <p:nvPr>
            <p:ph type="title"/>
          </p:nvPr>
        </p:nvSpPr>
        <p:spPr>
          <a:xfrm>
            <a:off x="480051" y="323850"/>
            <a:ext cx="3937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4" name="Google Shape;154;p58"/>
          <p:cNvSpPr txBox="1"/>
          <p:nvPr>
            <p:ph idx="1" type="body"/>
          </p:nvPr>
        </p:nvSpPr>
        <p:spPr>
          <a:xfrm>
            <a:off x="480051" y="1439875"/>
            <a:ext cx="44400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b="0"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60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across non-KM">
  <p:cSld name="2 across non-KM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9"/>
          <p:cNvSpPr/>
          <p:nvPr/>
        </p:nvSpPr>
        <p:spPr>
          <a:xfrm>
            <a:off x="1588" y="1191"/>
            <a:ext cx="1200" cy="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9"/>
          <p:cNvSpPr txBox="1"/>
          <p:nvPr>
            <p:ph type="title"/>
          </p:nvPr>
        </p:nvSpPr>
        <p:spPr>
          <a:xfrm>
            <a:off x="404445" y="130896"/>
            <a:ext cx="8458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167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59"/>
          <p:cNvSpPr txBox="1"/>
          <p:nvPr>
            <p:ph idx="1" type="body"/>
          </p:nvPr>
        </p:nvSpPr>
        <p:spPr>
          <a:xfrm>
            <a:off x="316854" y="1109024"/>
            <a:ext cx="4109400" cy="123600"/>
          </a:xfrm>
          <a:prstGeom prst="rect">
            <a:avLst/>
          </a:prstGeom>
          <a:gradFill>
            <a:gsLst>
              <a:gs pos="0">
                <a:schemeClr val="lt2"/>
              </a:gs>
              <a:gs pos="90000">
                <a:schemeClr val="lt2"/>
              </a:gs>
              <a:gs pos="91000">
                <a:schemeClr val="dk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D60202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50"/>
              </a:spcBef>
              <a:spcAft>
                <a:spcPts val="167"/>
              </a:spcAft>
              <a:buClr>
                <a:srgbClr val="D60202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59"/>
          <p:cNvSpPr txBox="1"/>
          <p:nvPr>
            <p:ph idx="2" type="body"/>
          </p:nvPr>
        </p:nvSpPr>
        <p:spPr>
          <a:xfrm>
            <a:off x="316854" y="1262358"/>
            <a:ext cx="4109400" cy="30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751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367" lvl="2" marL="1371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367" lvl="3" marL="18288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367" lvl="4" marL="22860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367" lvl="5" marL="2743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705"/>
              <a:buFont typeface="Noto Sans Symbols"/>
              <a:buChar char="✓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3367" lvl="6" marL="3200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D60202"/>
              </a:buClr>
              <a:buSzPts val="705"/>
              <a:buFont typeface="Noto Sans Symbols"/>
              <a:buChar char="✗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3367" lvl="7" marL="36576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rgbClr val="2D962D"/>
              </a:buClr>
              <a:buSzPts val="705"/>
              <a:buFont typeface="Noto Sans Symbols"/>
              <a:buChar char="✓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367" lvl="8" marL="41148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rgbClr val="D60202"/>
              </a:buClr>
              <a:buSzPts val="705"/>
              <a:buFont typeface="Noto Sans Symbols"/>
              <a:buChar char="✗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59"/>
          <p:cNvSpPr txBox="1"/>
          <p:nvPr>
            <p:ph idx="3" type="body"/>
          </p:nvPr>
        </p:nvSpPr>
        <p:spPr>
          <a:xfrm>
            <a:off x="4749550" y="1262358"/>
            <a:ext cx="4109400" cy="30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751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367" lvl="2" marL="1371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367" lvl="3" marL="18288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367" lvl="4" marL="22860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chemeClr val="accent4"/>
              </a:buClr>
              <a:buSzPts val="705"/>
              <a:buFont typeface="Arial"/>
              <a:buChar char="•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367" lvl="5" marL="2743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705"/>
              <a:buFont typeface="Noto Sans Symbols"/>
              <a:buChar char="✓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3367" lvl="6" marL="3200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D60202"/>
              </a:buClr>
              <a:buSzPts val="705"/>
              <a:buFont typeface="Noto Sans Symbols"/>
              <a:buChar char="✗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3367" lvl="7" marL="36576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rgbClr val="2D962D"/>
              </a:buClr>
              <a:buSzPts val="705"/>
              <a:buFont typeface="Noto Sans Symbols"/>
              <a:buChar char="✓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3367" lvl="8" marL="4114800" marR="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rgbClr val="D60202"/>
              </a:buClr>
              <a:buSzPts val="705"/>
              <a:buFont typeface="Noto Sans Symbols"/>
              <a:buChar char="✗"/>
              <a:defRPr b="0" i="0" sz="751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59"/>
          <p:cNvSpPr txBox="1"/>
          <p:nvPr>
            <p:ph idx="4" type="body"/>
          </p:nvPr>
        </p:nvSpPr>
        <p:spPr>
          <a:xfrm>
            <a:off x="4749550" y="1109024"/>
            <a:ext cx="4109400" cy="123600"/>
          </a:xfrm>
          <a:prstGeom prst="rect">
            <a:avLst/>
          </a:prstGeom>
          <a:gradFill>
            <a:gsLst>
              <a:gs pos="0">
                <a:schemeClr val="lt2"/>
              </a:gs>
              <a:gs pos="90000">
                <a:schemeClr val="lt2"/>
              </a:gs>
              <a:gs pos="91000">
                <a:schemeClr val="dk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D60202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2D962D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50"/>
              </a:spcBef>
              <a:spcAft>
                <a:spcPts val="167"/>
              </a:spcAft>
              <a:buClr>
                <a:srgbClr val="D60202"/>
              </a:buClr>
              <a:buSzPts val="1400"/>
              <a:buFont typeface="Noto Sans Symbols"/>
              <a:buNone/>
              <a:defRPr b="1" i="0" sz="83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59"/>
          <p:cNvSpPr txBox="1"/>
          <p:nvPr>
            <p:ph idx="12" type="sldNum"/>
          </p:nvPr>
        </p:nvSpPr>
        <p:spPr>
          <a:xfrm>
            <a:off x="8492284" y="4895803"/>
            <a:ext cx="3705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4"/>
              <a:buFont typeface="Arial"/>
              <a:buNone/>
              <a:defRPr b="0" i="0" sz="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59"/>
          <p:cNvSpPr txBox="1"/>
          <p:nvPr>
            <p:ph idx="11" type="ftr"/>
          </p:nvPr>
        </p:nvSpPr>
        <p:spPr>
          <a:xfrm>
            <a:off x="316901" y="4895803"/>
            <a:ext cx="79938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●"/>
              <a:defRPr b="1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○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■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●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○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■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●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○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■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6" name="Google Shape;166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1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4"/>
          <p:cNvSpPr txBox="1"/>
          <p:nvPr>
            <p:ph type="title"/>
          </p:nvPr>
        </p:nvSpPr>
        <p:spPr>
          <a:xfrm>
            <a:off x="592993" y="828731"/>
            <a:ext cx="3762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3000" u="none" cap="none" strike="noStrike">
                <a:solidFill>
                  <a:srgbClr val="00B0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64"/>
          <p:cNvSpPr txBox="1"/>
          <p:nvPr>
            <p:ph idx="1" type="body"/>
          </p:nvPr>
        </p:nvSpPr>
        <p:spPr>
          <a:xfrm>
            <a:off x="614977" y="1598207"/>
            <a:ext cx="4227900" cy="26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2600" u="none" cap="none" strike="noStrike">
                <a:solidFill>
                  <a:srgbClr val="00B04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6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64"/>
          <p:cNvSpPr txBox="1"/>
          <p:nvPr>
            <p:ph idx="12" type="sldNum"/>
          </p:nvPr>
        </p:nvSpPr>
        <p:spPr>
          <a:xfrm>
            <a:off x="8587412" y="4740552"/>
            <a:ext cx="153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4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480047" y="328811"/>
            <a:ext cx="76209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4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/>
          <p:nvPr>
            <p:ph type="title"/>
          </p:nvPr>
        </p:nvSpPr>
        <p:spPr>
          <a:xfrm>
            <a:off x="480047" y="328811"/>
            <a:ext cx="76209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b="0"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" name="Google Shape;190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1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1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9" name="Google Shape;199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1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6" name="Google Shape;206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9" name="Google Shape;209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3" name="Google Shape;213;p1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4" name="Google Shape;214;p1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8" name="Google Shape;218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1" name="Google Shape;221;p1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 Slide">
  <p:cSld name="TITLE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7"/>
          <p:cNvSpPr txBox="1"/>
          <p:nvPr>
            <p:ph type="title"/>
          </p:nvPr>
        </p:nvSpPr>
        <p:spPr>
          <a:xfrm>
            <a:off x="326700" y="270000"/>
            <a:ext cx="6567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25" name="Google Shape;225;p147"/>
          <p:cNvSpPr txBox="1"/>
          <p:nvPr>
            <p:ph idx="12" type="sldNum"/>
          </p:nvPr>
        </p:nvSpPr>
        <p:spPr>
          <a:xfrm>
            <a:off x="7624250" y="4877644"/>
            <a:ext cx="14379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8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612">
          <p15:clr>
            <a:srgbClr val="FBAE40"/>
          </p15:clr>
        </p15:guide>
        <p15:guide id="2" pos="5148">
          <p15:clr>
            <a:srgbClr val="FBAE40"/>
          </p15:clr>
        </p15:guide>
        <p15:guide id="3" orient="horz" pos="2850">
          <p15:clr>
            <a:srgbClr val="FBAE40"/>
          </p15:clr>
        </p15:guide>
        <p15:guide id="4" orient="horz" pos="389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8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8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14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1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14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0"/>
          <p:cNvSpPr txBox="1"/>
          <p:nvPr>
            <p:ph type="title"/>
          </p:nvPr>
        </p:nvSpPr>
        <p:spPr>
          <a:xfrm>
            <a:off x="422031" y="88449"/>
            <a:ext cx="8301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150"/>
          <p:cNvSpPr txBox="1"/>
          <p:nvPr>
            <p:ph idx="1" type="body"/>
          </p:nvPr>
        </p:nvSpPr>
        <p:spPr>
          <a:xfrm>
            <a:off x="422031" y="1131570"/>
            <a:ext cx="83055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without Title" showMasterSp="0">
  <p:cSld name="Footer without Titl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1"/>
          <p:cNvSpPr/>
          <p:nvPr/>
        </p:nvSpPr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151"/>
          <p:cNvSpPr/>
          <p:nvPr/>
        </p:nvSpPr>
        <p:spPr>
          <a:xfrm>
            <a:off x="9296400" y="1719769"/>
            <a:ext cx="602100" cy="525900"/>
          </a:xfrm>
          <a:prstGeom prst="rect">
            <a:avLst/>
          </a:prstGeom>
          <a:solidFill>
            <a:srgbClr val="BEFA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199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1"/>
          <p:cNvSpPr/>
          <p:nvPr/>
        </p:nvSpPr>
        <p:spPr>
          <a:xfrm>
            <a:off x="9296400" y="2413891"/>
            <a:ext cx="602100" cy="5259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177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1"/>
          <p:cNvSpPr/>
          <p:nvPr/>
        </p:nvSpPr>
        <p:spPr>
          <a:xfrm>
            <a:off x="9296400" y="3079574"/>
            <a:ext cx="602100" cy="525900"/>
          </a:xfrm>
          <a:prstGeom prst="rect">
            <a:avLst/>
          </a:prstGeom>
          <a:solidFill>
            <a:srgbClr val="006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51"/>
          <p:cNvSpPr txBox="1"/>
          <p:nvPr>
            <p:ph type="title"/>
          </p:nvPr>
        </p:nvSpPr>
        <p:spPr>
          <a:xfrm>
            <a:off x="566224" y="427657"/>
            <a:ext cx="767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">
  <p:cSld name="BLANK_1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2"/>
          <p:cNvSpPr txBox="1"/>
          <p:nvPr/>
        </p:nvSpPr>
        <p:spPr>
          <a:xfrm>
            <a:off x="229989" y="4813313"/>
            <a:ext cx="15513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rPr>
              <a:t>Confidential  |  For Internal Use Only</a:t>
            </a:r>
            <a:endParaRPr b="0" i="0" sz="800" u="none" cap="none" strike="noStrike">
              <a:solidFill>
                <a:srgbClr val="00B1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2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4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152"/>
          <p:cNvPicPr preferRelativeResize="0"/>
          <p:nvPr/>
        </p:nvPicPr>
        <p:blipFill rotWithShape="1">
          <a:blip r:embed="rId2">
            <a:alphaModFix/>
          </a:blip>
          <a:srcRect b="0" l="1957" r="1618" t="0"/>
          <a:stretch/>
        </p:blipFill>
        <p:spPr>
          <a:xfrm>
            <a:off x="229987" y="4511231"/>
            <a:ext cx="568760" cy="23593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2"/>
          <p:cNvSpPr/>
          <p:nvPr/>
        </p:nvSpPr>
        <p:spPr>
          <a:xfrm>
            <a:off x="232031" y="219019"/>
            <a:ext cx="8684100" cy="57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52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00B1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B14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B14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B14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B14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B14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B14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B14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B14F"/>
                </a:solidFill>
              </a:defRPr>
            </a:lvl9pPr>
          </a:lstStyle>
          <a:p/>
        </p:txBody>
      </p:sp>
      <p:sp>
        <p:nvSpPr>
          <p:cNvPr id="251" name="Google Shape;251;p152"/>
          <p:cNvSpPr txBox="1"/>
          <p:nvPr>
            <p:ph idx="1" type="subTitle"/>
          </p:nvPr>
        </p:nvSpPr>
        <p:spPr>
          <a:xfrm>
            <a:off x="229988" y="219019"/>
            <a:ext cx="15513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800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3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1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1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1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1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4"/>
          <p:cNvSpPr txBox="1"/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0" name="Google Shape;260;p154"/>
          <p:cNvSpPr txBox="1"/>
          <p:nvPr>
            <p:ph idx="1" type="body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154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5"/>
          <p:cNvSpPr txBox="1"/>
          <p:nvPr>
            <p:ph idx="1" type="body"/>
          </p:nvPr>
        </p:nvSpPr>
        <p:spPr>
          <a:xfrm>
            <a:off x="311700" y="4230575"/>
            <a:ext cx="5998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None/>
              <a:defRPr sz="600">
                <a:solidFill>
                  <a:srgbClr val="99999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155"/>
          <p:cNvSpPr txBox="1"/>
          <p:nvPr>
            <p:ph type="title"/>
          </p:nvPr>
        </p:nvSpPr>
        <p:spPr>
          <a:xfrm>
            <a:off x="311700" y="217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155"/>
          <p:cNvSpPr txBox="1"/>
          <p:nvPr>
            <p:ph idx="2" type="body"/>
          </p:nvPr>
        </p:nvSpPr>
        <p:spPr>
          <a:xfrm>
            <a:off x="311700" y="7902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6" name="Google Shape;266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625" y="4750513"/>
            <a:ext cx="525484" cy="211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55"/>
          <p:cNvCxnSpPr/>
          <p:nvPr/>
        </p:nvCxnSpPr>
        <p:spPr>
          <a:xfrm>
            <a:off x="1023575" y="4860050"/>
            <a:ext cx="7726200" cy="0"/>
          </a:xfrm>
          <a:prstGeom prst="straightConnector1">
            <a:avLst/>
          </a:prstGeom>
          <a:noFill/>
          <a:ln cap="flat" cmpd="sng" w="9525">
            <a:solidFill>
              <a:srgbClr val="00B14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3">
  <p:cSld name="BLANK_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1">
  <p:cSld name="BLANK_1_1"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7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157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7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9pPr>
          </a:lstStyle>
          <a:p/>
        </p:txBody>
      </p:sp>
      <p:sp>
        <p:nvSpPr>
          <p:cNvPr id="274" name="Google Shape;274;p157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191"/>
          <p:cNvCxnSpPr/>
          <p:nvPr/>
        </p:nvCxnSpPr>
        <p:spPr>
          <a:xfrm>
            <a:off x="4282800" y="1061385"/>
            <a:ext cx="578400" cy="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191"/>
          <p:cNvSpPr txBox="1"/>
          <p:nvPr>
            <p:ph type="title"/>
          </p:nvPr>
        </p:nvSpPr>
        <p:spPr>
          <a:xfrm>
            <a:off x="971550" y="553827"/>
            <a:ext cx="7200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39"/>
              </a:buClr>
              <a:buSzPts val="2400"/>
              <a:buFont typeface="Proxima Nova Extrabold"/>
              <a:buNone/>
              <a:defRPr b="0" i="0" sz="2400" u="none" cap="none" strike="noStrike">
                <a:solidFill>
                  <a:srgbClr val="00533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39"/>
              </a:buClr>
              <a:buSzPts val="500"/>
              <a:buFont typeface="Proxima Nova Extrabold"/>
              <a:buNone/>
              <a:defRPr b="0" i="0" sz="700" u="none" cap="none" strike="noStrike">
                <a:solidFill>
                  <a:srgbClr val="00533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39"/>
              </a:buClr>
              <a:buSzPts val="500"/>
              <a:buFont typeface="Proxima Nova Extrabold"/>
              <a:buNone/>
              <a:defRPr b="0" i="0" sz="700" u="none" cap="none" strike="noStrike">
                <a:solidFill>
                  <a:srgbClr val="00533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39"/>
              </a:buClr>
              <a:buSzPts val="500"/>
              <a:buFont typeface="Proxima Nova Extrabold"/>
              <a:buNone/>
              <a:defRPr b="0" i="0" sz="700" u="none" cap="none" strike="noStrike">
                <a:solidFill>
                  <a:srgbClr val="00533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39"/>
              </a:buClr>
              <a:buSzPts val="500"/>
              <a:buFont typeface="Proxima Nova Extrabold"/>
              <a:buNone/>
              <a:defRPr b="0" i="0" sz="700" u="none" cap="none" strike="noStrike">
                <a:solidFill>
                  <a:srgbClr val="00533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39"/>
              </a:buClr>
              <a:buSzPts val="500"/>
              <a:buFont typeface="Proxima Nova Extrabold"/>
              <a:buNone/>
              <a:defRPr b="0" i="0" sz="700" u="none" cap="none" strike="noStrike">
                <a:solidFill>
                  <a:srgbClr val="00533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39"/>
              </a:buClr>
              <a:buSzPts val="500"/>
              <a:buFont typeface="Proxima Nova Extrabold"/>
              <a:buNone/>
              <a:defRPr b="0" i="0" sz="700" u="none" cap="none" strike="noStrike">
                <a:solidFill>
                  <a:srgbClr val="00533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39"/>
              </a:buClr>
              <a:buSzPts val="500"/>
              <a:buFont typeface="Proxima Nova Extrabold"/>
              <a:buNone/>
              <a:defRPr b="0" i="0" sz="700" u="none" cap="none" strike="noStrike">
                <a:solidFill>
                  <a:srgbClr val="00533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39"/>
              </a:buClr>
              <a:buSzPts val="500"/>
              <a:buFont typeface="Proxima Nova Extrabold"/>
              <a:buNone/>
              <a:defRPr b="0" i="0" sz="700" u="none" cap="none" strike="noStrike">
                <a:solidFill>
                  <a:srgbClr val="00533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9" name="Google Shape;29;p191"/>
          <p:cNvSpPr txBox="1"/>
          <p:nvPr>
            <p:ph idx="1" type="body"/>
          </p:nvPr>
        </p:nvSpPr>
        <p:spPr>
          <a:xfrm>
            <a:off x="971550" y="1235919"/>
            <a:ext cx="7200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Proxima Nova"/>
              <a:buNone/>
              <a:defRPr b="0" i="0" sz="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Proxima Nova"/>
              <a:buNone/>
              <a:defRPr b="0" i="0" sz="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Proxima Nova"/>
              <a:buNone/>
              <a:defRPr b="0" i="0" sz="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Proxima Nova"/>
              <a:buNone/>
              <a:defRPr b="0" i="0" sz="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Proxima Nova"/>
              <a:buNone/>
              <a:defRPr b="0" i="0" sz="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12">
          <p15:clr>
            <a:srgbClr val="FBAE40"/>
          </p15:clr>
        </p15:guide>
        <p15:guide id="2" pos="5148">
          <p15:clr>
            <a:srgbClr val="FBAE40"/>
          </p15:clr>
        </p15:guide>
        <p15:guide id="3" orient="horz" pos="2850">
          <p15:clr>
            <a:srgbClr val="FBAE40"/>
          </p15:clr>
        </p15:guide>
        <p15:guide id="4" orient="horz" pos="389">
          <p15:clr>
            <a:srgbClr val="FBAE40"/>
          </p15:clr>
        </p15:guide>
        <p15:guide id="5" orient="horz" pos="10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2">
  <p:cSld name="BLANK_4"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8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158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8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9pPr>
          </a:lstStyle>
          <a:p/>
        </p:txBody>
      </p:sp>
      <p:sp>
        <p:nvSpPr>
          <p:cNvPr id="279" name="Google Shape;279;p158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2 1">
  <p:cSld name="BLANK_3_1"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9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159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59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9pPr>
          </a:lstStyle>
          <a:p/>
        </p:txBody>
      </p:sp>
      <p:sp>
        <p:nvSpPr>
          <p:cNvPr id="284" name="Google Shape;284;p159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-Default Slide">
  <p:cSld name="01-Default Slide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0"/>
          <p:cNvSpPr txBox="1"/>
          <p:nvPr>
            <p:ph type="title"/>
          </p:nvPr>
        </p:nvSpPr>
        <p:spPr>
          <a:xfrm>
            <a:off x="480047" y="328811"/>
            <a:ext cx="76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160"/>
          <p:cNvSpPr txBox="1"/>
          <p:nvPr>
            <p:ph idx="1" type="body"/>
          </p:nvPr>
        </p:nvSpPr>
        <p:spPr>
          <a:xfrm>
            <a:off x="480048" y="1088624"/>
            <a:ext cx="7620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1 1">
  <p:cSld name="BLANK_2"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1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161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61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9pPr>
          </a:lstStyle>
          <a:p/>
        </p:txBody>
      </p:sp>
      <p:sp>
        <p:nvSpPr>
          <p:cNvPr id="292" name="Google Shape;292;p161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#2 - Blank Header 3">
  <p:cSld name="BLANK_5"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2"/>
          <p:cNvSpPr txBox="1"/>
          <p:nvPr>
            <p:ph idx="12" type="sldNum"/>
          </p:nvPr>
        </p:nvSpPr>
        <p:spPr>
          <a:xfrm>
            <a:off x="8740088" y="4767263"/>
            <a:ext cx="174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162"/>
          <p:cNvSpPr/>
          <p:nvPr/>
        </p:nvSpPr>
        <p:spPr>
          <a:xfrm>
            <a:off x="232031" y="219019"/>
            <a:ext cx="8684100" cy="5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2"/>
          <p:cNvSpPr txBox="1"/>
          <p:nvPr>
            <p:ph type="title"/>
          </p:nvPr>
        </p:nvSpPr>
        <p:spPr>
          <a:xfrm>
            <a:off x="229988" y="415219"/>
            <a:ext cx="8684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B14F"/>
                </a:solidFill>
              </a:defRPr>
            </a:lvl9pPr>
          </a:lstStyle>
          <a:p/>
        </p:txBody>
      </p:sp>
      <p:sp>
        <p:nvSpPr>
          <p:cNvPr id="297" name="Google Shape;297;p162"/>
          <p:cNvSpPr txBox="1"/>
          <p:nvPr>
            <p:ph idx="1" type="subTitle"/>
          </p:nvPr>
        </p:nvSpPr>
        <p:spPr>
          <a:xfrm>
            <a:off x="229988" y="219019"/>
            <a:ext cx="1551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00B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2">
          <p15:clr>
            <a:srgbClr val="FA7B17"/>
          </p15:clr>
        </p15:guide>
        <p15:guide id="2" pos="145">
          <p15:clr>
            <a:srgbClr val="FA7B17"/>
          </p15:clr>
        </p15:guide>
        <p15:guide id="3" pos="5615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0" name="Google Shape;300;p163"/>
          <p:cNvSpPr txBox="1"/>
          <p:nvPr>
            <p:ph type="title"/>
          </p:nvPr>
        </p:nvSpPr>
        <p:spPr>
          <a:xfrm>
            <a:off x="422031" y="88449"/>
            <a:ext cx="8301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A239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1 1 1" showMasterSp="0">
  <p:cSld name="Blank - Off Green_1"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4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1">
  <p:cSld name="TITLE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05" name="Google Shape;305;p16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2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/>
            </a:lvl6pPr>
            <a:lvl7pPr indent="-292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/>
            </a:lvl7pPr>
            <a:lvl8pPr indent="-292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/>
            </a:lvl8pPr>
            <a:lvl9pPr indent="-292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306" name="Google Shape;306;p165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1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1 1" showMasterSp="0">
  <p:cSld name="Blank - Off Green_1_1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7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Footers">
  <p:cSld name="Blank Slide with Footer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612">
          <p15:clr>
            <a:srgbClr val="FBAE40"/>
          </p15:clr>
        </p15:guide>
        <p15:guide id="2" pos="5148">
          <p15:clr>
            <a:srgbClr val="FBAE40"/>
          </p15:clr>
        </p15:guide>
        <p15:guide id="3" orient="horz" pos="2850">
          <p15:clr>
            <a:srgbClr val="FBAE40"/>
          </p15:clr>
        </p15:guide>
        <p15:guide id="4" orient="horz" pos="389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8"/>
          <p:cNvSpPr txBox="1"/>
          <p:nvPr>
            <p:ph type="title"/>
          </p:nvPr>
        </p:nvSpPr>
        <p:spPr>
          <a:xfrm>
            <a:off x="479998" y="649021"/>
            <a:ext cx="5983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900">
                <a:solidFill>
                  <a:srgbClr val="0053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168"/>
          <p:cNvSpPr txBox="1"/>
          <p:nvPr>
            <p:ph idx="1" type="body"/>
          </p:nvPr>
        </p:nvSpPr>
        <p:spPr>
          <a:xfrm>
            <a:off x="328612" y="1290394"/>
            <a:ext cx="84828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6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1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16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ff Green 1" showMasterSp="0">
  <p:cSld name="Blank - Off Green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9"/>
          <p:cNvSpPr txBox="1"/>
          <p:nvPr>
            <p:ph idx="12" type="sldNum"/>
          </p:nvPr>
        </p:nvSpPr>
        <p:spPr>
          <a:xfrm>
            <a:off x="7464877" y="4803219"/>
            <a:ext cx="193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-Default Slide 1">
  <p:cSld name="01-Default Slide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0"/>
          <p:cNvSpPr txBox="1"/>
          <p:nvPr>
            <p:ph type="title"/>
          </p:nvPr>
        </p:nvSpPr>
        <p:spPr>
          <a:xfrm>
            <a:off x="480047" y="328811"/>
            <a:ext cx="7620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roxima Nova Extrabold"/>
              <a:buNone/>
              <a:defRPr i="0" sz="30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170"/>
          <p:cNvSpPr txBox="1"/>
          <p:nvPr>
            <p:ph idx="1" type="body"/>
          </p:nvPr>
        </p:nvSpPr>
        <p:spPr>
          <a:xfrm>
            <a:off x="480048" y="1088624"/>
            <a:ext cx="7620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Proxima Nova"/>
              <a:buNone/>
              <a:defRPr i="0" sz="900" u="none" cap="none" strike="noStrik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i="0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5460">
          <p15:clr>
            <a:srgbClr val="FBAE40"/>
          </p15:clr>
        </p15:guide>
        <p15:guide id="3" orient="horz" pos="204">
          <p15:clr>
            <a:srgbClr val="FBAE40"/>
          </p15:clr>
        </p15:guide>
        <p15:guide id="4" pos="658">
          <p15:clr>
            <a:srgbClr val="FBAE40"/>
          </p15:clr>
        </p15:guide>
        <p15:guide id="5" pos="5103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479998" y="649021"/>
            <a:ext cx="5983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900">
                <a:solidFill>
                  <a:srgbClr val="0053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46"/>
          <p:cNvSpPr txBox="1"/>
          <p:nvPr>
            <p:ph idx="1" type="body"/>
          </p:nvPr>
        </p:nvSpPr>
        <p:spPr>
          <a:xfrm>
            <a:off x="328612" y="1290394"/>
            <a:ext cx="84828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/>
          <p:nvPr/>
        </p:nvSpPr>
        <p:spPr>
          <a:xfrm>
            <a:off x="4711050" y="0"/>
            <a:ext cx="4432800" cy="5143500"/>
          </a:xfrm>
          <a:prstGeom prst="rect">
            <a:avLst/>
          </a:prstGeom>
          <a:solidFill>
            <a:srgbClr val="20B2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8777" y="4565837"/>
            <a:ext cx="1187100" cy="23568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5"/>
          <p:cNvSpPr txBox="1"/>
          <p:nvPr>
            <p:ph type="title"/>
          </p:nvPr>
        </p:nvSpPr>
        <p:spPr>
          <a:xfrm>
            <a:off x="311700" y="313825"/>
            <a:ext cx="8520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300"/>
              <a:buFont typeface="Proxima Nova Extrabold"/>
              <a:buNone/>
              <a:defRPr sz="2300"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335" name="Google Shape;335;p65"/>
          <p:cNvSpPr txBox="1"/>
          <p:nvPr>
            <p:ph idx="1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Proxima Nova"/>
              <a:buChar char="■"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6">
          <p15:clr>
            <a:srgbClr val="FA7B17"/>
          </p15:clr>
        </p15:guide>
        <p15:guide id="2" orient="horz" pos="198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6"/>
          <p:cNvPicPr preferRelativeResize="0"/>
          <p:nvPr/>
        </p:nvPicPr>
        <p:blipFill rotWithShape="1">
          <a:blip r:embed="rId2">
            <a:alphaModFix/>
          </a:blip>
          <a:srcRect b="1214" l="19990" r="41199" t="0"/>
          <a:stretch/>
        </p:blipFill>
        <p:spPr>
          <a:xfrm>
            <a:off x="4711200" y="0"/>
            <a:ext cx="443280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777" y="4565837"/>
            <a:ext cx="1187100" cy="23568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6"/>
          <p:cNvSpPr txBox="1"/>
          <p:nvPr>
            <p:ph type="title"/>
          </p:nvPr>
        </p:nvSpPr>
        <p:spPr>
          <a:xfrm>
            <a:off x="311700" y="313825"/>
            <a:ext cx="8520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300"/>
              <a:buFont typeface="Proxima Nova Extrabold"/>
              <a:buNone/>
              <a:defRPr sz="2300"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B24F"/>
              </a:buClr>
              <a:buSzPts val="2800"/>
              <a:buFont typeface="Proxima Nova Extrabold"/>
              <a:buNone/>
              <a:defRPr>
                <a:solidFill>
                  <a:srgbClr val="20B24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6">
          <p15:clr>
            <a:srgbClr val="FA7B17"/>
          </p15:clr>
        </p15:guide>
        <p15:guide id="2" orient="horz" pos="198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2" name="Google Shape;34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0" name="Google Shape;350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1" name="Google Shape;35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●"/>
              <a:defRPr b="1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○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■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●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○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■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●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○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Char char="■"/>
              <a:defRPr b="0" i="0" sz="5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" name="Google Shape;33;p1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7" name="Google Shape;357;p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8" name="Google Shape;35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5" name="Google Shape;365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6" name="Google Shape;366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70" name="Google Shape;37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3" name="Google Shape;373;p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4" name="Google Shape;37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9" name="Google Shape;379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0" name="Google Shape;38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" name="Google Shape;383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4" name="Google Shape;38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7" name="Google Shape;387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8" name="Google Shape;38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1" name="Google Shape;391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2" name="Google Shape;39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61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theme" Target="../theme/theme5.xml"/><Relationship Id="rId20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0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26" Type="http://schemas.openxmlformats.org/officeDocument/2006/relationships/theme" Target="../theme/theme8.xml"/><Relationship Id="rId25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39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6.xml"/><Relationship Id="rId22" Type="http://schemas.openxmlformats.org/officeDocument/2006/relationships/theme" Target="../theme/theme6.xml"/><Relationship Id="rId21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64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7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51"/>
          <p:cNvGrpSpPr/>
          <p:nvPr/>
        </p:nvGrpSpPr>
        <p:grpSpPr>
          <a:xfrm>
            <a:off x="270005" y="4879294"/>
            <a:ext cx="369708" cy="135129"/>
            <a:chOff x="238125" y="1552325"/>
            <a:chExt cx="7055500" cy="2578800"/>
          </a:xfrm>
        </p:grpSpPr>
        <p:sp>
          <p:nvSpPr>
            <p:cNvPr id="672" name="Google Shape;672;p51"/>
            <p:cNvSpPr/>
            <p:nvPr/>
          </p:nvSpPr>
          <p:spPr>
            <a:xfrm>
              <a:off x="2709725" y="2580050"/>
              <a:ext cx="813400" cy="1506950"/>
            </a:xfrm>
            <a:custGeom>
              <a:rect b="b" l="l" r="r" t="t"/>
              <a:pathLst>
                <a:path extrusionOk="0" h="60278" w="32536">
                  <a:moveTo>
                    <a:pt x="27239" y="7819"/>
                  </a:moveTo>
                  <a:cubicBezTo>
                    <a:pt x="27996" y="7819"/>
                    <a:pt x="28500" y="8071"/>
                    <a:pt x="29257" y="8323"/>
                  </a:cubicBezTo>
                  <a:cubicBezTo>
                    <a:pt x="30266" y="6053"/>
                    <a:pt x="31275" y="3784"/>
                    <a:pt x="32536" y="2018"/>
                  </a:cubicBezTo>
                  <a:cubicBezTo>
                    <a:pt x="31275" y="1514"/>
                    <a:pt x="30014" y="1009"/>
                    <a:pt x="29257" y="757"/>
                  </a:cubicBezTo>
                  <a:cubicBezTo>
                    <a:pt x="27239" y="253"/>
                    <a:pt x="24969" y="0"/>
                    <a:pt x="22700" y="0"/>
                  </a:cubicBezTo>
                  <a:cubicBezTo>
                    <a:pt x="9837" y="0"/>
                    <a:pt x="1" y="9080"/>
                    <a:pt x="1" y="21438"/>
                  </a:cubicBezTo>
                  <a:lnTo>
                    <a:pt x="1" y="60278"/>
                  </a:lnTo>
                  <a:lnTo>
                    <a:pt x="7567" y="60278"/>
                  </a:lnTo>
                  <a:lnTo>
                    <a:pt x="7567" y="21438"/>
                  </a:lnTo>
                  <a:cubicBezTo>
                    <a:pt x="7567" y="13115"/>
                    <a:pt x="13872" y="7062"/>
                    <a:pt x="22700" y="7062"/>
                  </a:cubicBezTo>
                  <a:cubicBezTo>
                    <a:pt x="24213" y="7062"/>
                    <a:pt x="25726" y="7314"/>
                    <a:pt x="27239" y="7819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2407100" y="2290025"/>
              <a:ext cx="1311475" cy="1796975"/>
            </a:xfrm>
            <a:custGeom>
              <a:rect b="b" l="l" r="r" t="t"/>
              <a:pathLst>
                <a:path extrusionOk="0" h="71879" w="52459">
                  <a:moveTo>
                    <a:pt x="47163" y="10088"/>
                  </a:moveTo>
                  <a:cubicBezTo>
                    <a:pt x="48928" y="7818"/>
                    <a:pt x="50946" y="6053"/>
                    <a:pt x="52459" y="4540"/>
                  </a:cubicBezTo>
                  <a:cubicBezTo>
                    <a:pt x="51198" y="3783"/>
                    <a:pt x="48928" y="3026"/>
                    <a:pt x="44893" y="1513"/>
                  </a:cubicBezTo>
                  <a:lnTo>
                    <a:pt x="44641" y="1513"/>
                  </a:lnTo>
                  <a:cubicBezTo>
                    <a:pt x="41362" y="504"/>
                    <a:pt x="38083" y="0"/>
                    <a:pt x="34805" y="0"/>
                  </a:cubicBezTo>
                  <a:cubicBezTo>
                    <a:pt x="14628" y="0"/>
                    <a:pt x="0" y="13871"/>
                    <a:pt x="0" y="33039"/>
                  </a:cubicBezTo>
                  <a:lnTo>
                    <a:pt x="0" y="71879"/>
                  </a:lnTo>
                  <a:lnTo>
                    <a:pt x="7566" y="71879"/>
                  </a:lnTo>
                  <a:lnTo>
                    <a:pt x="7566" y="33039"/>
                  </a:lnTo>
                  <a:cubicBezTo>
                    <a:pt x="7566" y="17907"/>
                    <a:pt x="18916" y="7314"/>
                    <a:pt x="34805" y="7314"/>
                  </a:cubicBezTo>
                  <a:cubicBezTo>
                    <a:pt x="37327" y="7314"/>
                    <a:pt x="39849" y="7566"/>
                    <a:pt x="42371" y="8323"/>
                  </a:cubicBezTo>
                  <a:cubicBezTo>
                    <a:pt x="44136" y="8827"/>
                    <a:pt x="45902" y="9584"/>
                    <a:pt x="47163" y="10088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3825750" y="2580050"/>
              <a:ext cx="1134950" cy="1506950"/>
            </a:xfrm>
            <a:custGeom>
              <a:rect b="b" l="l" r="r" t="t"/>
              <a:pathLst>
                <a:path extrusionOk="0" h="60278" w="45398">
                  <a:moveTo>
                    <a:pt x="22699" y="0"/>
                  </a:moveTo>
                  <a:cubicBezTo>
                    <a:pt x="10341" y="0"/>
                    <a:pt x="1" y="9584"/>
                    <a:pt x="1" y="21438"/>
                  </a:cubicBezTo>
                  <a:lnTo>
                    <a:pt x="1" y="27239"/>
                  </a:lnTo>
                  <a:cubicBezTo>
                    <a:pt x="1" y="38840"/>
                    <a:pt x="10341" y="48676"/>
                    <a:pt x="22699" y="48676"/>
                  </a:cubicBezTo>
                  <a:cubicBezTo>
                    <a:pt x="26482" y="48676"/>
                    <a:pt x="30013" y="47667"/>
                    <a:pt x="33292" y="46154"/>
                  </a:cubicBezTo>
                  <a:lnTo>
                    <a:pt x="33292" y="37831"/>
                  </a:lnTo>
                  <a:cubicBezTo>
                    <a:pt x="30265" y="40101"/>
                    <a:pt x="26734" y="41362"/>
                    <a:pt x="22699" y="41362"/>
                  </a:cubicBezTo>
                  <a:cubicBezTo>
                    <a:pt x="14376" y="41362"/>
                    <a:pt x="7567" y="35057"/>
                    <a:pt x="7567" y="27239"/>
                  </a:cubicBezTo>
                  <a:lnTo>
                    <a:pt x="7567" y="21438"/>
                  </a:lnTo>
                  <a:cubicBezTo>
                    <a:pt x="7567" y="13367"/>
                    <a:pt x="14376" y="7062"/>
                    <a:pt x="22699" y="7062"/>
                  </a:cubicBezTo>
                  <a:cubicBezTo>
                    <a:pt x="31022" y="7062"/>
                    <a:pt x="37832" y="13367"/>
                    <a:pt x="37832" y="21438"/>
                  </a:cubicBezTo>
                  <a:lnTo>
                    <a:pt x="37832" y="27239"/>
                  </a:lnTo>
                  <a:cubicBezTo>
                    <a:pt x="37832" y="27491"/>
                    <a:pt x="37832" y="27743"/>
                    <a:pt x="37832" y="27995"/>
                  </a:cubicBezTo>
                  <a:lnTo>
                    <a:pt x="37832" y="27995"/>
                  </a:lnTo>
                  <a:lnTo>
                    <a:pt x="37832" y="43128"/>
                  </a:lnTo>
                  <a:lnTo>
                    <a:pt x="37832" y="43128"/>
                  </a:lnTo>
                  <a:lnTo>
                    <a:pt x="37832" y="48424"/>
                  </a:lnTo>
                  <a:lnTo>
                    <a:pt x="37832" y="48424"/>
                  </a:lnTo>
                  <a:lnTo>
                    <a:pt x="37832" y="56747"/>
                  </a:lnTo>
                  <a:lnTo>
                    <a:pt x="37832" y="56747"/>
                  </a:lnTo>
                  <a:lnTo>
                    <a:pt x="37832" y="60278"/>
                  </a:lnTo>
                  <a:lnTo>
                    <a:pt x="45398" y="60278"/>
                  </a:lnTo>
                  <a:lnTo>
                    <a:pt x="45398" y="27239"/>
                  </a:lnTo>
                  <a:lnTo>
                    <a:pt x="45398" y="21438"/>
                  </a:lnTo>
                  <a:cubicBezTo>
                    <a:pt x="45398" y="9584"/>
                    <a:pt x="35309" y="0"/>
                    <a:pt x="22699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3529400" y="2290025"/>
              <a:ext cx="1733950" cy="1796975"/>
            </a:xfrm>
            <a:custGeom>
              <a:rect b="b" l="l" r="r" t="t"/>
              <a:pathLst>
                <a:path extrusionOk="0" h="71879" w="69358">
                  <a:moveTo>
                    <a:pt x="69358" y="31778"/>
                  </a:moveTo>
                  <a:cubicBezTo>
                    <a:pt x="68601" y="14124"/>
                    <a:pt x="53216" y="0"/>
                    <a:pt x="34553" y="0"/>
                  </a:cubicBezTo>
                  <a:cubicBezTo>
                    <a:pt x="15385" y="0"/>
                    <a:pt x="1" y="14880"/>
                    <a:pt x="1" y="33039"/>
                  </a:cubicBezTo>
                  <a:lnTo>
                    <a:pt x="1" y="38840"/>
                  </a:lnTo>
                  <a:cubicBezTo>
                    <a:pt x="1" y="56998"/>
                    <a:pt x="15385" y="71626"/>
                    <a:pt x="34553" y="71626"/>
                  </a:cubicBezTo>
                  <a:cubicBezTo>
                    <a:pt x="38336" y="71626"/>
                    <a:pt x="41867" y="71122"/>
                    <a:pt x="45146" y="70113"/>
                  </a:cubicBezTo>
                  <a:lnTo>
                    <a:pt x="45146" y="62547"/>
                  </a:lnTo>
                  <a:cubicBezTo>
                    <a:pt x="41867" y="63808"/>
                    <a:pt x="38336" y="64565"/>
                    <a:pt x="34553" y="64565"/>
                  </a:cubicBezTo>
                  <a:cubicBezTo>
                    <a:pt x="19673" y="64565"/>
                    <a:pt x="7567" y="52963"/>
                    <a:pt x="7567" y="38840"/>
                  </a:cubicBezTo>
                  <a:lnTo>
                    <a:pt x="7567" y="33039"/>
                  </a:lnTo>
                  <a:cubicBezTo>
                    <a:pt x="7567" y="18915"/>
                    <a:pt x="19673" y="7314"/>
                    <a:pt x="34553" y="7314"/>
                  </a:cubicBezTo>
                  <a:cubicBezTo>
                    <a:pt x="49433" y="7314"/>
                    <a:pt x="61791" y="18915"/>
                    <a:pt x="61791" y="33039"/>
                  </a:cubicBezTo>
                  <a:lnTo>
                    <a:pt x="61791" y="71879"/>
                  </a:lnTo>
                  <a:lnTo>
                    <a:pt x="69358" y="71879"/>
                  </a:lnTo>
                  <a:lnTo>
                    <a:pt x="69358" y="3177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5849700" y="1552325"/>
              <a:ext cx="195500" cy="813375"/>
            </a:xfrm>
            <a:custGeom>
              <a:rect b="b" l="l" r="r" t="t"/>
              <a:pathLst>
                <a:path extrusionOk="0" h="32535" w="7820">
                  <a:moveTo>
                    <a:pt x="2775" y="30517"/>
                  </a:moveTo>
                  <a:cubicBezTo>
                    <a:pt x="4288" y="29508"/>
                    <a:pt x="6054" y="28499"/>
                    <a:pt x="7819" y="27743"/>
                  </a:cubicBezTo>
                  <a:lnTo>
                    <a:pt x="7819" y="0"/>
                  </a:lnTo>
                  <a:lnTo>
                    <a:pt x="1" y="0"/>
                  </a:lnTo>
                  <a:lnTo>
                    <a:pt x="1" y="32534"/>
                  </a:lnTo>
                  <a:cubicBezTo>
                    <a:pt x="757" y="32030"/>
                    <a:pt x="1766" y="31273"/>
                    <a:pt x="2775" y="30517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5547050" y="1552325"/>
              <a:ext cx="201800" cy="1065575"/>
            </a:xfrm>
            <a:custGeom>
              <a:rect b="b" l="l" r="r" t="t"/>
              <a:pathLst>
                <a:path extrusionOk="0" h="42623" w="8072">
                  <a:moveTo>
                    <a:pt x="8072" y="36065"/>
                  </a:moveTo>
                  <a:lnTo>
                    <a:pt x="8072" y="0"/>
                  </a:lnTo>
                  <a:lnTo>
                    <a:pt x="1" y="0"/>
                  </a:lnTo>
                  <a:lnTo>
                    <a:pt x="1" y="42623"/>
                  </a:lnTo>
                  <a:cubicBezTo>
                    <a:pt x="2271" y="40353"/>
                    <a:pt x="5045" y="38335"/>
                    <a:pt x="8072" y="36065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5376825" y="2580050"/>
              <a:ext cx="1614150" cy="1216925"/>
            </a:xfrm>
            <a:custGeom>
              <a:rect b="b" l="l" r="r" t="t"/>
              <a:pathLst>
                <a:path extrusionOk="0" h="48677" w="64566">
                  <a:moveTo>
                    <a:pt x="41867" y="0"/>
                  </a:moveTo>
                  <a:cubicBezTo>
                    <a:pt x="35309" y="0"/>
                    <a:pt x="29256" y="2775"/>
                    <a:pt x="24969" y="7062"/>
                  </a:cubicBezTo>
                  <a:lnTo>
                    <a:pt x="24969" y="7062"/>
                  </a:lnTo>
                  <a:cubicBezTo>
                    <a:pt x="19420" y="12106"/>
                    <a:pt x="8071" y="24464"/>
                    <a:pt x="0" y="34553"/>
                  </a:cubicBezTo>
                  <a:lnTo>
                    <a:pt x="0" y="46406"/>
                  </a:lnTo>
                  <a:cubicBezTo>
                    <a:pt x="505" y="45650"/>
                    <a:pt x="1261" y="44893"/>
                    <a:pt x="1766" y="43884"/>
                  </a:cubicBezTo>
                  <a:lnTo>
                    <a:pt x="1766" y="43884"/>
                  </a:lnTo>
                  <a:cubicBezTo>
                    <a:pt x="2270" y="43380"/>
                    <a:pt x="8575" y="35309"/>
                    <a:pt x="15889" y="27239"/>
                  </a:cubicBezTo>
                  <a:cubicBezTo>
                    <a:pt x="16898" y="25725"/>
                    <a:pt x="18159" y="24464"/>
                    <a:pt x="19168" y="23203"/>
                  </a:cubicBezTo>
                  <a:lnTo>
                    <a:pt x="19168" y="23203"/>
                  </a:lnTo>
                  <a:cubicBezTo>
                    <a:pt x="23456" y="18411"/>
                    <a:pt x="27743" y="14124"/>
                    <a:pt x="31022" y="11350"/>
                  </a:cubicBezTo>
                  <a:cubicBezTo>
                    <a:pt x="33796" y="8828"/>
                    <a:pt x="37579" y="7062"/>
                    <a:pt x="41867" y="7062"/>
                  </a:cubicBezTo>
                  <a:cubicBezTo>
                    <a:pt x="50189" y="7062"/>
                    <a:pt x="56999" y="13367"/>
                    <a:pt x="56999" y="21438"/>
                  </a:cubicBezTo>
                  <a:lnTo>
                    <a:pt x="56999" y="27239"/>
                  </a:lnTo>
                  <a:cubicBezTo>
                    <a:pt x="56999" y="35057"/>
                    <a:pt x="50189" y="41362"/>
                    <a:pt x="41867" y="41362"/>
                  </a:cubicBezTo>
                  <a:cubicBezTo>
                    <a:pt x="33544" y="41362"/>
                    <a:pt x="26734" y="35057"/>
                    <a:pt x="26734" y="27239"/>
                  </a:cubicBezTo>
                  <a:lnTo>
                    <a:pt x="26734" y="22447"/>
                  </a:lnTo>
                  <a:cubicBezTo>
                    <a:pt x="24464" y="24717"/>
                    <a:pt x="21942" y="27491"/>
                    <a:pt x="19420" y="30265"/>
                  </a:cubicBezTo>
                  <a:cubicBezTo>
                    <a:pt x="21186" y="40606"/>
                    <a:pt x="30517" y="48676"/>
                    <a:pt x="41867" y="48676"/>
                  </a:cubicBezTo>
                  <a:cubicBezTo>
                    <a:pt x="54477" y="48676"/>
                    <a:pt x="64565" y="38840"/>
                    <a:pt x="64565" y="27239"/>
                  </a:cubicBezTo>
                  <a:lnTo>
                    <a:pt x="64565" y="21438"/>
                  </a:lnTo>
                  <a:cubicBezTo>
                    <a:pt x="64565" y="9584"/>
                    <a:pt x="54477" y="0"/>
                    <a:pt x="41867" y="0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5376825" y="2290025"/>
              <a:ext cx="1916800" cy="1790675"/>
            </a:xfrm>
            <a:custGeom>
              <a:rect b="b" l="l" r="r" t="t"/>
              <a:pathLst>
                <a:path extrusionOk="0" h="71627" w="76672">
                  <a:moveTo>
                    <a:pt x="24464" y="4792"/>
                  </a:moveTo>
                  <a:cubicBezTo>
                    <a:pt x="16898" y="10340"/>
                    <a:pt x="10845" y="15637"/>
                    <a:pt x="5801" y="20681"/>
                  </a:cubicBezTo>
                  <a:cubicBezTo>
                    <a:pt x="3783" y="22951"/>
                    <a:pt x="1766" y="25473"/>
                    <a:pt x="0" y="27743"/>
                  </a:cubicBezTo>
                  <a:lnTo>
                    <a:pt x="0" y="39596"/>
                  </a:lnTo>
                  <a:cubicBezTo>
                    <a:pt x="7062" y="29760"/>
                    <a:pt x="16394" y="18915"/>
                    <a:pt x="25221" y="12610"/>
                  </a:cubicBezTo>
                  <a:cubicBezTo>
                    <a:pt x="30265" y="9079"/>
                    <a:pt x="35814" y="7314"/>
                    <a:pt x="41867" y="7314"/>
                  </a:cubicBezTo>
                  <a:cubicBezTo>
                    <a:pt x="56747" y="7314"/>
                    <a:pt x="69105" y="18915"/>
                    <a:pt x="69105" y="33039"/>
                  </a:cubicBezTo>
                  <a:lnTo>
                    <a:pt x="69105" y="38840"/>
                  </a:lnTo>
                  <a:cubicBezTo>
                    <a:pt x="69105" y="52963"/>
                    <a:pt x="56747" y="64565"/>
                    <a:pt x="41867" y="64565"/>
                  </a:cubicBezTo>
                  <a:cubicBezTo>
                    <a:pt x="29761" y="64565"/>
                    <a:pt x="19420" y="56746"/>
                    <a:pt x="15889" y="46154"/>
                  </a:cubicBezTo>
                  <a:cubicBezTo>
                    <a:pt x="13872" y="48423"/>
                    <a:pt x="12106" y="50693"/>
                    <a:pt x="10593" y="52711"/>
                  </a:cubicBezTo>
                  <a:cubicBezTo>
                    <a:pt x="16142" y="63808"/>
                    <a:pt x="27995" y="71626"/>
                    <a:pt x="41867" y="71626"/>
                  </a:cubicBezTo>
                  <a:cubicBezTo>
                    <a:pt x="61034" y="71626"/>
                    <a:pt x="76671" y="56998"/>
                    <a:pt x="76671" y="38840"/>
                  </a:cubicBezTo>
                  <a:lnTo>
                    <a:pt x="76671" y="33039"/>
                  </a:lnTo>
                  <a:cubicBezTo>
                    <a:pt x="76671" y="14880"/>
                    <a:pt x="61034" y="0"/>
                    <a:pt x="41867" y="0"/>
                  </a:cubicBezTo>
                  <a:cubicBezTo>
                    <a:pt x="35561" y="0"/>
                    <a:pt x="28247" y="2270"/>
                    <a:pt x="24464" y="4792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1341525" y="3179025"/>
              <a:ext cx="460300" cy="189200"/>
            </a:xfrm>
            <a:custGeom>
              <a:rect b="b" l="l" r="r" t="t"/>
              <a:pathLst>
                <a:path extrusionOk="0" h="7568" w="18412">
                  <a:moveTo>
                    <a:pt x="18411" y="7567"/>
                  </a:moveTo>
                  <a:lnTo>
                    <a:pt x="0" y="7567"/>
                  </a:lnTo>
                  <a:lnTo>
                    <a:pt x="0" y="1"/>
                  </a:lnTo>
                  <a:lnTo>
                    <a:pt x="18411" y="1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540750" y="2208050"/>
              <a:ext cx="1462825" cy="1639350"/>
            </a:xfrm>
            <a:custGeom>
              <a:rect b="b" l="l" r="r" t="t"/>
              <a:pathLst>
                <a:path extrusionOk="0" h="65574" w="58513">
                  <a:moveTo>
                    <a:pt x="33797" y="7314"/>
                  </a:moveTo>
                  <a:cubicBezTo>
                    <a:pt x="45903" y="7314"/>
                    <a:pt x="54478" y="9332"/>
                    <a:pt x="58261" y="12863"/>
                  </a:cubicBezTo>
                  <a:lnTo>
                    <a:pt x="58513" y="12611"/>
                  </a:lnTo>
                  <a:lnTo>
                    <a:pt x="58513" y="4288"/>
                  </a:lnTo>
                  <a:cubicBezTo>
                    <a:pt x="52712" y="1514"/>
                    <a:pt x="44389" y="0"/>
                    <a:pt x="33797" y="0"/>
                  </a:cubicBezTo>
                  <a:cubicBezTo>
                    <a:pt x="15386" y="0"/>
                    <a:pt x="1" y="14628"/>
                    <a:pt x="1" y="31778"/>
                  </a:cubicBezTo>
                  <a:lnTo>
                    <a:pt x="1" y="33796"/>
                  </a:lnTo>
                  <a:cubicBezTo>
                    <a:pt x="1" y="50946"/>
                    <a:pt x="14629" y="65574"/>
                    <a:pt x="32031" y="65574"/>
                  </a:cubicBezTo>
                  <a:cubicBezTo>
                    <a:pt x="46911" y="65574"/>
                    <a:pt x="52964" y="60530"/>
                    <a:pt x="53721" y="60025"/>
                  </a:cubicBezTo>
                  <a:lnTo>
                    <a:pt x="54730" y="59016"/>
                  </a:lnTo>
                  <a:lnTo>
                    <a:pt x="54730" y="38840"/>
                  </a:lnTo>
                  <a:lnTo>
                    <a:pt x="47164" y="38840"/>
                  </a:lnTo>
                  <a:lnTo>
                    <a:pt x="47164" y="55486"/>
                  </a:lnTo>
                  <a:cubicBezTo>
                    <a:pt x="45146" y="56494"/>
                    <a:pt x="40354" y="58260"/>
                    <a:pt x="32031" y="58260"/>
                  </a:cubicBezTo>
                  <a:cubicBezTo>
                    <a:pt x="18664" y="58260"/>
                    <a:pt x="7567" y="47163"/>
                    <a:pt x="7567" y="33796"/>
                  </a:cubicBezTo>
                  <a:lnTo>
                    <a:pt x="7567" y="31778"/>
                  </a:lnTo>
                  <a:cubicBezTo>
                    <a:pt x="7567" y="18411"/>
                    <a:pt x="19421" y="7314"/>
                    <a:pt x="33797" y="7314"/>
                  </a:cubicBez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238125" y="1924325"/>
              <a:ext cx="1973525" cy="2206800"/>
            </a:xfrm>
            <a:custGeom>
              <a:rect b="b" l="l" r="r" t="t"/>
              <a:pathLst>
                <a:path extrusionOk="0" h="88272" w="78941">
                  <a:moveTo>
                    <a:pt x="44136" y="46154"/>
                  </a:moveTo>
                  <a:lnTo>
                    <a:pt x="71374" y="46154"/>
                  </a:lnTo>
                  <a:lnTo>
                    <a:pt x="71374" y="72131"/>
                  </a:lnTo>
                  <a:cubicBezTo>
                    <a:pt x="69105" y="74401"/>
                    <a:pt x="61034" y="80958"/>
                    <a:pt x="44136" y="80958"/>
                  </a:cubicBezTo>
                  <a:cubicBezTo>
                    <a:pt x="24464" y="80958"/>
                    <a:pt x="7566" y="64565"/>
                    <a:pt x="7566" y="45145"/>
                  </a:cubicBezTo>
                  <a:lnTo>
                    <a:pt x="7566" y="43127"/>
                  </a:lnTo>
                  <a:cubicBezTo>
                    <a:pt x="7566" y="23707"/>
                    <a:pt x="25221" y="7314"/>
                    <a:pt x="45902" y="7314"/>
                  </a:cubicBezTo>
                  <a:cubicBezTo>
                    <a:pt x="55738" y="7314"/>
                    <a:pt x="64565" y="8827"/>
                    <a:pt x="70870" y="11854"/>
                  </a:cubicBezTo>
                  <a:lnTo>
                    <a:pt x="70870" y="4035"/>
                  </a:lnTo>
                  <a:cubicBezTo>
                    <a:pt x="63808" y="1513"/>
                    <a:pt x="55233" y="0"/>
                    <a:pt x="45902" y="0"/>
                  </a:cubicBezTo>
                  <a:cubicBezTo>
                    <a:pt x="20933" y="0"/>
                    <a:pt x="0" y="19672"/>
                    <a:pt x="0" y="43127"/>
                  </a:cubicBezTo>
                  <a:lnTo>
                    <a:pt x="0" y="45145"/>
                  </a:lnTo>
                  <a:cubicBezTo>
                    <a:pt x="0" y="68600"/>
                    <a:pt x="20177" y="88272"/>
                    <a:pt x="44136" y="88272"/>
                  </a:cubicBezTo>
                  <a:cubicBezTo>
                    <a:pt x="68096" y="88272"/>
                    <a:pt x="77680" y="76166"/>
                    <a:pt x="78184" y="75662"/>
                  </a:cubicBezTo>
                  <a:lnTo>
                    <a:pt x="78941" y="74653"/>
                  </a:lnTo>
                  <a:lnTo>
                    <a:pt x="78941" y="38840"/>
                  </a:lnTo>
                  <a:lnTo>
                    <a:pt x="44136" y="38840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3" name="Google Shape;683;p51"/>
          <p:cNvSpPr txBox="1"/>
          <p:nvPr/>
        </p:nvSpPr>
        <p:spPr>
          <a:xfrm>
            <a:off x="270000" y="175500"/>
            <a:ext cx="2192700" cy="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4" name="Google Shape;684;p51"/>
          <p:cNvSpPr txBox="1"/>
          <p:nvPr>
            <p:ph idx="12" type="sldNum"/>
          </p:nvPr>
        </p:nvSpPr>
        <p:spPr>
          <a:xfrm>
            <a:off x="7427400" y="4879307"/>
            <a:ext cx="14379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0">
          <p15:clr>
            <a:srgbClr val="EA4335"/>
          </p15:clr>
        </p15:guide>
        <p15:guide id="2" pos="5584">
          <p15:clr>
            <a:srgbClr val="EA4335"/>
          </p15:clr>
        </p15:guide>
        <p15:guide id="3" orient="horz" pos="510">
          <p15:clr>
            <a:srgbClr val="EA4335"/>
          </p15:clr>
        </p15:guide>
        <p15:guide id="4" orient="horz" pos="737">
          <p15:clr>
            <a:srgbClr val="EA4335"/>
          </p15:clr>
        </p15:guide>
        <p15:guide id="5" pos="980">
          <p15:clr>
            <a:srgbClr val="EA4335"/>
          </p15:clr>
        </p15:guide>
        <p15:guide id="6" pos="1091">
          <p15:clr>
            <a:srgbClr val="EA4335"/>
          </p15:clr>
        </p15:guide>
        <p15:guide id="7" pos="1901">
          <p15:clr>
            <a:srgbClr val="EA4335"/>
          </p15:clr>
        </p15:guide>
        <p15:guide id="8" pos="2012">
          <p15:clr>
            <a:srgbClr val="EA4335"/>
          </p15:clr>
        </p15:guide>
        <p15:guide id="9" pos="2822">
          <p15:clr>
            <a:srgbClr val="EA4335"/>
          </p15:clr>
        </p15:guide>
        <p15:guide id="10" pos="2933">
          <p15:clr>
            <a:srgbClr val="EA4335"/>
          </p15:clr>
        </p15:guide>
        <p15:guide id="11" pos="3743">
          <p15:clr>
            <a:srgbClr val="EA4335"/>
          </p15:clr>
        </p15:guide>
        <p15:guide id="12" pos="3854">
          <p15:clr>
            <a:srgbClr val="EA4335"/>
          </p15:clr>
        </p15:guide>
        <p15:guide id="13" pos="4663">
          <p15:clr>
            <a:srgbClr val="EA4335"/>
          </p15:clr>
        </p15:guide>
        <p15:guide id="14" pos="4775">
          <p15:clr>
            <a:srgbClr val="EA4335"/>
          </p15:clr>
        </p15:guide>
        <p15:guide id="15" orient="horz" pos="170">
          <p15:clr>
            <a:srgbClr val="EA4335"/>
          </p15:clr>
        </p15:guide>
        <p15:guide id="16" orient="horz" pos="307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6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66.png"/><Relationship Id="rId6" Type="http://schemas.openxmlformats.org/officeDocument/2006/relationships/image" Target="../media/image37.png"/><Relationship Id="rId7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90.png"/><Relationship Id="rId8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1.jpg"/><Relationship Id="rId5" Type="http://schemas.openxmlformats.org/officeDocument/2006/relationships/image" Target="../media/image12.jpg"/><Relationship Id="rId6" Type="http://schemas.openxmlformats.org/officeDocument/2006/relationships/image" Target="../media/image19.png"/><Relationship Id="rId7" Type="http://schemas.openxmlformats.org/officeDocument/2006/relationships/image" Target="../media/image10.png"/><Relationship Id="rId8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59.png"/><Relationship Id="rId8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11.png"/><Relationship Id="rId9" Type="http://schemas.openxmlformats.org/officeDocument/2006/relationships/image" Target="../media/image73.png"/><Relationship Id="rId5" Type="http://schemas.openxmlformats.org/officeDocument/2006/relationships/image" Target="../media/image28.jpg"/><Relationship Id="rId6" Type="http://schemas.openxmlformats.org/officeDocument/2006/relationships/image" Target="../media/image67.jpg"/><Relationship Id="rId7" Type="http://schemas.openxmlformats.org/officeDocument/2006/relationships/image" Target="../media/image69.png"/><Relationship Id="rId8" Type="http://schemas.openxmlformats.org/officeDocument/2006/relationships/image" Target="../media/image72.gif"/><Relationship Id="rId11" Type="http://schemas.openxmlformats.org/officeDocument/2006/relationships/image" Target="../media/image80.jpg"/><Relationship Id="rId10" Type="http://schemas.openxmlformats.org/officeDocument/2006/relationships/image" Target="../media/image78.png"/><Relationship Id="rId12" Type="http://schemas.openxmlformats.org/officeDocument/2006/relationships/image" Target="../media/image7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7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Relationship Id="rId6" Type="http://schemas.openxmlformats.org/officeDocument/2006/relationships/image" Target="../media/image7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png"/><Relationship Id="rId4" Type="http://schemas.openxmlformats.org/officeDocument/2006/relationships/image" Target="../media/image94.png"/><Relationship Id="rId5" Type="http://schemas.openxmlformats.org/officeDocument/2006/relationships/image" Target="../media/image79.png"/><Relationship Id="rId6" Type="http://schemas.openxmlformats.org/officeDocument/2006/relationships/image" Target="../media/image92.png"/><Relationship Id="rId7" Type="http://schemas.openxmlformats.org/officeDocument/2006/relationships/image" Target="../media/image9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Relationship Id="rId4" Type="http://schemas.openxmlformats.org/officeDocument/2006/relationships/image" Target="../media/image114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Relationship Id="rId7" Type="http://schemas.openxmlformats.org/officeDocument/2006/relationships/image" Target="../media/image130.jpg"/><Relationship Id="rId8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Relationship Id="rId4" Type="http://schemas.openxmlformats.org/officeDocument/2006/relationships/image" Target="../media/image11.png"/><Relationship Id="rId5" Type="http://schemas.openxmlformats.org/officeDocument/2006/relationships/image" Target="../media/image28.jpg"/><Relationship Id="rId6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9.png"/><Relationship Id="rId4" Type="http://schemas.openxmlformats.org/officeDocument/2006/relationships/image" Target="../media/image24.png"/><Relationship Id="rId5" Type="http://schemas.openxmlformats.org/officeDocument/2006/relationships/image" Target="../media/image1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png"/><Relationship Id="rId4" Type="http://schemas.openxmlformats.org/officeDocument/2006/relationships/image" Target="../media/image104.jpg"/><Relationship Id="rId9" Type="http://schemas.openxmlformats.org/officeDocument/2006/relationships/image" Target="../media/image94.png"/><Relationship Id="rId5" Type="http://schemas.openxmlformats.org/officeDocument/2006/relationships/image" Target="../media/image110.jpg"/><Relationship Id="rId6" Type="http://schemas.openxmlformats.org/officeDocument/2006/relationships/image" Target="../media/image103.png"/><Relationship Id="rId7" Type="http://schemas.openxmlformats.org/officeDocument/2006/relationships/image" Target="../media/image134.png"/><Relationship Id="rId8" Type="http://schemas.openxmlformats.org/officeDocument/2006/relationships/image" Target="../media/image108.png"/><Relationship Id="rId10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../media/image106.png"/><Relationship Id="rId5" Type="http://schemas.openxmlformats.org/officeDocument/2006/relationships/image" Target="../media/image102.png"/><Relationship Id="rId6" Type="http://schemas.openxmlformats.org/officeDocument/2006/relationships/image" Target="../media/image101.png"/><Relationship Id="rId7" Type="http://schemas.openxmlformats.org/officeDocument/2006/relationships/image" Target="../media/image98.png"/><Relationship Id="rId8" Type="http://schemas.openxmlformats.org/officeDocument/2006/relationships/image" Target="../media/image135.png"/><Relationship Id="rId11" Type="http://schemas.openxmlformats.org/officeDocument/2006/relationships/image" Target="../media/image100.png"/><Relationship Id="rId10" Type="http://schemas.openxmlformats.org/officeDocument/2006/relationships/image" Target="../media/image105.png"/><Relationship Id="rId13" Type="http://schemas.openxmlformats.org/officeDocument/2006/relationships/image" Target="../media/image112.jpg"/><Relationship Id="rId12" Type="http://schemas.openxmlformats.org/officeDocument/2006/relationships/image" Target="../media/image113.png"/><Relationship Id="rId15" Type="http://schemas.openxmlformats.org/officeDocument/2006/relationships/image" Target="../media/image116.png"/><Relationship Id="rId14" Type="http://schemas.openxmlformats.org/officeDocument/2006/relationships/image" Target="../media/image118.jpg"/><Relationship Id="rId16" Type="http://schemas.openxmlformats.org/officeDocument/2006/relationships/image" Target="../media/image11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4.png"/><Relationship Id="rId4" Type="http://schemas.openxmlformats.org/officeDocument/2006/relationships/image" Target="../media/image137.png"/><Relationship Id="rId9" Type="http://schemas.openxmlformats.org/officeDocument/2006/relationships/image" Target="../media/image126.png"/><Relationship Id="rId5" Type="http://schemas.openxmlformats.org/officeDocument/2006/relationships/image" Target="../media/image140.png"/><Relationship Id="rId6" Type="http://schemas.openxmlformats.org/officeDocument/2006/relationships/image" Target="../media/image136.png"/><Relationship Id="rId7" Type="http://schemas.openxmlformats.org/officeDocument/2006/relationships/image" Target="../media/image121.png"/><Relationship Id="rId8" Type="http://schemas.openxmlformats.org/officeDocument/2006/relationships/image" Target="../media/image141.png"/><Relationship Id="rId11" Type="http://schemas.openxmlformats.org/officeDocument/2006/relationships/image" Target="../media/image129.png"/><Relationship Id="rId10" Type="http://schemas.openxmlformats.org/officeDocument/2006/relationships/image" Target="../media/image119.png"/><Relationship Id="rId12" Type="http://schemas.openxmlformats.org/officeDocument/2006/relationships/image" Target="../media/image1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8.jpg"/><Relationship Id="rId4" Type="http://schemas.openxmlformats.org/officeDocument/2006/relationships/image" Target="../media/image142.png"/><Relationship Id="rId9" Type="http://schemas.openxmlformats.org/officeDocument/2006/relationships/image" Target="../media/image132.png"/><Relationship Id="rId5" Type="http://schemas.openxmlformats.org/officeDocument/2006/relationships/image" Target="../media/image131.png"/><Relationship Id="rId6" Type="http://schemas.openxmlformats.org/officeDocument/2006/relationships/image" Target="../media/image127.png"/><Relationship Id="rId7" Type="http://schemas.openxmlformats.org/officeDocument/2006/relationships/image" Target="../media/image138.png"/><Relationship Id="rId8" Type="http://schemas.openxmlformats.org/officeDocument/2006/relationships/image" Target="../media/image1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6.png"/><Relationship Id="rId4" Type="http://schemas.openxmlformats.org/officeDocument/2006/relationships/image" Target="../media/image46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hyperlink" Target="http://drive.google.com/file/d/1REtR0kpTP3uSKNvCYKDqRZVm9Dz9A-Tb/view" TargetMode="External"/><Relationship Id="rId5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0B14F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"/>
          <p:cNvPicPr preferRelativeResize="0"/>
          <p:nvPr/>
        </p:nvPicPr>
        <p:blipFill rotWithShape="1">
          <a:blip r:embed="rId3">
            <a:alphaModFix/>
          </a:blip>
          <a:srcRect b="0" l="0" r="41961" t="0"/>
          <a:stretch/>
        </p:blipFill>
        <p:spPr>
          <a:xfrm>
            <a:off x="0" y="13"/>
            <a:ext cx="5307024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"/>
          <p:cNvSpPr txBox="1"/>
          <p:nvPr/>
        </p:nvSpPr>
        <p:spPr>
          <a:xfrm>
            <a:off x="4257100" y="4028525"/>
            <a:ext cx="28053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Presented to </a:t>
            </a:r>
            <a:r>
              <a:rPr lang="en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Bluefocus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by </a:t>
            </a:r>
            <a:r>
              <a:rPr lang="en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Vicky 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3" name="Google Shape;753;p1"/>
          <p:cNvSpPr txBox="1"/>
          <p:nvPr>
            <p:ph type="title"/>
          </p:nvPr>
        </p:nvSpPr>
        <p:spPr>
          <a:xfrm>
            <a:off x="4257099" y="1820975"/>
            <a:ext cx="4306455" cy="1205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" sz="26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与您一起走进东南亚，</a:t>
            </a:r>
            <a:br>
              <a:rPr lang="en" sz="26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26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助力您的品牌与</a:t>
            </a:r>
            <a:br>
              <a:rPr lang="en" sz="26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26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庞大消费群建立连接</a:t>
            </a:r>
            <a:endParaRPr sz="26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4" name="Google Shape;754;p1"/>
          <p:cNvPicPr preferRelativeResize="0"/>
          <p:nvPr/>
        </p:nvPicPr>
        <p:blipFill rotWithShape="1">
          <a:blip r:embed="rId4">
            <a:alphaModFix/>
          </a:blip>
          <a:srcRect b="25305" l="3975" r="0" t="0"/>
          <a:stretch/>
        </p:blipFill>
        <p:spPr>
          <a:xfrm>
            <a:off x="4257101" y="984525"/>
            <a:ext cx="1800398" cy="5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9"/>
          <p:cNvGrpSpPr/>
          <p:nvPr/>
        </p:nvGrpSpPr>
        <p:grpSpPr>
          <a:xfrm flipH="1">
            <a:off x="-2111012" y="-1186567"/>
            <a:ext cx="8572165" cy="8854283"/>
            <a:chOff x="3667118" y="-1186567"/>
            <a:chExt cx="8572165" cy="8854283"/>
          </a:xfrm>
        </p:grpSpPr>
        <p:sp>
          <p:nvSpPr>
            <p:cNvPr id="934" name="Google Shape;934;p9"/>
            <p:cNvSpPr/>
            <p:nvPr/>
          </p:nvSpPr>
          <p:spPr>
            <a:xfrm rot="-9151667">
              <a:off x="5854118" y="-460466"/>
              <a:ext cx="4957313" cy="7402082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5" name="Google Shape;935;p9"/>
            <p:cNvGrpSpPr/>
            <p:nvPr/>
          </p:nvGrpSpPr>
          <p:grpSpPr>
            <a:xfrm>
              <a:off x="3667118" y="-1049096"/>
              <a:ext cx="3852669" cy="6549206"/>
              <a:chOff x="3667118" y="-1049096"/>
              <a:chExt cx="3852669" cy="6549206"/>
            </a:xfrm>
          </p:grpSpPr>
          <p:sp>
            <p:nvSpPr>
              <p:cNvPr id="936" name="Google Shape;936;p9"/>
              <p:cNvSpPr/>
              <p:nvPr/>
            </p:nvSpPr>
            <p:spPr>
              <a:xfrm rot="-9152011">
                <a:off x="5555077" y="-1285199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 rot="-9152011">
                <a:off x="5418555" y="-1356160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9"/>
              <p:cNvSpPr/>
              <p:nvPr/>
            </p:nvSpPr>
            <p:spPr>
              <a:xfrm rot="-9152011">
                <a:off x="5282034" y="-1427120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9"/>
              <p:cNvSpPr/>
              <p:nvPr/>
            </p:nvSpPr>
            <p:spPr>
              <a:xfrm rot="-9152011">
                <a:off x="5828120" y="-1143278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9"/>
              <p:cNvSpPr/>
              <p:nvPr/>
            </p:nvSpPr>
            <p:spPr>
              <a:xfrm rot="-9152011">
                <a:off x="5691598" y="-1214238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1" name="Google Shape;941;p9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942" name="Google Shape;942;p9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4" name="Google Shape;944;p9"/>
          <p:cNvSpPr txBox="1"/>
          <p:nvPr/>
        </p:nvSpPr>
        <p:spPr>
          <a:xfrm>
            <a:off x="282452" y="339950"/>
            <a:ext cx="57075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Grab是东南亚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首屈一指的超级应用</a:t>
            </a:r>
            <a:endParaRPr/>
          </a:p>
        </p:txBody>
      </p:sp>
      <p:sp>
        <p:nvSpPr>
          <p:cNvPr id="945" name="Google Shape;945;p9"/>
          <p:cNvSpPr txBox="1"/>
          <p:nvPr/>
        </p:nvSpPr>
        <p:spPr>
          <a:xfrm>
            <a:off x="6292099" y="565100"/>
            <a:ext cx="2557800" cy="84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遍及8个国家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00B14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500个城市</a:t>
            </a:r>
            <a:endParaRPr b="1" i="0" sz="28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6" name="Google Shape;946;p9"/>
          <p:cNvSpPr txBox="1"/>
          <p:nvPr/>
        </p:nvSpPr>
        <p:spPr>
          <a:xfrm>
            <a:off x="314300" y="4010228"/>
            <a:ext cx="4514291" cy="723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资料来源：</a:t>
            </a:r>
            <a:endParaRPr b="0" i="0" sz="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baseline="30000" i="0" lang="en" sz="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 </a:t>
            </a:r>
            <a:r>
              <a:rPr b="0" i="0" lang="en" sz="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根据Euromonitor的独立分析指出，尽管竞争越加激烈，Grab在2021年在东南亚区域继续成为领域领导者（按线上外送服务和电召车服务的商品交易总额（GMV），以及金融服务中电子钱包的交易销售电数据进行评估。</a:t>
            </a:r>
            <a:endParaRPr b="0" i="0" sz="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baseline="30000" i="0" lang="en" sz="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b="0" i="0" lang="en" sz="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根据Sensor Tower &amp; data.ai的数据均值，来自6个国家：印尼、新加坡、马来西亚、菲律宾、泰国、越南，从2012年1月1日开始至2022年3月31日的App总下载次数。</a:t>
            </a:r>
            <a:endParaRPr b="0" i="0" sz="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baseline="30000" i="0" lang="en" sz="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b="0" i="0" lang="en" sz="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根据Sensor Tower &amp; data.ai的数据均值，2022年第一季度的平均每月活跃用户数据。</a:t>
            </a:r>
            <a:endParaRPr b="0" i="0" sz="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baseline="30000" i="0" lang="en" sz="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b="0" i="0" lang="en" sz="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KANTAR 2022年东南亚地区的媒体反应报告</a:t>
            </a:r>
            <a:endParaRPr b="0" i="0" sz="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7" name="Google Shape;947;p9"/>
          <p:cNvSpPr txBox="1"/>
          <p:nvPr/>
        </p:nvSpPr>
        <p:spPr>
          <a:xfrm>
            <a:off x="314300" y="1401150"/>
            <a:ext cx="3217200" cy="4770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Grab是东南亚区域的外送服务、移动出行和电子钱包的先行者</a:t>
            </a:r>
            <a:r>
              <a:rPr b="0" baseline="3000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baseline="30000" i="0" sz="9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8" name="Google Shape;948;p9"/>
          <p:cNvSpPr txBox="1"/>
          <p:nvPr/>
        </p:nvSpPr>
        <p:spPr>
          <a:xfrm>
            <a:off x="314300" y="12323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领域领导者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9"/>
          <p:cNvSpPr txBox="1"/>
          <p:nvPr/>
        </p:nvSpPr>
        <p:spPr>
          <a:xfrm>
            <a:off x="314300" y="1915988"/>
            <a:ext cx="321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1.8倍更多相较于最接近的竞争对手</a:t>
            </a:r>
            <a:r>
              <a:rPr b="0" baseline="3000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b="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9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0" name="Google Shape;950;p9"/>
          <p:cNvSpPr txBox="1"/>
          <p:nvPr/>
        </p:nvSpPr>
        <p:spPr>
          <a:xfrm>
            <a:off x="314300" y="173523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2.19亿次的App下载次数</a:t>
            </a:r>
            <a:r>
              <a:rPr b="0" baseline="30000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51" name="Google Shape;951;p9"/>
          <p:cNvSpPr txBox="1"/>
          <p:nvPr/>
        </p:nvSpPr>
        <p:spPr>
          <a:xfrm>
            <a:off x="314300" y="2440563"/>
            <a:ext cx="321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相较于最接近的竞争对手</a:t>
            </a:r>
            <a:r>
              <a:rPr b="0" baseline="3000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 </a:t>
            </a:r>
            <a:endParaRPr b="0" i="0" sz="9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2" name="Google Shape;952;p9"/>
          <p:cNvSpPr txBox="1"/>
          <p:nvPr/>
        </p:nvSpPr>
        <p:spPr>
          <a:xfrm>
            <a:off x="314300" y="2265475"/>
            <a:ext cx="30000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2.4倍更多的每月活跃用户（MAU）</a:t>
            </a:r>
            <a:r>
              <a:rPr b="0" baseline="30000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53" name="Google Shape;953;p9"/>
          <p:cNvSpPr txBox="1"/>
          <p:nvPr/>
        </p:nvSpPr>
        <p:spPr>
          <a:xfrm>
            <a:off x="314300" y="2946050"/>
            <a:ext cx="3957000" cy="4770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根据KANTAR的数据显示，Grab领先于谷歌搜索、电商平台和</a:t>
            </a:r>
            <a:endParaRPr b="0" i="0" sz="9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其他社交媒体巨头</a:t>
            </a:r>
            <a:endParaRPr b="0" i="0" sz="9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4" name="Google Shape;954;p9"/>
          <p:cNvSpPr txBox="1"/>
          <p:nvPr/>
        </p:nvSpPr>
        <p:spPr>
          <a:xfrm>
            <a:off x="314300" y="2780400"/>
            <a:ext cx="30000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值得信赖广告排名第一位</a:t>
            </a:r>
            <a:r>
              <a:rPr b="0" baseline="30000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55" name="Google Shape;955;p9"/>
          <p:cNvSpPr txBox="1"/>
          <p:nvPr/>
        </p:nvSpPr>
        <p:spPr>
          <a:xfrm>
            <a:off x="314300" y="3602775"/>
            <a:ext cx="4610100" cy="330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在年龄介于16至65岁的线上受众群体当中适合您的宣传活动的人数</a:t>
            </a:r>
            <a:endParaRPr b="0" i="0" sz="9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6" name="Google Shape;956;p9"/>
          <p:cNvSpPr txBox="1"/>
          <p:nvPr/>
        </p:nvSpPr>
        <p:spPr>
          <a:xfrm>
            <a:off x="314300" y="34356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61%品牌曝光率</a:t>
            </a:r>
            <a:r>
              <a:rPr b="0" baseline="30000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9533674" y="395359"/>
            <a:ext cx="1844749" cy="1598162"/>
            <a:chOff x="5246279" y="796844"/>
            <a:chExt cx="4069598" cy="3525617"/>
          </a:xfrm>
        </p:grpSpPr>
        <p:grpSp>
          <p:nvGrpSpPr>
            <p:cNvPr id="958" name="Google Shape;958;p9"/>
            <p:cNvGrpSpPr/>
            <p:nvPr/>
          </p:nvGrpSpPr>
          <p:grpSpPr>
            <a:xfrm>
              <a:off x="5721763" y="1493850"/>
              <a:ext cx="2564412" cy="2604125"/>
              <a:chOff x="5506913" y="1441525"/>
              <a:chExt cx="2564412" cy="2604125"/>
            </a:xfrm>
          </p:grpSpPr>
          <p:sp>
            <p:nvSpPr>
              <p:cNvPr id="959" name="Google Shape;959;p9"/>
              <p:cNvSpPr/>
              <p:nvPr/>
            </p:nvSpPr>
            <p:spPr>
              <a:xfrm>
                <a:off x="5506913" y="29381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9"/>
              <p:cNvSpPr/>
              <p:nvPr/>
            </p:nvSpPr>
            <p:spPr>
              <a:xfrm>
                <a:off x="5506913" y="29767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9"/>
              <p:cNvSpPr/>
              <p:nvPr/>
            </p:nvSpPr>
            <p:spPr>
              <a:xfrm>
                <a:off x="5694238" y="3052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9"/>
              <p:cNvSpPr/>
              <p:nvPr/>
            </p:nvSpPr>
            <p:spPr>
              <a:xfrm>
                <a:off x="5733238" y="3091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9"/>
              <p:cNvSpPr/>
              <p:nvPr/>
            </p:nvSpPr>
            <p:spPr>
              <a:xfrm>
                <a:off x="5677563" y="3091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9"/>
              <p:cNvSpPr/>
              <p:nvPr/>
            </p:nvSpPr>
            <p:spPr>
              <a:xfrm>
                <a:off x="5716563" y="3169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9"/>
              <p:cNvSpPr/>
              <p:nvPr/>
            </p:nvSpPr>
            <p:spPr>
              <a:xfrm>
                <a:off x="5733238" y="32062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9"/>
              <p:cNvSpPr/>
              <p:nvPr/>
            </p:nvSpPr>
            <p:spPr>
              <a:xfrm>
                <a:off x="5889688" y="32858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9"/>
              <p:cNvSpPr/>
              <p:nvPr/>
            </p:nvSpPr>
            <p:spPr>
              <a:xfrm>
                <a:off x="5850688" y="33124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9"/>
              <p:cNvSpPr/>
              <p:nvPr/>
            </p:nvSpPr>
            <p:spPr>
              <a:xfrm>
                <a:off x="6130188" y="3247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9"/>
              <p:cNvSpPr/>
              <p:nvPr/>
            </p:nvSpPr>
            <p:spPr>
              <a:xfrm>
                <a:off x="5811700" y="34161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9"/>
              <p:cNvSpPr/>
              <p:nvPr/>
            </p:nvSpPr>
            <p:spPr>
              <a:xfrm>
                <a:off x="5866475" y="34161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9"/>
              <p:cNvSpPr/>
              <p:nvPr/>
            </p:nvSpPr>
            <p:spPr>
              <a:xfrm>
                <a:off x="5839300" y="34622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9"/>
              <p:cNvSpPr/>
              <p:nvPr/>
            </p:nvSpPr>
            <p:spPr>
              <a:xfrm>
                <a:off x="5961138" y="34809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9"/>
              <p:cNvSpPr/>
              <p:nvPr/>
            </p:nvSpPr>
            <p:spPr>
              <a:xfrm>
                <a:off x="6065913" y="35012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9"/>
              <p:cNvSpPr/>
              <p:nvPr/>
            </p:nvSpPr>
            <p:spPr>
              <a:xfrm>
                <a:off x="6158763" y="35973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9"/>
              <p:cNvSpPr/>
              <p:nvPr/>
            </p:nvSpPr>
            <p:spPr>
              <a:xfrm flipH="1" rot="10800000">
                <a:off x="6006700" y="3623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9"/>
              <p:cNvSpPr/>
              <p:nvPr/>
            </p:nvSpPr>
            <p:spPr>
              <a:xfrm flipH="1" rot="10800000">
                <a:off x="6030600" y="36554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9"/>
              <p:cNvSpPr/>
              <p:nvPr/>
            </p:nvSpPr>
            <p:spPr>
              <a:xfrm flipH="1" rot="10800000">
                <a:off x="6065925" y="36944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9"/>
              <p:cNvSpPr/>
              <p:nvPr/>
            </p:nvSpPr>
            <p:spPr>
              <a:xfrm flipH="1" rot="10800000">
                <a:off x="6219200" y="36944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9"/>
              <p:cNvSpPr/>
              <p:nvPr/>
            </p:nvSpPr>
            <p:spPr>
              <a:xfrm flipH="1" rot="10800000">
                <a:off x="6190688" y="36944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9"/>
              <p:cNvSpPr/>
              <p:nvPr/>
            </p:nvSpPr>
            <p:spPr>
              <a:xfrm flipH="1" rot="10800000">
                <a:off x="6098038" y="36565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9"/>
              <p:cNvSpPr/>
              <p:nvPr/>
            </p:nvSpPr>
            <p:spPr>
              <a:xfrm flipH="1" rot="10800000">
                <a:off x="6064088" y="36363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9"/>
              <p:cNvSpPr/>
              <p:nvPr/>
            </p:nvSpPr>
            <p:spPr>
              <a:xfrm flipH="1" rot="10800000">
                <a:off x="6236950" y="34622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9"/>
              <p:cNvSpPr/>
              <p:nvPr/>
            </p:nvSpPr>
            <p:spPr>
              <a:xfrm flipH="1" rot="10800000">
                <a:off x="6413700" y="35402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9"/>
              <p:cNvSpPr/>
              <p:nvPr/>
            </p:nvSpPr>
            <p:spPr>
              <a:xfrm flipH="1" rot="10800000">
                <a:off x="6358200" y="38259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9"/>
              <p:cNvSpPr/>
              <p:nvPr/>
            </p:nvSpPr>
            <p:spPr>
              <a:xfrm flipH="1" rot="10800000">
                <a:off x="6308200" y="38259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9"/>
              <p:cNvSpPr/>
              <p:nvPr/>
            </p:nvSpPr>
            <p:spPr>
              <a:xfrm flipH="1" rot="10800000">
                <a:off x="6348700" y="38649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9"/>
              <p:cNvSpPr/>
              <p:nvPr/>
            </p:nvSpPr>
            <p:spPr>
              <a:xfrm flipH="1" rot="10800000">
                <a:off x="6547200" y="3889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9"/>
              <p:cNvSpPr/>
              <p:nvPr/>
            </p:nvSpPr>
            <p:spPr>
              <a:xfrm flipH="1" rot="10800000">
                <a:off x="6586200" y="3889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9"/>
              <p:cNvSpPr/>
              <p:nvPr/>
            </p:nvSpPr>
            <p:spPr>
              <a:xfrm flipH="1" rot="10800000">
                <a:off x="6594650" y="39429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9"/>
              <p:cNvSpPr/>
              <p:nvPr/>
            </p:nvSpPr>
            <p:spPr>
              <a:xfrm flipH="1" rot="10800000">
                <a:off x="6547200" y="39429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9"/>
              <p:cNvSpPr/>
              <p:nvPr/>
            </p:nvSpPr>
            <p:spPr>
              <a:xfrm flipH="1" rot="10800000">
                <a:off x="6823700" y="3889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9"/>
              <p:cNvSpPr/>
              <p:nvPr/>
            </p:nvSpPr>
            <p:spPr>
              <a:xfrm flipH="1" rot="10800000">
                <a:off x="6998850" y="39962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9"/>
              <p:cNvSpPr/>
              <p:nvPr/>
            </p:nvSpPr>
            <p:spPr>
              <a:xfrm flipH="1" rot="10800000">
                <a:off x="7086950" y="4006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9"/>
              <p:cNvSpPr/>
              <p:nvPr/>
            </p:nvSpPr>
            <p:spPr>
              <a:xfrm flipH="1" rot="10800000">
                <a:off x="7279825" y="4006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9"/>
              <p:cNvSpPr/>
              <p:nvPr/>
            </p:nvSpPr>
            <p:spPr>
              <a:xfrm flipH="1" rot="10800000">
                <a:off x="8032325" y="35792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9"/>
              <p:cNvSpPr/>
              <p:nvPr/>
            </p:nvSpPr>
            <p:spPr>
              <a:xfrm flipH="1" rot="10800000">
                <a:off x="7608450" y="3754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9"/>
              <p:cNvSpPr/>
              <p:nvPr/>
            </p:nvSpPr>
            <p:spPr>
              <a:xfrm flipH="1" rot="10800000">
                <a:off x="7587025" y="36363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9"/>
              <p:cNvSpPr/>
              <p:nvPr/>
            </p:nvSpPr>
            <p:spPr>
              <a:xfrm flipH="1" rot="10800000">
                <a:off x="7548025" y="36554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9"/>
              <p:cNvSpPr/>
              <p:nvPr/>
            </p:nvSpPr>
            <p:spPr>
              <a:xfrm flipH="1" rot="10800000">
                <a:off x="7350725" y="3754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9"/>
              <p:cNvSpPr/>
              <p:nvPr/>
            </p:nvSpPr>
            <p:spPr>
              <a:xfrm flipH="1" rot="10800000">
                <a:off x="7365025" y="3715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9"/>
              <p:cNvSpPr/>
              <p:nvPr/>
            </p:nvSpPr>
            <p:spPr>
              <a:xfrm flipH="1" rot="10800000">
                <a:off x="7318825" y="35792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9"/>
              <p:cNvSpPr/>
              <p:nvPr/>
            </p:nvSpPr>
            <p:spPr>
              <a:xfrm flipH="1" rot="10800000">
                <a:off x="7318825" y="35180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9"/>
              <p:cNvSpPr/>
              <p:nvPr/>
            </p:nvSpPr>
            <p:spPr>
              <a:xfrm flipH="1" rot="10800000">
                <a:off x="7350725" y="35583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9"/>
              <p:cNvSpPr/>
              <p:nvPr/>
            </p:nvSpPr>
            <p:spPr>
              <a:xfrm flipH="1" rot="10800000">
                <a:off x="7350725" y="35271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9"/>
              <p:cNvSpPr/>
              <p:nvPr/>
            </p:nvSpPr>
            <p:spPr>
              <a:xfrm flipH="1" rot="10800000">
                <a:off x="7385750" y="33983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9"/>
              <p:cNvSpPr/>
              <p:nvPr/>
            </p:nvSpPr>
            <p:spPr>
              <a:xfrm flipH="1" rot="10800000">
                <a:off x="7790650" y="3208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9"/>
              <p:cNvSpPr/>
              <p:nvPr/>
            </p:nvSpPr>
            <p:spPr>
              <a:xfrm flipH="1" rot="10800000">
                <a:off x="7746500" y="32277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9"/>
              <p:cNvSpPr/>
              <p:nvPr/>
            </p:nvSpPr>
            <p:spPr>
              <a:xfrm flipH="1" rot="10800000">
                <a:off x="7714950" y="32667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9"/>
              <p:cNvSpPr/>
              <p:nvPr/>
            </p:nvSpPr>
            <p:spPr>
              <a:xfrm flipH="1" rot="10800000">
                <a:off x="7671850" y="32667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9"/>
              <p:cNvSpPr/>
              <p:nvPr/>
            </p:nvSpPr>
            <p:spPr>
              <a:xfrm flipH="1" rot="10800000">
                <a:off x="7993325" y="32277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9"/>
              <p:cNvSpPr/>
              <p:nvPr/>
            </p:nvSpPr>
            <p:spPr>
              <a:xfrm flipH="1" rot="10800000">
                <a:off x="7365025" y="34161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9"/>
              <p:cNvSpPr/>
              <p:nvPr/>
            </p:nvSpPr>
            <p:spPr>
              <a:xfrm flipH="1" rot="10800000">
                <a:off x="6535950" y="33057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9"/>
              <p:cNvSpPr/>
              <p:nvPr/>
            </p:nvSpPr>
            <p:spPr>
              <a:xfrm flipH="1" rot="10800000">
                <a:off x="6535950" y="33529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9"/>
              <p:cNvSpPr/>
              <p:nvPr/>
            </p:nvSpPr>
            <p:spPr>
              <a:xfrm flipH="1" rot="10800000">
                <a:off x="6949738" y="35973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9"/>
              <p:cNvSpPr/>
              <p:nvPr/>
            </p:nvSpPr>
            <p:spPr>
              <a:xfrm flipH="1" rot="10800000">
                <a:off x="6949750" y="35583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9"/>
              <p:cNvSpPr/>
              <p:nvPr/>
            </p:nvSpPr>
            <p:spPr>
              <a:xfrm flipH="1" rot="10800000">
                <a:off x="7086950" y="33983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9"/>
              <p:cNvSpPr/>
              <p:nvPr/>
            </p:nvSpPr>
            <p:spPr>
              <a:xfrm flipH="1" rot="10800000">
                <a:off x="7148688" y="33771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9"/>
              <p:cNvSpPr/>
              <p:nvPr/>
            </p:nvSpPr>
            <p:spPr>
              <a:xfrm flipH="1" rot="10800000">
                <a:off x="7187688" y="31153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9"/>
              <p:cNvSpPr/>
              <p:nvPr/>
            </p:nvSpPr>
            <p:spPr>
              <a:xfrm flipH="1" rot="10800000">
                <a:off x="7125938" y="31138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9"/>
              <p:cNvSpPr/>
              <p:nvPr/>
            </p:nvSpPr>
            <p:spPr>
              <a:xfrm flipH="1" rot="10800000">
                <a:off x="7148688" y="30876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9"/>
              <p:cNvSpPr/>
              <p:nvPr/>
            </p:nvSpPr>
            <p:spPr>
              <a:xfrm flipH="1" rot="10800000">
                <a:off x="7093163" y="33544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9"/>
              <p:cNvSpPr/>
              <p:nvPr/>
            </p:nvSpPr>
            <p:spPr>
              <a:xfrm>
                <a:off x="5878288" y="27837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9"/>
              <p:cNvSpPr/>
              <p:nvPr/>
            </p:nvSpPr>
            <p:spPr>
              <a:xfrm>
                <a:off x="5772238" y="27283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9"/>
              <p:cNvSpPr/>
              <p:nvPr/>
            </p:nvSpPr>
            <p:spPr>
              <a:xfrm>
                <a:off x="5694238" y="26664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9"/>
              <p:cNvSpPr/>
              <p:nvPr/>
            </p:nvSpPr>
            <p:spPr>
              <a:xfrm>
                <a:off x="5626663" y="26664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9"/>
              <p:cNvSpPr/>
              <p:nvPr/>
            </p:nvSpPr>
            <p:spPr>
              <a:xfrm>
                <a:off x="5665663" y="26341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9"/>
              <p:cNvSpPr/>
              <p:nvPr/>
            </p:nvSpPr>
            <p:spPr>
              <a:xfrm>
                <a:off x="5749913" y="25951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9"/>
              <p:cNvSpPr/>
              <p:nvPr/>
            </p:nvSpPr>
            <p:spPr>
              <a:xfrm>
                <a:off x="5769363" y="25371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9"/>
              <p:cNvSpPr/>
              <p:nvPr/>
            </p:nvSpPr>
            <p:spPr>
              <a:xfrm>
                <a:off x="5688188" y="25561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9"/>
              <p:cNvSpPr/>
              <p:nvPr/>
            </p:nvSpPr>
            <p:spPr>
              <a:xfrm>
                <a:off x="5677563" y="25171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9"/>
              <p:cNvSpPr/>
              <p:nvPr/>
            </p:nvSpPr>
            <p:spPr>
              <a:xfrm>
                <a:off x="5755113" y="22399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9"/>
              <p:cNvSpPr/>
              <p:nvPr/>
            </p:nvSpPr>
            <p:spPr>
              <a:xfrm>
                <a:off x="5858363" y="22683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9"/>
              <p:cNvSpPr/>
              <p:nvPr/>
            </p:nvSpPr>
            <p:spPr>
              <a:xfrm>
                <a:off x="5947163" y="22883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9"/>
              <p:cNvSpPr/>
              <p:nvPr/>
            </p:nvSpPr>
            <p:spPr>
              <a:xfrm>
                <a:off x="5866463" y="22293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9"/>
              <p:cNvSpPr/>
              <p:nvPr/>
            </p:nvSpPr>
            <p:spPr>
              <a:xfrm>
                <a:off x="5889688" y="22683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9"/>
              <p:cNvSpPr/>
              <p:nvPr/>
            </p:nvSpPr>
            <p:spPr>
              <a:xfrm>
                <a:off x="5827913" y="22009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9"/>
              <p:cNvSpPr/>
              <p:nvPr/>
            </p:nvSpPr>
            <p:spPr>
              <a:xfrm>
                <a:off x="5772238" y="22009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9"/>
              <p:cNvSpPr/>
              <p:nvPr/>
            </p:nvSpPr>
            <p:spPr>
              <a:xfrm>
                <a:off x="5733238" y="21465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9"/>
              <p:cNvSpPr/>
              <p:nvPr/>
            </p:nvSpPr>
            <p:spPr>
              <a:xfrm>
                <a:off x="5780338" y="21619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9"/>
              <p:cNvSpPr/>
              <p:nvPr/>
            </p:nvSpPr>
            <p:spPr>
              <a:xfrm>
                <a:off x="5827438" y="21465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9"/>
              <p:cNvSpPr/>
              <p:nvPr/>
            </p:nvSpPr>
            <p:spPr>
              <a:xfrm>
                <a:off x="5917063" y="21231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9"/>
              <p:cNvSpPr/>
              <p:nvPr/>
            </p:nvSpPr>
            <p:spPr>
              <a:xfrm>
                <a:off x="6003813" y="21233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9"/>
              <p:cNvSpPr/>
              <p:nvPr/>
            </p:nvSpPr>
            <p:spPr>
              <a:xfrm>
                <a:off x="6024838" y="21233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9"/>
              <p:cNvSpPr/>
              <p:nvPr/>
            </p:nvSpPr>
            <p:spPr>
              <a:xfrm>
                <a:off x="6142563" y="20523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065913" y="19853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9"/>
              <p:cNvSpPr/>
              <p:nvPr/>
            </p:nvSpPr>
            <p:spPr>
              <a:xfrm>
                <a:off x="6054888" y="1945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9"/>
              <p:cNvSpPr/>
              <p:nvPr/>
            </p:nvSpPr>
            <p:spPr>
              <a:xfrm>
                <a:off x="6006688" y="1945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9"/>
              <p:cNvSpPr/>
              <p:nvPr/>
            </p:nvSpPr>
            <p:spPr>
              <a:xfrm>
                <a:off x="6026913" y="19853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5942638" y="20133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9"/>
              <p:cNvSpPr/>
              <p:nvPr/>
            </p:nvSpPr>
            <p:spPr>
              <a:xfrm>
                <a:off x="5838463" y="20214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9"/>
              <p:cNvSpPr/>
              <p:nvPr/>
            </p:nvSpPr>
            <p:spPr>
              <a:xfrm>
                <a:off x="5734300" y="20165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9"/>
              <p:cNvSpPr/>
              <p:nvPr/>
            </p:nvSpPr>
            <p:spPr>
              <a:xfrm>
                <a:off x="5875500" y="21957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9"/>
              <p:cNvSpPr/>
              <p:nvPr/>
            </p:nvSpPr>
            <p:spPr>
              <a:xfrm>
                <a:off x="5661850" y="19425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9"/>
              <p:cNvSpPr/>
              <p:nvPr/>
            </p:nvSpPr>
            <p:spPr>
              <a:xfrm>
                <a:off x="5677575" y="17677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>
                <a:off x="5768300" y="18726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>
                <a:off x="5766300" y="18246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>
                <a:off x="5704675" y="18082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>
                <a:off x="5753775" y="19766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5748275" y="1920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>
                <a:off x="5827450" y="17547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>
                <a:off x="5788925" y="17287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>
                <a:off x="5749925" y="16735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>
                <a:off x="5887538" y="1870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>
                <a:off x="5951850" y="19035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>
                <a:off x="6123338" y="19035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>
                <a:off x="5947175" y="18601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>
                <a:off x="6062813" y="31882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>
                <a:off x="6011188" y="31665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>
                <a:off x="5991488" y="31428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5944475" y="31177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>
                <a:off x="5897375" y="30686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5917300" y="30783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>
                <a:off x="5905475" y="30542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>
                <a:off x="6015900" y="30296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>
                <a:off x="6015900" y="29906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>
                <a:off x="5873225" y="29457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>
                <a:off x="5811275" y="28734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>
                <a:off x="5788925" y="28916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>
                <a:off x="5749925" y="28063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>
                <a:off x="5808375" y="28227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>
                <a:off x="5994200" y="28928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 flipH="1" rot="10800000">
                <a:off x="6582725" y="31882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 flipH="1" rot="10800000">
                <a:off x="6713700" y="31177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 flipH="1" rot="10800000">
                <a:off x="6823700" y="30594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 flipH="1" rot="10800000">
                <a:off x="6916500" y="29906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 flipH="1" rot="10800000">
                <a:off x="6998850" y="29159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 flipH="1" rot="10800000">
                <a:off x="7086950" y="28286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 flipH="1" rot="10800000">
                <a:off x="7213725" y="28453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 flipH="1" rot="10800000">
                <a:off x="7240825" y="2899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 flipH="1" rot="10800000">
                <a:off x="7201650" y="29581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>
                <a:off x="6219200" y="14415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>
                <a:off x="6062825" y="14614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>
                <a:off x="6269200" y="15004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>
                <a:off x="6199988" y="15575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>
                <a:off x="6199988" y="15801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>
                <a:off x="6280200" y="15992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>
                <a:off x="6269200" y="16407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>
                <a:off x="6229700" y="16735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>
                <a:off x="6236950" y="15909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9"/>
              <p:cNvSpPr/>
              <p:nvPr/>
            </p:nvSpPr>
            <p:spPr>
              <a:xfrm>
                <a:off x="6073650" y="15575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9"/>
              <p:cNvSpPr/>
              <p:nvPr/>
            </p:nvSpPr>
            <p:spPr>
              <a:xfrm>
                <a:off x="6003813" y="14614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9"/>
              <p:cNvSpPr/>
              <p:nvPr/>
            </p:nvSpPr>
            <p:spPr>
              <a:xfrm>
                <a:off x="6326338" y="15801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9"/>
              <p:cNvSpPr/>
              <p:nvPr/>
            </p:nvSpPr>
            <p:spPr>
              <a:xfrm>
                <a:off x="6158763" y="17547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9"/>
              <p:cNvSpPr/>
              <p:nvPr/>
            </p:nvSpPr>
            <p:spPr>
              <a:xfrm>
                <a:off x="6288013" y="18726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9"/>
              <p:cNvSpPr/>
              <p:nvPr/>
            </p:nvSpPr>
            <p:spPr>
              <a:xfrm>
                <a:off x="6356013" y="19604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9"/>
              <p:cNvSpPr/>
              <p:nvPr/>
            </p:nvSpPr>
            <p:spPr>
              <a:xfrm>
                <a:off x="6378063" y="19852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9"/>
              <p:cNvSpPr/>
              <p:nvPr/>
            </p:nvSpPr>
            <p:spPr>
              <a:xfrm>
                <a:off x="6417325" y="207420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6404438" y="22074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6404438" y="22683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6413688" y="23407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6245350" y="24518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6331913" y="24306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6358188" y="24523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6426438" y="24132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6343813" y="23797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6438813" y="22387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6482438" y="23216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9"/>
              <p:cNvSpPr/>
              <p:nvPr/>
            </p:nvSpPr>
            <p:spPr>
              <a:xfrm>
                <a:off x="7365013" y="20279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9"/>
              <p:cNvSpPr/>
              <p:nvPr/>
            </p:nvSpPr>
            <p:spPr>
              <a:xfrm>
                <a:off x="6491688" y="21233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6417313" y="20214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9"/>
              <p:cNvSpPr/>
              <p:nvPr/>
            </p:nvSpPr>
            <p:spPr>
              <a:xfrm>
                <a:off x="6158763" y="24716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9"/>
              <p:cNvSpPr/>
              <p:nvPr/>
            </p:nvSpPr>
            <p:spPr>
              <a:xfrm>
                <a:off x="6211138" y="24518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9"/>
              <p:cNvSpPr/>
              <p:nvPr/>
            </p:nvSpPr>
            <p:spPr>
              <a:xfrm>
                <a:off x="6229688" y="25371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9"/>
              <p:cNvSpPr/>
              <p:nvPr/>
            </p:nvSpPr>
            <p:spPr>
              <a:xfrm>
                <a:off x="6284663" y="24908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9"/>
              <p:cNvSpPr/>
              <p:nvPr/>
            </p:nvSpPr>
            <p:spPr>
              <a:xfrm>
                <a:off x="6169188" y="25371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9"/>
              <p:cNvSpPr/>
              <p:nvPr/>
            </p:nvSpPr>
            <p:spPr>
              <a:xfrm>
                <a:off x="6189213" y="24908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9"/>
              <p:cNvSpPr/>
              <p:nvPr/>
            </p:nvSpPr>
            <p:spPr>
              <a:xfrm>
                <a:off x="7404013" y="19778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9"/>
              <p:cNvSpPr/>
              <p:nvPr/>
            </p:nvSpPr>
            <p:spPr>
              <a:xfrm>
                <a:off x="7376863" y="21131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7431988" y="21075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7445338" y="21465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7424738" y="21781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9"/>
              <p:cNvSpPr/>
              <p:nvPr/>
            </p:nvSpPr>
            <p:spPr>
              <a:xfrm>
                <a:off x="7445338" y="21957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9"/>
              <p:cNvSpPr/>
              <p:nvPr/>
            </p:nvSpPr>
            <p:spPr>
              <a:xfrm>
                <a:off x="7445338" y="21619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9"/>
              <p:cNvSpPr/>
              <p:nvPr/>
            </p:nvSpPr>
            <p:spPr>
              <a:xfrm>
                <a:off x="7445338" y="21131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7647438" y="22399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9"/>
              <p:cNvSpPr/>
              <p:nvPr/>
            </p:nvSpPr>
            <p:spPr>
              <a:xfrm>
                <a:off x="7608438" y="22293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9"/>
              <p:cNvSpPr/>
              <p:nvPr/>
            </p:nvSpPr>
            <p:spPr>
              <a:xfrm>
                <a:off x="7542113" y="24210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9"/>
              <p:cNvSpPr/>
              <p:nvPr/>
            </p:nvSpPr>
            <p:spPr>
              <a:xfrm>
                <a:off x="7596438" y="24523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9"/>
              <p:cNvSpPr/>
              <p:nvPr/>
            </p:nvSpPr>
            <p:spPr>
              <a:xfrm>
                <a:off x="7737538" y="240328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9"/>
              <p:cNvSpPr/>
              <p:nvPr/>
            </p:nvSpPr>
            <p:spPr>
              <a:xfrm>
                <a:off x="7596438" y="25648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9"/>
              <p:cNvSpPr/>
              <p:nvPr/>
            </p:nvSpPr>
            <p:spPr>
              <a:xfrm>
                <a:off x="7737538" y="26341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9"/>
              <p:cNvSpPr/>
              <p:nvPr/>
            </p:nvSpPr>
            <p:spPr>
              <a:xfrm>
                <a:off x="7790638" y="26038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9"/>
              <p:cNvSpPr/>
              <p:nvPr/>
            </p:nvSpPr>
            <p:spPr>
              <a:xfrm>
                <a:off x="7785488" y="27283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9"/>
              <p:cNvSpPr/>
              <p:nvPr/>
            </p:nvSpPr>
            <p:spPr>
              <a:xfrm>
                <a:off x="7753938" y="28155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9"/>
              <p:cNvSpPr/>
              <p:nvPr/>
            </p:nvSpPr>
            <p:spPr>
              <a:xfrm>
                <a:off x="7509013" y="274477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 flipH="1" rot="10800000">
                <a:off x="6851225" y="3485538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 flipH="1" rot="10800000">
                <a:off x="7148700" y="4006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 flipH="1" rot="10800000">
                <a:off x="7410950" y="40066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 flipH="1" rot="10800000">
                <a:off x="6385950" y="38649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6091188" y="32477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5850688" y="27904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5749913" y="227885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5808363" y="2204925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5804375" y="21809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6248963" y="15706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6248975" y="16408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6491700" y="22399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6236938" y="248131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7392988" y="20779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7674688" y="2471663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7714938" y="2666400"/>
                <a:ext cx="39000" cy="39000"/>
              </a:xfrm>
              <a:prstGeom prst="ellipse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2" name="Google Shape;1162;p9"/>
            <p:cNvGrpSpPr/>
            <p:nvPr/>
          </p:nvGrpSpPr>
          <p:grpSpPr>
            <a:xfrm>
              <a:off x="5246279" y="796844"/>
              <a:ext cx="4069598" cy="3525617"/>
              <a:chOff x="1821475" y="1135075"/>
              <a:chExt cx="3961450" cy="3431925"/>
            </a:xfrm>
          </p:grpSpPr>
          <p:sp>
            <p:nvSpPr>
              <p:cNvPr id="1163" name="Google Shape;1163;p9"/>
              <p:cNvSpPr/>
              <p:nvPr/>
            </p:nvSpPr>
            <p:spPr>
              <a:xfrm>
                <a:off x="3905250" y="1817300"/>
                <a:ext cx="779175" cy="1430125"/>
              </a:xfrm>
              <a:custGeom>
                <a:rect b="b" l="l" r="r" t="t"/>
                <a:pathLst>
                  <a:path extrusionOk="0" h="57205" w="31167">
                    <a:moveTo>
                      <a:pt x="15326" y="0"/>
                    </a:moveTo>
                    <a:lnTo>
                      <a:pt x="15326" y="27"/>
                    </a:lnTo>
                    <a:lnTo>
                      <a:pt x="15326" y="54"/>
                    </a:lnTo>
                    <a:lnTo>
                      <a:pt x="15353" y="0"/>
                    </a:lnTo>
                    <a:close/>
                    <a:moveTo>
                      <a:pt x="15272" y="163"/>
                    </a:moveTo>
                    <a:lnTo>
                      <a:pt x="15272" y="217"/>
                    </a:lnTo>
                    <a:lnTo>
                      <a:pt x="15299" y="190"/>
                    </a:lnTo>
                    <a:lnTo>
                      <a:pt x="15272" y="163"/>
                    </a:lnTo>
                    <a:close/>
                    <a:moveTo>
                      <a:pt x="15028" y="1031"/>
                    </a:moveTo>
                    <a:lnTo>
                      <a:pt x="14973" y="1058"/>
                    </a:lnTo>
                    <a:lnTo>
                      <a:pt x="14946" y="1085"/>
                    </a:lnTo>
                    <a:lnTo>
                      <a:pt x="14919" y="1194"/>
                    </a:lnTo>
                    <a:lnTo>
                      <a:pt x="14838" y="1302"/>
                    </a:lnTo>
                    <a:lnTo>
                      <a:pt x="14811" y="1411"/>
                    </a:lnTo>
                    <a:lnTo>
                      <a:pt x="14783" y="1519"/>
                    </a:lnTo>
                    <a:lnTo>
                      <a:pt x="14838" y="1546"/>
                    </a:lnTo>
                    <a:lnTo>
                      <a:pt x="14919" y="1519"/>
                    </a:lnTo>
                    <a:lnTo>
                      <a:pt x="15000" y="1465"/>
                    </a:lnTo>
                    <a:lnTo>
                      <a:pt x="15055" y="1356"/>
                    </a:lnTo>
                    <a:lnTo>
                      <a:pt x="15082" y="1275"/>
                    </a:lnTo>
                    <a:lnTo>
                      <a:pt x="15109" y="1221"/>
                    </a:lnTo>
                    <a:lnTo>
                      <a:pt x="15109" y="1166"/>
                    </a:lnTo>
                    <a:lnTo>
                      <a:pt x="15109" y="1112"/>
                    </a:lnTo>
                    <a:lnTo>
                      <a:pt x="15082" y="1058"/>
                    </a:lnTo>
                    <a:lnTo>
                      <a:pt x="15055" y="1031"/>
                    </a:lnTo>
                    <a:close/>
                    <a:moveTo>
                      <a:pt x="15543" y="2279"/>
                    </a:moveTo>
                    <a:lnTo>
                      <a:pt x="15489" y="2306"/>
                    </a:lnTo>
                    <a:lnTo>
                      <a:pt x="15434" y="2333"/>
                    </a:lnTo>
                    <a:lnTo>
                      <a:pt x="15380" y="2387"/>
                    </a:lnTo>
                    <a:lnTo>
                      <a:pt x="15380" y="2414"/>
                    </a:lnTo>
                    <a:lnTo>
                      <a:pt x="15245" y="2631"/>
                    </a:lnTo>
                    <a:lnTo>
                      <a:pt x="15217" y="2685"/>
                    </a:lnTo>
                    <a:lnTo>
                      <a:pt x="15245" y="2767"/>
                    </a:lnTo>
                    <a:lnTo>
                      <a:pt x="15299" y="2794"/>
                    </a:lnTo>
                    <a:lnTo>
                      <a:pt x="15353" y="2767"/>
                    </a:lnTo>
                    <a:lnTo>
                      <a:pt x="15407" y="2712"/>
                    </a:lnTo>
                    <a:lnTo>
                      <a:pt x="15407" y="2685"/>
                    </a:lnTo>
                    <a:lnTo>
                      <a:pt x="15407" y="2658"/>
                    </a:lnTo>
                    <a:lnTo>
                      <a:pt x="15380" y="2631"/>
                    </a:lnTo>
                    <a:lnTo>
                      <a:pt x="15380" y="2577"/>
                    </a:lnTo>
                    <a:lnTo>
                      <a:pt x="15407" y="2550"/>
                    </a:lnTo>
                    <a:lnTo>
                      <a:pt x="15462" y="2495"/>
                    </a:lnTo>
                    <a:lnTo>
                      <a:pt x="15597" y="2387"/>
                    </a:lnTo>
                    <a:lnTo>
                      <a:pt x="15624" y="2360"/>
                    </a:lnTo>
                    <a:lnTo>
                      <a:pt x="15624" y="2333"/>
                    </a:lnTo>
                    <a:lnTo>
                      <a:pt x="15597" y="2306"/>
                    </a:lnTo>
                    <a:lnTo>
                      <a:pt x="15570" y="2279"/>
                    </a:lnTo>
                    <a:close/>
                    <a:moveTo>
                      <a:pt x="14973" y="2794"/>
                    </a:moveTo>
                    <a:lnTo>
                      <a:pt x="14946" y="2821"/>
                    </a:lnTo>
                    <a:lnTo>
                      <a:pt x="14946" y="2848"/>
                    </a:lnTo>
                    <a:lnTo>
                      <a:pt x="14973" y="2902"/>
                    </a:lnTo>
                    <a:lnTo>
                      <a:pt x="15000" y="3065"/>
                    </a:lnTo>
                    <a:lnTo>
                      <a:pt x="15055" y="3065"/>
                    </a:lnTo>
                    <a:lnTo>
                      <a:pt x="15136" y="2984"/>
                    </a:lnTo>
                    <a:lnTo>
                      <a:pt x="15136" y="2929"/>
                    </a:lnTo>
                    <a:lnTo>
                      <a:pt x="15109" y="2848"/>
                    </a:lnTo>
                    <a:lnTo>
                      <a:pt x="15028" y="2794"/>
                    </a:lnTo>
                    <a:close/>
                    <a:moveTo>
                      <a:pt x="15407" y="5560"/>
                    </a:moveTo>
                    <a:lnTo>
                      <a:pt x="15353" y="5615"/>
                    </a:lnTo>
                    <a:lnTo>
                      <a:pt x="15163" y="5615"/>
                    </a:lnTo>
                    <a:lnTo>
                      <a:pt x="15163" y="5642"/>
                    </a:lnTo>
                    <a:lnTo>
                      <a:pt x="15163" y="5669"/>
                    </a:lnTo>
                    <a:lnTo>
                      <a:pt x="15163" y="5696"/>
                    </a:lnTo>
                    <a:lnTo>
                      <a:pt x="15190" y="5723"/>
                    </a:lnTo>
                    <a:lnTo>
                      <a:pt x="15245" y="5777"/>
                    </a:lnTo>
                    <a:lnTo>
                      <a:pt x="15326" y="5859"/>
                    </a:lnTo>
                    <a:lnTo>
                      <a:pt x="15380" y="5859"/>
                    </a:lnTo>
                    <a:lnTo>
                      <a:pt x="15434" y="5832"/>
                    </a:lnTo>
                    <a:lnTo>
                      <a:pt x="15462" y="5805"/>
                    </a:lnTo>
                    <a:lnTo>
                      <a:pt x="15489" y="5669"/>
                    </a:lnTo>
                    <a:lnTo>
                      <a:pt x="15489" y="5615"/>
                    </a:lnTo>
                    <a:lnTo>
                      <a:pt x="15489" y="5588"/>
                    </a:lnTo>
                    <a:lnTo>
                      <a:pt x="15462" y="5560"/>
                    </a:lnTo>
                    <a:close/>
                    <a:moveTo>
                      <a:pt x="13454" y="6184"/>
                    </a:moveTo>
                    <a:lnTo>
                      <a:pt x="13373" y="6239"/>
                    </a:lnTo>
                    <a:lnTo>
                      <a:pt x="13346" y="6266"/>
                    </a:lnTo>
                    <a:lnTo>
                      <a:pt x="13292" y="6266"/>
                    </a:lnTo>
                    <a:lnTo>
                      <a:pt x="13292" y="6293"/>
                    </a:lnTo>
                    <a:lnTo>
                      <a:pt x="13400" y="6428"/>
                    </a:lnTo>
                    <a:lnTo>
                      <a:pt x="13454" y="6510"/>
                    </a:lnTo>
                    <a:lnTo>
                      <a:pt x="13454" y="6537"/>
                    </a:lnTo>
                    <a:lnTo>
                      <a:pt x="13481" y="6564"/>
                    </a:lnTo>
                    <a:lnTo>
                      <a:pt x="13563" y="6564"/>
                    </a:lnTo>
                    <a:lnTo>
                      <a:pt x="13671" y="6645"/>
                    </a:lnTo>
                    <a:lnTo>
                      <a:pt x="13698" y="6673"/>
                    </a:lnTo>
                    <a:lnTo>
                      <a:pt x="13807" y="6700"/>
                    </a:lnTo>
                    <a:lnTo>
                      <a:pt x="13834" y="6673"/>
                    </a:lnTo>
                    <a:lnTo>
                      <a:pt x="13834" y="6645"/>
                    </a:lnTo>
                    <a:lnTo>
                      <a:pt x="13861" y="6618"/>
                    </a:lnTo>
                    <a:lnTo>
                      <a:pt x="13970" y="6618"/>
                    </a:lnTo>
                    <a:lnTo>
                      <a:pt x="13943" y="6591"/>
                    </a:lnTo>
                    <a:lnTo>
                      <a:pt x="13943" y="6564"/>
                    </a:lnTo>
                    <a:lnTo>
                      <a:pt x="13943" y="6537"/>
                    </a:lnTo>
                    <a:lnTo>
                      <a:pt x="13943" y="6510"/>
                    </a:lnTo>
                    <a:lnTo>
                      <a:pt x="13888" y="6456"/>
                    </a:lnTo>
                    <a:lnTo>
                      <a:pt x="13888" y="6428"/>
                    </a:lnTo>
                    <a:lnTo>
                      <a:pt x="13888" y="6239"/>
                    </a:lnTo>
                    <a:lnTo>
                      <a:pt x="13861" y="6211"/>
                    </a:lnTo>
                    <a:lnTo>
                      <a:pt x="13807" y="6211"/>
                    </a:lnTo>
                    <a:lnTo>
                      <a:pt x="13753" y="6239"/>
                    </a:lnTo>
                    <a:lnTo>
                      <a:pt x="13644" y="6239"/>
                    </a:lnTo>
                    <a:lnTo>
                      <a:pt x="13454" y="6184"/>
                    </a:lnTo>
                    <a:close/>
                    <a:moveTo>
                      <a:pt x="12831" y="6998"/>
                    </a:moveTo>
                    <a:lnTo>
                      <a:pt x="12831" y="7052"/>
                    </a:lnTo>
                    <a:lnTo>
                      <a:pt x="12776" y="7215"/>
                    </a:lnTo>
                    <a:lnTo>
                      <a:pt x="12749" y="7296"/>
                    </a:lnTo>
                    <a:lnTo>
                      <a:pt x="12776" y="7378"/>
                    </a:lnTo>
                    <a:lnTo>
                      <a:pt x="12831" y="7432"/>
                    </a:lnTo>
                    <a:lnTo>
                      <a:pt x="12939" y="7568"/>
                    </a:lnTo>
                    <a:lnTo>
                      <a:pt x="12993" y="7459"/>
                    </a:lnTo>
                    <a:lnTo>
                      <a:pt x="12966" y="7324"/>
                    </a:lnTo>
                    <a:lnTo>
                      <a:pt x="12912" y="7188"/>
                    </a:lnTo>
                    <a:lnTo>
                      <a:pt x="12885" y="7052"/>
                    </a:lnTo>
                    <a:lnTo>
                      <a:pt x="12885" y="7025"/>
                    </a:lnTo>
                    <a:lnTo>
                      <a:pt x="12858" y="6998"/>
                    </a:lnTo>
                    <a:close/>
                    <a:moveTo>
                      <a:pt x="13536" y="7947"/>
                    </a:moveTo>
                    <a:lnTo>
                      <a:pt x="13427" y="7974"/>
                    </a:lnTo>
                    <a:lnTo>
                      <a:pt x="13319" y="7974"/>
                    </a:lnTo>
                    <a:lnTo>
                      <a:pt x="13129" y="8029"/>
                    </a:lnTo>
                    <a:lnTo>
                      <a:pt x="13047" y="8056"/>
                    </a:lnTo>
                    <a:lnTo>
                      <a:pt x="13047" y="8110"/>
                    </a:lnTo>
                    <a:lnTo>
                      <a:pt x="13102" y="8164"/>
                    </a:lnTo>
                    <a:lnTo>
                      <a:pt x="13183" y="8191"/>
                    </a:lnTo>
                    <a:lnTo>
                      <a:pt x="13481" y="8164"/>
                    </a:lnTo>
                    <a:lnTo>
                      <a:pt x="13590" y="8137"/>
                    </a:lnTo>
                    <a:lnTo>
                      <a:pt x="13644" y="8110"/>
                    </a:lnTo>
                    <a:lnTo>
                      <a:pt x="13726" y="8056"/>
                    </a:lnTo>
                    <a:lnTo>
                      <a:pt x="13698" y="8056"/>
                    </a:lnTo>
                    <a:lnTo>
                      <a:pt x="13671" y="8029"/>
                    </a:lnTo>
                    <a:lnTo>
                      <a:pt x="13644" y="8029"/>
                    </a:lnTo>
                    <a:lnTo>
                      <a:pt x="13617" y="8002"/>
                    </a:lnTo>
                    <a:lnTo>
                      <a:pt x="13563" y="7947"/>
                    </a:lnTo>
                    <a:close/>
                    <a:moveTo>
                      <a:pt x="15326" y="7568"/>
                    </a:moveTo>
                    <a:lnTo>
                      <a:pt x="15299" y="7595"/>
                    </a:lnTo>
                    <a:lnTo>
                      <a:pt x="15245" y="7595"/>
                    </a:lnTo>
                    <a:lnTo>
                      <a:pt x="15245" y="7622"/>
                    </a:lnTo>
                    <a:lnTo>
                      <a:pt x="15217" y="7622"/>
                    </a:lnTo>
                    <a:lnTo>
                      <a:pt x="15190" y="7595"/>
                    </a:lnTo>
                    <a:lnTo>
                      <a:pt x="15163" y="7595"/>
                    </a:lnTo>
                    <a:lnTo>
                      <a:pt x="15136" y="7622"/>
                    </a:lnTo>
                    <a:lnTo>
                      <a:pt x="15082" y="7703"/>
                    </a:lnTo>
                    <a:lnTo>
                      <a:pt x="15055" y="7730"/>
                    </a:lnTo>
                    <a:lnTo>
                      <a:pt x="15082" y="7730"/>
                    </a:lnTo>
                    <a:lnTo>
                      <a:pt x="15055" y="7785"/>
                    </a:lnTo>
                    <a:lnTo>
                      <a:pt x="15055" y="7866"/>
                    </a:lnTo>
                    <a:lnTo>
                      <a:pt x="15000" y="7893"/>
                    </a:lnTo>
                    <a:lnTo>
                      <a:pt x="15082" y="7974"/>
                    </a:lnTo>
                    <a:lnTo>
                      <a:pt x="15028" y="8029"/>
                    </a:lnTo>
                    <a:lnTo>
                      <a:pt x="14973" y="8083"/>
                    </a:lnTo>
                    <a:lnTo>
                      <a:pt x="14973" y="8164"/>
                    </a:lnTo>
                    <a:lnTo>
                      <a:pt x="14946" y="8219"/>
                    </a:lnTo>
                    <a:lnTo>
                      <a:pt x="14973" y="8246"/>
                    </a:lnTo>
                    <a:lnTo>
                      <a:pt x="15055" y="8246"/>
                    </a:lnTo>
                    <a:lnTo>
                      <a:pt x="15082" y="8219"/>
                    </a:lnTo>
                    <a:lnTo>
                      <a:pt x="15109" y="8164"/>
                    </a:lnTo>
                    <a:lnTo>
                      <a:pt x="15136" y="8083"/>
                    </a:lnTo>
                    <a:lnTo>
                      <a:pt x="15272" y="8002"/>
                    </a:lnTo>
                    <a:lnTo>
                      <a:pt x="15299" y="7947"/>
                    </a:lnTo>
                    <a:lnTo>
                      <a:pt x="15380" y="7839"/>
                    </a:lnTo>
                    <a:lnTo>
                      <a:pt x="15462" y="7785"/>
                    </a:lnTo>
                    <a:lnTo>
                      <a:pt x="15462" y="7758"/>
                    </a:lnTo>
                    <a:lnTo>
                      <a:pt x="15462" y="7703"/>
                    </a:lnTo>
                    <a:lnTo>
                      <a:pt x="15407" y="7676"/>
                    </a:lnTo>
                    <a:lnTo>
                      <a:pt x="15380" y="7649"/>
                    </a:lnTo>
                    <a:lnTo>
                      <a:pt x="15380" y="7622"/>
                    </a:lnTo>
                    <a:lnTo>
                      <a:pt x="15353" y="7595"/>
                    </a:lnTo>
                    <a:lnTo>
                      <a:pt x="15326" y="7568"/>
                    </a:lnTo>
                    <a:close/>
                    <a:moveTo>
                      <a:pt x="10742" y="22350"/>
                    </a:moveTo>
                    <a:lnTo>
                      <a:pt x="10742" y="22377"/>
                    </a:lnTo>
                    <a:lnTo>
                      <a:pt x="10745" y="22350"/>
                    </a:lnTo>
                    <a:close/>
                    <a:moveTo>
                      <a:pt x="15977" y="22242"/>
                    </a:moveTo>
                    <a:lnTo>
                      <a:pt x="15923" y="22296"/>
                    </a:lnTo>
                    <a:lnTo>
                      <a:pt x="15868" y="22296"/>
                    </a:lnTo>
                    <a:lnTo>
                      <a:pt x="15896" y="22350"/>
                    </a:lnTo>
                    <a:lnTo>
                      <a:pt x="15896" y="22377"/>
                    </a:lnTo>
                    <a:lnTo>
                      <a:pt x="15923" y="22404"/>
                    </a:lnTo>
                    <a:lnTo>
                      <a:pt x="15977" y="22431"/>
                    </a:lnTo>
                    <a:lnTo>
                      <a:pt x="16058" y="22459"/>
                    </a:lnTo>
                    <a:lnTo>
                      <a:pt x="16329" y="22648"/>
                    </a:lnTo>
                    <a:lnTo>
                      <a:pt x="16384" y="22621"/>
                    </a:lnTo>
                    <a:lnTo>
                      <a:pt x="16384" y="22540"/>
                    </a:lnTo>
                    <a:lnTo>
                      <a:pt x="16357" y="22486"/>
                    </a:lnTo>
                    <a:lnTo>
                      <a:pt x="16302" y="22431"/>
                    </a:lnTo>
                    <a:lnTo>
                      <a:pt x="16248" y="22459"/>
                    </a:lnTo>
                    <a:lnTo>
                      <a:pt x="16194" y="22459"/>
                    </a:lnTo>
                    <a:lnTo>
                      <a:pt x="16167" y="22431"/>
                    </a:lnTo>
                    <a:lnTo>
                      <a:pt x="16167" y="22377"/>
                    </a:lnTo>
                    <a:lnTo>
                      <a:pt x="16167" y="22350"/>
                    </a:lnTo>
                    <a:lnTo>
                      <a:pt x="16167" y="22323"/>
                    </a:lnTo>
                    <a:lnTo>
                      <a:pt x="16194" y="22296"/>
                    </a:lnTo>
                    <a:lnTo>
                      <a:pt x="16085" y="22296"/>
                    </a:lnTo>
                    <a:lnTo>
                      <a:pt x="16031" y="22323"/>
                    </a:lnTo>
                    <a:lnTo>
                      <a:pt x="16004" y="22323"/>
                    </a:lnTo>
                    <a:lnTo>
                      <a:pt x="15977" y="22296"/>
                    </a:lnTo>
                    <a:lnTo>
                      <a:pt x="15977" y="22242"/>
                    </a:lnTo>
                    <a:close/>
                    <a:moveTo>
                      <a:pt x="16791" y="22676"/>
                    </a:moveTo>
                    <a:lnTo>
                      <a:pt x="16736" y="22703"/>
                    </a:lnTo>
                    <a:lnTo>
                      <a:pt x="16655" y="22730"/>
                    </a:lnTo>
                    <a:lnTo>
                      <a:pt x="16574" y="22784"/>
                    </a:lnTo>
                    <a:lnTo>
                      <a:pt x="16574" y="22838"/>
                    </a:lnTo>
                    <a:lnTo>
                      <a:pt x="16709" y="22865"/>
                    </a:lnTo>
                    <a:lnTo>
                      <a:pt x="16763" y="22838"/>
                    </a:lnTo>
                    <a:lnTo>
                      <a:pt x="16845" y="22838"/>
                    </a:lnTo>
                    <a:lnTo>
                      <a:pt x="16926" y="22757"/>
                    </a:lnTo>
                    <a:lnTo>
                      <a:pt x="16926" y="22703"/>
                    </a:lnTo>
                    <a:lnTo>
                      <a:pt x="16899" y="22703"/>
                    </a:lnTo>
                    <a:lnTo>
                      <a:pt x="16845" y="22676"/>
                    </a:lnTo>
                    <a:close/>
                    <a:moveTo>
                      <a:pt x="15190" y="21564"/>
                    </a:moveTo>
                    <a:lnTo>
                      <a:pt x="15163" y="21591"/>
                    </a:lnTo>
                    <a:lnTo>
                      <a:pt x="15136" y="21672"/>
                    </a:lnTo>
                    <a:lnTo>
                      <a:pt x="15082" y="21645"/>
                    </a:lnTo>
                    <a:lnTo>
                      <a:pt x="14973" y="21591"/>
                    </a:lnTo>
                    <a:lnTo>
                      <a:pt x="14946" y="21618"/>
                    </a:lnTo>
                    <a:lnTo>
                      <a:pt x="14919" y="21699"/>
                    </a:lnTo>
                    <a:lnTo>
                      <a:pt x="14892" y="21943"/>
                    </a:lnTo>
                    <a:lnTo>
                      <a:pt x="14892" y="21970"/>
                    </a:lnTo>
                    <a:lnTo>
                      <a:pt x="15000" y="21970"/>
                    </a:lnTo>
                    <a:lnTo>
                      <a:pt x="15028" y="21998"/>
                    </a:lnTo>
                    <a:lnTo>
                      <a:pt x="15082" y="22106"/>
                    </a:lnTo>
                    <a:lnTo>
                      <a:pt x="15109" y="22160"/>
                    </a:lnTo>
                    <a:lnTo>
                      <a:pt x="15082" y="22269"/>
                    </a:lnTo>
                    <a:lnTo>
                      <a:pt x="15109" y="22323"/>
                    </a:lnTo>
                    <a:lnTo>
                      <a:pt x="15163" y="22323"/>
                    </a:lnTo>
                    <a:lnTo>
                      <a:pt x="15217" y="22404"/>
                    </a:lnTo>
                    <a:lnTo>
                      <a:pt x="15272" y="22567"/>
                    </a:lnTo>
                    <a:lnTo>
                      <a:pt x="15272" y="22703"/>
                    </a:lnTo>
                    <a:lnTo>
                      <a:pt x="15217" y="22730"/>
                    </a:lnTo>
                    <a:lnTo>
                      <a:pt x="15190" y="22784"/>
                    </a:lnTo>
                    <a:lnTo>
                      <a:pt x="15190" y="22893"/>
                    </a:lnTo>
                    <a:lnTo>
                      <a:pt x="15217" y="22974"/>
                    </a:lnTo>
                    <a:lnTo>
                      <a:pt x="15299" y="23001"/>
                    </a:lnTo>
                    <a:lnTo>
                      <a:pt x="15380" y="22974"/>
                    </a:lnTo>
                    <a:lnTo>
                      <a:pt x="15462" y="22947"/>
                    </a:lnTo>
                    <a:lnTo>
                      <a:pt x="15516" y="22893"/>
                    </a:lnTo>
                    <a:lnTo>
                      <a:pt x="15597" y="22703"/>
                    </a:lnTo>
                    <a:lnTo>
                      <a:pt x="15597" y="22676"/>
                    </a:lnTo>
                    <a:lnTo>
                      <a:pt x="15570" y="22431"/>
                    </a:lnTo>
                    <a:lnTo>
                      <a:pt x="15543" y="22350"/>
                    </a:lnTo>
                    <a:lnTo>
                      <a:pt x="15489" y="22296"/>
                    </a:lnTo>
                    <a:lnTo>
                      <a:pt x="15434" y="22296"/>
                    </a:lnTo>
                    <a:lnTo>
                      <a:pt x="15407" y="22269"/>
                    </a:lnTo>
                    <a:lnTo>
                      <a:pt x="15407" y="22214"/>
                    </a:lnTo>
                    <a:lnTo>
                      <a:pt x="15407" y="22106"/>
                    </a:lnTo>
                    <a:lnTo>
                      <a:pt x="15407" y="22079"/>
                    </a:lnTo>
                    <a:lnTo>
                      <a:pt x="15516" y="21998"/>
                    </a:lnTo>
                    <a:lnTo>
                      <a:pt x="15543" y="21970"/>
                    </a:lnTo>
                    <a:lnTo>
                      <a:pt x="15543" y="21943"/>
                    </a:lnTo>
                    <a:lnTo>
                      <a:pt x="15516" y="21862"/>
                    </a:lnTo>
                    <a:lnTo>
                      <a:pt x="15489" y="21889"/>
                    </a:lnTo>
                    <a:lnTo>
                      <a:pt x="15489" y="21862"/>
                    </a:lnTo>
                    <a:lnTo>
                      <a:pt x="15489" y="21808"/>
                    </a:lnTo>
                    <a:lnTo>
                      <a:pt x="15516" y="21781"/>
                    </a:lnTo>
                    <a:lnTo>
                      <a:pt x="15597" y="21781"/>
                    </a:lnTo>
                    <a:lnTo>
                      <a:pt x="15679" y="21889"/>
                    </a:lnTo>
                    <a:lnTo>
                      <a:pt x="15706" y="21808"/>
                    </a:lnTo>
                    <a:lnTo>
                      <a:pt x="15679" y="21753"/>
                    </a:lnTo>
                    <a:lnTo>
                      <a:pt x="15597" y="21726"/>
                    </a:lnTo>
                    <a:lnTo>
                      <a:pt x="15516" y="21699"/>
                    </a:lnTo>
                    <a:lnTo>
                      <a:pt x="15543" y="21645"/>
                    </a:lnTo>
                    <a:lnTo>
                      <a:pt x="15516" y="21618"/>
                    </a:lnTo>
                    <a:lnTo>
                      <a:pt x="15489" y="21591"/>
                    </a:lnTo>
                    <a:lnTo>
                      <a:pt x="15462" y="21618"/>
                    </a:lnTo>
                    <a:lnTo>
                      <a:pt x="15407" y="21591"/>
                    </a:lnTo>
                    <a:lnTo>
                      <a:pt x="15272" y="21564"/>
                    </a:lnTo>
                    <a:close/>
                    <a:moveTo>
                      <a:pt x="15272" y="24412"/>
                    </a:moveTo>
                    <a:lnTo>
                      <a:pt x="15245" y="24466"/>
                    </a:lnTo>
                    <a:lnTo>
                      <a:pt x="15245" y="24493"/>
                    </a:lnTo>
                    <a:lnTo>
                      <a:pt x="15272" y="24547"/>
                    </a:lnTo>
                    <a:lnTo>
                      <a:pt x="15326" y="24656"/>
                    </a:lnTo>
                    <a:lnTo>
                      <a:pt x="15380" y="24737"/>
                    </a:lnTo>
                    <a:lnTo>
                      <a:pt x="15434" y="24764"/>
                    </a:lnTo>
                    <a:lnTo>
                      <a:pt x="15489" y="24791"/>
                    </a:lnTo>
                    <a:lnTo>
                      <a:pt x="15624" y="24900"/>
                    </a:lnTo>
                    <a:lnTo>
                      <a:pt x="15841" y="25035"/>
                    </a:lnTo>
                    <a:lnTo>
                      <a:pt x="15977" y="25144"/>
                    </a:lnTo>
                    <a:lnTo>
                      <a:pt x="16058" y="25198"/>
                    </a:lnTo>
                    <a:lnTo>
                      <a:pt x="16112" y="25198"/>
                    </a:lnTo>
                    <a:lnTo>
                      <a:pt x="16140" y="25117"/>
                    </a:lnTo>
                    <a:lnTo>
                      <a:pt x="16085" y="25035"/>
                    </a:lnTo>
                    <a:lnTo>
                      <a:pt x="16004" y="24981"/>
                    </a:lnTo>
                    <a:lnTo>
                      <a:pt x="15868" y="24873"/>
                    </a:lnTo>
                    <a:lnTo>
                      <a:pt x="15434" y="24493"/>
                    </a:lnTo>
                    <a:lnTo>
                      <a:pt x="15407" y="24466"/>
                    </a:lnTo>
                    <a:lnTo>
                      <a:pt x="15380" y="24439"/>
                    </a:lnTo>
                    <a:lnTo>
                      <a:pt x="15353" y="24412"/>
                    </a:lnTo>
                    <a:close/>
                    <a:moveTo>
                      <a:pt x="9033" y="25686"/>
                    </a:moveTo>
                    <a:lnTo>
                      <a:pt x="9006" y="25713"/>
                    </a:lnTo>
                    <a:lnTo>
                      <a:pt x="9006" y="25741"/>
                    </a:lnTo>
                    <a:lnTo>
                      <a:pt x="8979" y="25768"/>
                    </a:lnTo>
                    <a:lnTo>
                      <a:pt x="9006" y="25849"/>
                    </a:lnTo>
                    <a:lnTo>
                      <a:pt x="9033" y="25930"/>
                    </a:lnTo>
                    <a:lnTo>
                      <a:pt x="9087" y="26012"/>
                    </a:lnTo>
                    <a:lnTo>
                      <a:pt x="9196" y="26039"/>
                    </a:lnTo>
                    <a:lnTo>
                      <a:pt x="9250" y="26093"/>
                    </a:lnTo>
                    <a:lnTo>
                      <a:pt x="9332" y="26093"/>
                    </a:lnTo>
                    <a:lnTo>
                      <a:pt x="9386" y="26120"/>
                    </a:lnTo>
                    <a:lnTo>
                      <a:pt x="9413" y="26147"/>
                    </a:lnTo>
                    <a:lnTo>
                      <a:pt x="9440" y="26175"/>
                    </a:lnTo>
                    <a:lnTo>
                      <a:pt x="9440" y="26202"/>
                    </a:lnTo>
                    <a:lnTo>
                      <a:pt x="9467" y="26229"/>
                    </a:lnTo>
                    <a:lnTo>
                      <a:pt x="9521" y="26229"/>
                    </a:lnTo>
                    <a:lnTo>
                      <a:pt x="9549" y="26256"/>
                    </a:lnTo>
                    <a:lnTo>
                      <a:pt x="9576" y="26283"/>
                    </a:lnTo>
                    <a:lnTo>
                      <a:pt x="9603" y="26337"/>
                    </a:lnTo>
                    <a:lnTo>
                      <a:pt x="9630" y="26364"/>
                    </a:lnTo>
                    <a:lnTo>
                      <a:pt x="9630" y="26337"/>
                    </a:lnTo>
                    <a:lnTo>
                      <a:pt x="9684" y="26283"/>
                    </a:lnTo>
                    <a:lnTo>
                      <a:pt x="9684" y="26256"/>
                    </a:lnTo>
                    <a:lnTo>
                      <a:pt x="9657" y="26256"/>
                    </a:lnTo>
                    <a:lnTo>
                      <a:pt x="9630" y="26229"/>
                    </a:lnTo>
                    <a:lnTo>
                      <a:pt x="9603" y="26229"/>
                    </a:lnTo>
                    <a:lnTo>
                      <a:pt x="9576" y="26175"/>
                    </a:lnTo>
                    <a:lnTo>
                      <a:pt x="9603" y="26147"/>
                    </a:lnTo>
                    <a:lnTo>
                      <a:pt x="9630" y="26120"/>
                    </a:lnTo>
                    <a:lnTo>
                      <a:pt x="9630" y="26093"/>
                    </a:lnTo>
                    <a:lnTo>
                      <a:pt x="9521" y="25903"/>
                    </a:lnTo>
                    <a:lnTo>
                      <a:pt x="9467" y="25849"/>
                    </a:lnTo>
                    <a:lnTo>
                      <a:pt x="9413" y="25822"/>
                    </a:lnTo>
                    <a:lnTo>
                      <a:pt x="9277" y="25822"/>
                    </a:lnTo>
                    <a:lnTo>
                      <a:pt x="9277" y="25795"/>
                    </a:lnTo>
                    <a:lnTo>
                      <a:pt x="9196" y="25741"/>
                    </a:lnTo>
                    <a:lnTo>
                      <a:pt x="9115" y="25713"/>
                    </a:lnTo>
                    <a:lnTo>
                      <a:pt x="9060" y="25686"/>
                    </a:lnTo>
                    <a:close/>
                    <a:moveTo>
                      <a:pt x="12261" y="26717"/>
                    </a:moveTo>
                    <a:lnTo>
                      <a:pt x="12261" y="26744"/>
                    </a:lnTo>
                    <a:lnTo>
                      <a:pt x="12369" y="26826"/>
                    </a:lnTo>
                    <a:lnTo>
                      <a:pt x="12424" y="26853"/>
                    </a:lnTo>
                    <a:lnTo>
                      <a:pt x="12424" y="26826"/>
                    </a:lnTo>
                    <a:lnTo>
                      <a:pt x="12424" y="26744"/>
                    </a:lnTo>
                    <a:lnTo>
                      <a:pt x="12397" y="26717"/>
                    </a:lnTo>
                    <a:lnTo>
                      <a:pt x="12342" y="26717"/>
                    </a:lnTo>
                    <a:lnTo>
                      <a:pt x="12315" y="26744"/>
                    </a:lnTo>
                    <a:lnTo>
                      <a:pt x="12288" y="26717"/>
                    </a:lnTo>
                    <a:close/>
                    <a:moveTo>
                      <a:pt x="22948" y="24900"/>
                    </a:moveTo>
                    <a:lnTo>
                      <a:pt x="22921" y="24927"/>
                    </a:lnTo>
                    <a:lnTo>
                      <a:pt x="22866" y="24981"/>
                    </a:lnTo>
                    <a:lnTo>
                      <a:pt x="22812" y="25008"/>
                    </a:lnTo>
                    <a:lnTo>
                      <a:pt x="22758" y="24954"/>
                    </a:lnTo>
                    <a:lnTo>
                      <a:pt x="22731" y="24981"/>
                    </a:lnTo>
                    <a:lnTo>
                      <a:pt x="22731" y="25035"/>
                    </a:lnTo>
                    <a:lnTo>
                      <a:pt x="22731" y="25090"/>
                    </a:lnTo>
                    <a:lnTo>
                      <a:pt x="22758" y="25144"/>
                    </a:lnTo>
                    <a:lnTo>
                      <a:pt x="22758" y="25171"/>
                    </a:lnTo>
                    <a:lnTo>
                      <a:pt x="22731" y="25198"/>
                    </a:lnTo>
                    <a:lnTo>
                      <a:pt x="22704" y="25225"/>
                    </a:lnTo>
                    <a:lnTo>
                      <a:pt x="22704" y="25252"/>
                    </a:lnTo>
                    <a:lnTo>
                      <a:pt x="22704" y="25279"/>
                    </a:lnTo>
                    <a:lnTo>
                      <a:pt x="22704" y="25334"/>
                    </a:lnTo>
                    <a:lnTo>
                      <a:pt x="22758" y="25469"/>
                    </a:lnTo>
                    <a:lnTo>
                      <a:pt x="22758" y="25524"/>
                    </a:lnTo>
                    <a:lnTo>
                      <a:pt x="22731" y="25605"/>
                    </a:lnTo>
                    <a:lnTo>
                      <a:pt x="22704" y="25632"/>
                    </a:lnTo>
                    <a:lnTo>
                      <a:pt x="22731" y="25849"/>
                    </a:lnTo>
                    <a:lnTo>
                      <a:pt x="22704" y="25985"/>
                    </a:lnTo>
                    <a:lnTo>
                      <a:pt x="22649" y="26093"/>
                    </a:lnTo>
                    <a:lnTo>
                      <a:pt x="22595" y="26202"/>
                    </a:lnTo>
                    <a:lnTo>
                      <a:pt x="22514" y="26256"/>
                    </a:lnTo>
                    <a:lnTo>
                      <a:pt x="22432" y="26310"/>
                    </a:lnTo>
                    <a:lnTo>
                      <a:pt x="22378" y="26364"/>
                    </a:lnTo>
                    <a:lnTo>
                      <a:pt x="22405" y="26392"/>
                    </a:lnTo>
                    <a:lnTo>
                      <a:pt x="22432" y="26446"/>
                    </a:lnTo>
                    <a:lnTo>
                      <a:pt x="22459" y="26500"/>
                    </a:lnTo>
                    <a:lnTo>
                      <a:pt x="22459" y="26554"/>
                    </a:lnTo>
                    <a:lnTo>
                      <a:pt x="22459" y="26581"/>
                    </a:lnTo>
                    <a:lnTo>
                      <a:pt x="22541" y="26581"/>
                    </a:lnTo>
                    <a:lnTo>
                      <a:pt x="22595" y="26609"/>
                    </a:lnTo>
                    <a:lnTo>
                      <a:pt x="22704" y="26690"/>
                    </a:lnTo>
                    <a:lnTo>
                      <a:pt x="22866" y="26853"/>
                    </a:lnTo>
                    <a:lnTo>
                      <a:pt x="22948" y="26880"/>
                    </a:lnTo>
                    <a:lnTo>
                      <a:pt x="22975" y="26853"/>
                    </a:lnTo>
                    <a:lnTo>
                      <a:pt x="23002" y="26798"/>
                    </a:lnTo>
                    <a:lnTo>
                      <a:pt x="23029" y="26717"/>
                    </a:lnTo>
                    <a:lnTo>
                      <a:pt x="23056" y="26663"/>
                    </a:lnTo>
                    <a:lnTo>
                      <a:pt x="23110" y="26636"/>
                    </a:lnTo>
                    <a:lnTo>
                      <a:pt x="23165" y="26609"/>
                    </a:lnTo>
                    <a:lnTo>
                      <a:pt x="23300" y="26609"/>
                    </a:lnTo>
                    <a:lnTo>
                      <a:pt x="23327" y="26636"/>
                    </a:lnTo>
                    <a:lnTo>
                      <a:pt x="23382" y="26717"/>
                    </a:lnTo>
                    <a:lnTo>
                      <a:pt x="23436" y="26744"/>
                    </a:lnTo>
                    <a:lnTo>
                      <a:pt x="23436" y="26717"/>
                    </a:lnTo>
                    <a:lnTo>
                      <a:pt x="23490" y="26500"/>
                    </a:lnTo>
                    <a:lnTo>
                      <a:pt x="23490" y="26419"/>
                    </a:lnTo>
                    <a:lnTo>
                      <a:pt x="23517" y="26392"/>
                    </a:lnTo>
                    <a:lnTo>
                      <a:pt x="23599" y="26392"/>
                    </a:lnTo>
                    <a:lnTo>
                      <a:pt x="23680" y="26364"/>
                    </a:lnTo>
                    <a:lnTo>
                      <a:pt x="23680" y="26310"/>
                    </a:lnTo>
                    <a:lnTo>
                      <a:pt x="23626" y="26229"/>
                    </a:lnTo>
                    <a:lnTo>
                      <a:pt x="23626" y="26175"/>
                    </a:lnTo>
                    <a:lnTo>
                      <a:pt x="23626" y="26120"/>
                    </a:lnTo>
                    <a:lnTo>
                      <a:pt x="23653" y="26012"/>
                    </a:lnTo>
                    <a:lnTo>
                      <a:pt x="23653" y="25985"/>
                    </a:lnTo>
                    <a:lnTo>
                      <a:pt x="23626" y="25958"/>
                    </a:lnTo>
                    <a:lnTo>
                      <a:pt x="23653" y="25958"/>
                    </a:lnTo>
                    <a:lnTo>
                      <a:pt x="23707" y="25930"/>
                    </a:lnTo>
                    <a:lnTo>
                      <a:pt x="23707" y="25876"/>
                    </a:lnTo>
                    <a:lnTo>
                      <a:pt x="23680" y="25822"/>
                    </a:lnTo>
                    <a:lnTo>
                      <a:pt x="23653" y="25768"/>
                    </a:lnTo>
                    <a:lnTo>
                      <a:pt x="23626" y="25768"/>
                    </a:lnTo>
                    <a:lnTo>
                      <a:pt x="23653" y="25713"/>
                    </a:lnTo>
                    <a:lnTo>
                      <a:pt x="23707" y="25686"/>
                    </a:lnTo>
                    <a:lnTo>
                      <a:pt x="23707" y="25659"/>
                    </a:lnTo>
                    <a:lnTo>
                      <a:pt x="23517" y="25496"/>
                    </a:lnTo>
                    <a:lnTo>
                      <a:pt x="23409" y="25442"/>
                    </a:lnTo>
                    <a:lnTo>
                      <a:pt x="23355" y="25551"/>
                    </a:lnTo>
                    <a:lnTo>
                      <a:pt x="23327" y="25551"/>
                    </a:lnTo>
                    <a:lnTo>
                      <a:pt x="23327" y="25524"/>
                    </a:lnTo>
                    <a:lnTo>
                      <a:pt x="23300" y="25496"/>
                    </a:lnTo>
                    <a:lnTo>
                      <a:pt x="23327" y="25469"/>
                    </a:lnTo>
                    <a:lnTo>
                      <a:pt x="23300" y="25415"/>
                    </a:lnTo>
                    <a:lnTo>
                      <a:pt x="23273" y="25388"/>
                    </a:lnTo>
                    <a:lnTo>
                      <a:pt x="23246" y="25361"/>
                    </a:lnTo>
                    <a:lnTo>
                      <a:pt x="23219" y="25225"/>
                    </a:lnTo>
                    <a:lnTo>
                      <a:pt x="23192" y="25144"/>
                    </a:lnTo>
                    <a:lnTo>
                      <a:pt x="23165" y="25062"/>
                    </a:lnTo>
                    <a:lnTo>
                      <a:pt x="23083" y="24981"/>
                    </a:lnTo>
                    <a:lnTo>
                      <a:pt x="23029" y="24927"/>
                    </a:lnTo>
                    <a:lnTo>
                      <a:pt x="23002" y="24900"/>
                    </a:lnTo>
                    <a:close/>
                    <a:moveTo>
                      <a:pt x="21510" y="27287"/>
                    </a:moveTo>
                    <a:lnTo>
                      <a:pt x="21537" y="27341"/>
                    </a:lnTo>
                    <a:lnTo>
                      <a:pt x="21619" y="27422"/>
                    </a:lnTo>
                    <a:lnTo>
                      <a:pt x="21700" y="27477"/>
                    </a:lnTo>
                    <a:lnTo>
                      <a:pt x="21727" y="27449"/>
                    </a:lnTo>
                    <a:lnTo>
                      <a:pt x="21781" y="27422"/>
                    </a:lnTo>
                    <a:lnTo>
                      <a:pt x="21754" y="27395"/>
                    </a:lnTo>
                    <a:lnTo>
                      <a:pt x="21700" y="27395"/>
                    </a:lnTo>
                    <a:lnTo>
                      <a:pt x="21673" y="27368"/>
                    </a:lnTo>
                    <a:lnTo>
                      <a:pt x="21619" y="27341"/>
                    </a:lnTo>
                    <a:lnTo>
                      <a:pt x="21564" y="27314"/>
                    </a:lnTo>
                    <a:lnTo>
                      <a:pt x="21510" y="27287"/>
                    </a:lnTo>
                    <a:close/>
                    <a:moveTo>
                      <a:pt x="21781" y="27449"/>
                    </a:moveTo>
                    <a:lnTo>
                      <a:pt x="21754" y="27477"/>
                    </a:lnTo>
                    <a:lnTo>
                      <a:pt x="21754" y="27504"/>
                    </a:lnTo>
                    <a:lnTo>
                      <a:pt x="21781" y="27558"/>
                    </a:lnTo>
                    <a:lnTo>
                      <a:pt x="21781" y="27585"/>
                    </a:lnTo>
                    <a:lnTo>
                      <a:pt x="21781" y="27666"/>
                    </a:lnTo>
                    <a:lnTo>
                      <a:pt x="21754" y="27721"/>
                    </a:lnTo>
                    <a:lnTo>
                      <a:pt x="21781" y="27748"/>
                    </a:lnTo>
                    <a:lnTo>
                      <a:pt x="21809" y="27829"/>
                    </a:lnTo>
                    <a:lnTo>
                      <a:pt x="21836" y="27856"/>
                    </a:lnTo>
                    <a:lnTo>
                      <a:pt x="21863" y="27910"/>
                    </a:lnTo>
                    <a:lnTo>
                      <a:pt x="21917" y="27910"/>
                    </a:lnTo>
                    <a:lnTo>
                      <a:pt x="21971" y="27883"/>
                    </a:lnTo>
                    <a:lnTo>
                      <a:pt x="21971" y="27856"/>
                    </a:lnTo>
                    <a:lnTo>
                      <a:pt x="21944" y="27802"/>
                    </a:lnTo>
                    <a:lnTo>
                      <a:pt x="21917" y="27748"/>
                    </a:lnTo>
                    <a:lnTo>
                      <a:pt x="21944" y="27693"/>
                    </a:lnTo>
                    <a:lnTo>
                      <a:pt x="22025" y="27585"/>
                    </a:lnTo>
                    <a:lnTo>
                      <a:pt x="22025" y="27558"/>
                    </a:lnTo>
                    <a:lnTo>
                      <a:pt x="21998" y="27531"/>
                    </a:lnTo>
                    <a:lnTo>
                      <a:pt x="21971" y="27531"/>
                    </a:lnTo>
                    <a:lnTo>
                      <a:pt x="21944" y="27504"/>
                    </a:lnTo>
                    <a:lnTo>
                      <a:pt x="21809" y="27449"/>
                    </a:lnTo>
                    <a:close/>
                    <a:moveTo>
                      <a:pt x="21998" y="27693"/>
                    </a:moveTo>
                    <a:lnTo>
                      <a:pt x="21998" y="27721"/>
                    </a:lnTo>
                    <a:lnTo>
                      <a:pt x="21998" y="27748"/>
                    </a:lnTo>
                    <a:lnTo>
                      <a:pt x="22025" y="27802"/>
                    </a:lnTo>
                    <a:lnTo>
                      <a:pt x="22080" y="27829"/>
                    </a:lnTo>
                    <a:lnTo>
                      <a:pt x="22161" y="27856"/>
                    </a:lnTo>
                    <a:lnTo>
                      <a:pt x="22215" y="27883"/>
                    </a:lnTo>
                    <a:lnTo>
                      <a:pt x="22297" y="27883"/>
                    </a:lnTo>
                    <a:lnTo>
                      <a:pt x="22351" y="27910"/>
                    </a:lnTo>
                    <a:lnTo>
                      <a:pt x="22459" y="27910"/>
                    </a:lnTo>
                    <a:lnTo>
                      <a:pt x="22487" y="27883"/>
                    </a:lnTo>
                    <a:lnTo>
                      <a:pt x="22514" y="27829"/>
                    </a:lnTo>
                    <a:lnTo>
                      <a:pt x="22541" y="27802"/>
                    </a:lnTo>
                    <a:lnTo>
                      <a:pt x="22568" y="27775"/>
                    </a:lnTo>
                    <a:lnTo>
                      <a:pt x="22514" y="27748"/>
                    </a:lnTo>
                    <a:lnTo>
                      <a:pt x="22487" y="27748"/>
                    </a:lnTo>
                    <a:lnTo>
                      <a:pt x="22459" y="27721"/>
                    </a:lnTo>
                    <a:lnTo>
                      <a:pt x="22432" y="27721"/>
                    </a:lnTo>
                    <a:lnTo>
                      <a:pt x="22432" y="27748"/>
                    </a:lnTo>
                    <a:lnTo>
                      <a:pt x="22405" y="27775"/>
                    </a:lnTo>
                    <a:lnTo>
                      <a:pt x="22378" y="27748"/>
                    </a:lnTo>
                    <a:lnTo>
                      <a:pt x="22351" y="27721"/>
                    </a:lnTo>
                    <a:lnTo>
                      <a:pt x="22270" y="27721"/>
                    </a:lnTo>
                    <a:lnTo>
                      <a:pt x="22242" y="27748"/>
                    </a:lnTo>
                    <a:lnTo>
                      <a:pt x="22161" y="27693"/>
                    </a:lnTo>
                    <a:close/>
                    <a:moveTo>
                      <a:pt x="15028" y="26717"/>
                    </a:moveTo>
                    <a:lnTo>
                      <a:pt x="15028" y="26744"/>
                    </a:lnTo>
                    <a:lnTo>
                      <a:pt x="15028" y="26853"/>
                    </a:lnTo>
                    <a:lnTo>
                      <a:pt x="15000" y="26880"/>
                    </a:lnTo>
                    <a:lnTo>
                      <a:pt x="14919" y="27043"/>
                    </a:lnTo>
                    <a:lnTo>
                      <a:pt x="14892" y="27070"/>
                    </a:lnTo>
                    <a:lnTo>
                      <a:pt x="14892" y="27124"/>
                    </a:lnTo>
                    <a:lnTo>
                      <a:pt x="14892" y="27314"/>
                    </a:lnTo>
                    <a:lnTo>
                      <a:pt x="14892" y="27368"/>
                    </a:lnTo>
                    <a:lnTo>
                      <a:pt x="14892" y="27395"/>
                    </a:lnTo>
                    <a:lnTo>
                      <a:pt x="14892" y="27477"/>
                    </a:lnTo>
                    <a:lnTo>
                      <a:pt x="14892" y="27504"/>
                    </a:lnTo>
                    <a:lnTo>
                      <a:pt x="15000" y="27612"/>
                    </a:lnTo>
                    <a:lnTo>
                      <a:pt x="15055" y="27693"/>
                    </a:lnTo>
                    <a:lnTo>
                      <a:pt x="15082" y="27721"/>
                    </a:lnTo>
                    <a:lnTo>
                      <a:pt x="15109" y="27748"/>
                    </a:lnTo>
                    <a:lnTo>
                      <a:pt x="15190" y="27748"/>
                    </a:lnTo>
                    <a:lnTo>
                      <a:pt x="15299" y="27856"/>
                    </a:lnTo>
                    <a:lnTo>
                      <a:pt x="15353" y="27883"/>
                    </a:lnTo>
                    <a:lnTo>
                      <a:pt x="15380" y="27883"/>
                    </a:lnTo>
                    <a:lnTo>
                      <a:pt x="15434" y="27938"/>
                    </a:lnTo>
                    <a:lnTo>
                      <a:pt x="15489" y="27992"/>
                    </a:lnTo>
                    <a:lnTo>
                      <a:pt x="15543" y="27965"/>
                    </a:lnTo>
                    <a:lnTo>
                      <a:pt x="15651" y="27883"/>
                    </a:lnTo>
                    <a:lnTo>
                      <a:pt x="15679" y="27829"/>
                    </a:lnTo>
                    <a:lnTo>
                      <a:pt x="15651" y="27748"/>
                    </a:lnTo>
                    <a:lnTo>
                      <a:pt x="15733" y="27666"/>
                    </a:lnTo>
                    <a:lnTo>
                      <a:pt x="15923" y="27449"/>
                    </a:lnTo>
                    <a:lnTo>
                      <a:pt x="15950" y="27341"/>
                    </a:lnTo>
                    <a:lnTo>
                      <a:pt x="15923" y="27314"/>
                    </a:lnTo>
                    <a:lnTo>
                      <a:pt x="15868" y="27287"/>
                    </a:lnTo>
                    <a:lnTo>
                      <a:pt x="15841" y="27232"/>
                    </a:lnTo>
                    <a:lnTo>
                      <a:pt x="15841" y="27178"/>
                    </a:lnTo>
                    <a:lnTo>
                      <a:pt x="15841" y="27151"/>
                    </a:lnTo>
                    <a:lnTo>
                      <a:pt x="15923" y="27151"/>
                    </a:lnTo>
                    <a:lnTo>
                      <a:pt x="15896" y="27070"/>
                    </a:lnTo>
                    <a:lnTo>
                      <a:pt x="15841" y="27043"/>
                    </a:lnTo>
                    <a:lnTo>
                      <a:pt x="15760" y="27015"/>
                    </a:lnTo>
                    <a:lnTo>
                      <a:pt x="15706" y="27043"/>
                    </a:lnTo>
                    <a:lnTo>
                      <a:pt x="15651" y="27015"/>
                    </a:lnTo>
                    <a:lnTo>
                      <a:pt x="15651" y="26988"/>
                    </a:lnTo>
                    <a:lnTo>
                      <a:pt x="15679" y="26961"/>
                    </a:lnTo>
                    <a:lnTo>
                      <a:pt x="15651" y="26934"/>
                    </a:lnTo>
                    <a:lnTo>
                      <a:pt x="15624" y="26907"/>
                    </a:lnTo>
                    <a:lnTo>
                      <a:pt x="15570" y="26934"/>
                    </a:lnTo>
                    <a:lnTo>
                      <a:pt x="15570" y="26934"/>
                    </a:lnTo>
                    <a:lnTo>
                      <a:pt x="15597" y="26880"/>
                    </a:lnTo>
                    <a:lnTo>
                      <a:pt x="15570" y="26853"/>
                    </a:lnTo>
                    <a:lnTo>
                      <a:pt x="15543" y="26826"/>
                    </a:lnTo>
                    <a:lnTo>
                      <a:pt x="15489" y="26771"/>
                    </a:lnTo>
                    <a:lnTo>
                      <a:pt x="15462" y="26853"/>
                    </a:lnTo>
                    <a:lnTo>
                      <a:pt x="15407" y="26880"/>
                    </a:lnTo>
                    <a:lnTo>
                      <a:pt x="15326" y="26853"/>
                    </a:lnTo>
                    <a:lnTo>
                      <a:pt x="15272" y="26798"/>
                    </a:lnTo>
                    <a:lnTo>
                      <a:pt x="15245" y="26826"/>
                    </a:lnTo>
                    <a:lnTo>
                      <a:pt x="15217" y="26853"/>
                    </a:lnTo>
                    <a:lnTo>
                      <a:pt x="15190" y="26880"/>
                    </a:lnTo>
                    <a:lnTo>
                      <a:pt x="15136" y="26771"/>
                    </a:lnTo>
                    <a:lnTo>
                      <a:pt x="15082" y="26717"/>
                    </a:lnTo>
                    <a:close/>
                    <a:moveTo>
                      <a:pt x="22704" y="27883"/>
                    </a:moveTo>
                    <a:lnTo>
                      <a:pt x="22676" y="27910"/>
                    </a:lnTo>
                    <a:lnTo>
                      <a:pt x="22568" y="27938"/>
                    </a:lnTo>
                    <a:lnTo>
                      <a:pt x="22514" y="27965"/>
                    </a:lnTo>
                    <a:lnTo>
                      <a:pt x="22514" y="27992"/>
                    </a:lnTo>
                    <a:lnTo>
                      <a:pt x="22622" y="28019"/>
                    </a:lnTo>
                    <a:lnTo>
                      <a:pt x="22758" y="28019"/>
                    </a:lnTo>
                    <a:lnTo>
                      <a:pt x="22785" y="28046"/>
                    </a:lnTo>
                    <a:lnTo>
                      <a:pt x="22839" y="28046"/>
                    </a:lnTo>
                    <a:lnTo>
                      <a:pt x="22948" y="28073"/>
                    </a:lnTo>
                    <a:lnTo>
                      <a:pt x="23002" y="28073"/>
                    </a:lnTo>
                    <a:lnTo>
                      <a:pt x="23002" y="28019"/>
                    </a:lnTo>
                    <a:lnTo>
                      <a:pt x="22975" y="27938"/>
                    </a:lnTo>
                    <a:lnTo>
                      <a:pt x="22893" y="27910"/>
                    </a:lnTo>
                    <a:lnTo>
                      <a:pt x="22758" y="27883"/>
                    </a:lnTo>
                    <a:close/>
                    <a:moveTo>
                      <a:pt x="14485" y="28860"/>
                    </a:moveTo>
                    <a:lnTo>
                      <a:pt x="14458" y="28887"/>
                    </a:lnTo>
                    <a:lnTo>
                      <a:pt x="14431" y="28914"/>
                    </a:lnTo>
                    <a:lnTo>
                      <a:pt x="14431" y="28941"/>
                    </a:lnTo>
                    <a:lnTo>
                      <a:pt x="14431" y="28968"/>
                    </a:lnTo>
                    <a:lnTo>
                      <a:pt x="14458" y="28995"/>
                    </a:lnTo>
                    <a:lnTo>
                      <a:pt x="14485" y="29023"/>
                    </a:lnTo>
                    <a:lnTo>
                      <a:pt x="14512" y="29023"/>
                    </a:lnTo>
                    <a:lnTo>
                      <a:pt x="14512" y="29050"/>
                    </a:lnTo>
                    <a:lnTo>
                      <a:pt x="14539" y="29050"/>
                    </a:lnTo>
                    <a:lnTo>
                      <a:pt x="14566" y="29023"/>
                    </a:lnTo>
                    <a:lnTo>
                      <a:pt x="14539" y="29023"/>
                    </a:lnTo>
                    <a:lnTo>
                      <a:pt x="14539" y="28995"/>
                    </a:lnTo>
                    <a:lnTo>
                      <a:pt x="14566" y="28995"/>
                    </a:lnTo>
                    <a:lnTo>
                      <a:pt x="14566" y="28968"/>
                    </a:lnTo>
                    <a:lnTo>
                      <a:pt x="14594" y="28941"/>
                    </a:lnTo>
                    <a:lnTo>
                      <a:pt x="14566" y="28914"/>
                    </a:lnTo>
                    <a:lnTo>
                      <a:pt x="14539" y="28887"/>
                    </a:lnTo>
                    <a:lnTo>
                      <a:pt x="14485" y="28860"/>
                    </a:lnTo>
                    <a:close/>
                    <a:moveTo>
                      <a:pt x="18852" y="28155"/>
                    </a:moveTo>
                    <a:lnTo>
                      <a:pt x="18852" y="28236"/>
                    </a:lnTo>
                    <a:lnTo>
                      <a:pt x="18798" y="28263"/>
                    </a:lnTo>
                    <a:lnTo>
                      <a:pt x="18744" y="28290"/>
                    </a:lnTo>
                    <a:lnTo>
                      <a:pt x="18689" y="28317"/>
                    </a:lnTo>
                    <a:lnTo>
                      <a:pt x="18689" y="28344"/>
                    </a:lnTo>
                    <a:lnTo>
                      <a:pt x="18716" y="28534"/>
                    </a:lnTo>
                    <a:lnTo>
                      <a:pt x="18798" y="28616"/>
                    </a:lnTo>
                    <a:lnTo>
                      <a:pt x="19015" y="28670"/>
                    </a:lnTo>
                    <a:lnTo>
                      <a:pt x="19096" y="28724"/>
                    </a:lnTo>
                    <a:lnTo>
                      <a:pt x="19096" y="28751"/>
                    </a:lnTo>
                    <a:lnTo>
                      <a:pt x="19123" y="28778"/>
                    </a:lnTo>
                    <a:lnTo>
                      <a:pt x="19123" y="28806"/>
                    </a:lnTo>
                    <a:lnTo>
                      <a:pt x="19150" y="28833"/>
                    </a:lnTo>
                    <a:lnTo>
                      <a:pt x="19232" y="28887"/>
                    </a:lnTo>
                    <a:lnTo>
                      <a:pt x="19232" y="28914"/>
                    </a:lnTo>
                    <a:lnTo>
                      <a:pt x="19259" y="28941"/>
                    </a:lnTo>
                    <a:lnTo>
                      <a:pt x="19530" y="29185"/>
                    </a:lnTo>
                    <a:lnTo>
                      <a:pt x="19584" y="29212"/>
                    </a:lnTo>
                    <a:lnTo>
                      <a:pt x="19693" y="29240"/>
                    </a:lnTo>
                    <a:lnTo>
                      <a:pt x="19747" y="29267"/>
                    </a:lnTo>
                    <a:lnTo>
                      <a:pt x="19828" y="29348"/>
                    </a:lnTo>
                    <a:lnTo>
                      <a:pt x="20045" y="29674"/>
                    </a:lnTo>
                    <a:lnTo>
                      <a:pt x="20181" y="29755"/>
                    </a:lnTo>
                    <a:lnTo>
                      <a:pt x="20181" y="29755"/>
                    </a:lnTo>
                    <a:lnTo>
                      <a:pt x="20127" y="29592"/>
                    </a:lnTo>
                    <a:lnTo>
                      <a:pt x="19883" y="29321"/>
                    </a:lnTo>
                    <a:lnTo>
                      <a:pt x="19856" y="29158"/>
                    </a:lnTo>
                    <a:lnTo>
                      <a:pt x="19828" y="29131"/>
                    </a:lnTo>
                    <a:lnTo>
                      <a:pt x="19801" y="29077"/>
                    </a:lnTo>
                    <a:lnTo>
                      <a:pt x="19801" y="29050"/>
                    </a:lnTo>
                    <a:lnTo>
                      <a:pt x="19747" y="29023"/>
                    </a:lnTo>
                    <a:lnTo>
                      <a:pt x="19666" y="29050"/>
                    </a:lnTo>
                    <a:lnTo>
                      <a:pt x="19584" y="29023"/>
                    </a:lnTo>
                    <a:lnTo>
                      <a:pt x="19503" y="28968"/>
                    </a:lnTo>
                    <a:lnTo>
                      <a:pt x="19449" y="28914"/>
                    </a:lnTo>
                    <a:lnTo>
                      <a:pt x="19394" y="28806"/>
                    </a:lnTo>
                    <a:lnTo>
                      <a:pt x="19367" y="28806"/>
                    </a:lnTo>
                    <a:lnTo>
                      <a:pt x="19367" y="28751"/>
                    </a:lnTo>
                    <a:lnTo>
                      <a:pt x="19313" y="28670"/>
                    </a:lnTo>
                    <a:lnTo>
                      <a:pt x="19313" y="28616"/>
                    </a:lnTo>
                    <a:lnTo>
                      <a:pt x="19286" y="28616"/>
                    </a:lnTo>
                    <a:lnTo>
                      <a:pt x="19205" y="28534"/>
                    </a:lnTo>
                    <a:lnTo>
                      <a:pt x="19150" y="28399"/>
                    </a:lnTo>
                    <a:lnTo>
                      <a:pt x="19096" y="28317"/>
                    </a:lnTo>
                    <a:lnTo>
                      <a:pt x="19069" y="28290"/>
                    </a:lnTo>
                    <a:lnTo>
                      <a:pt x="19015" y="28263"/>
                    </a:lnTo>
                    <a:lnTo>
                      <a:pt x="18960" y="28209"/>
                    </a:lnTo>
                    <a:lnTo>
                      <a:pt x="18906" y="28182"/>
                    </a:lnTo>
                    <a:lnTo>
                      <a:pt x="18852" y="28155"/>
                    </a:lnTo>
                    <a:close/>
                    <a:moveTo>
                      <a:pt x="11474" y="8897"/>
                    </a:moveTo>
                    <a:lnTo>
                      <a:pt x="11420" y="8924"/>
                    </a:lnTo>
                    <a:lnTo>
                      <a:pt x="11366" y="8978"/>
                    </a:lnTo>
                    <a:lnTo>
                      <a:pt x="11366" y="9032"/>
                    </a:lnTo>
                    <a:lnTo>
                      <a:pt x="11366" y="9114"/>
                    </a:lnTo>
                    <a:lnTo>
                      <a:pt x="11339" y="9195"/>
                    </a:lnTo>
                    <a:lnTo>
                      <a:pt x="11284" y="9222"/>
                    </a:lnTo>
                    <a:lnTo>
                      <a:pt x="11230" y="9222"/>
                    </a:lnTo>
                    <a:lnTo>
                      <a:pt x="11067" y="9276"/>
                    </a:lnTo>
                    <a:lnTo>
                      <a:pt x="10986" y="9276"/>
                    </a:lnTo>
                    <a:lnTo>
                      <a:pt x="10850" y="9249"/>
                    </a:lnTo>
                    <a:lnTo>
                      <a:pt x="10796" y="9276"/>
                    </a:lnTo>
                    <a:lnTo>
                      <a:pt x="10715" y="9331"/>
                    </a:lnTo>
                    <a:lnTo>
                      <a:pt x="10661" y="9412"/>
                    </a:lnTo>
                    <a:lnTo>
                      <a:pt x="10633" y="9466"/>
                    </a:lnTo>
                    <a:lnTo>
                      <a:pt x="10633" y="9521"/>
                    </a:lnTo>
                    <a:lnTo>
                      <a:pt x="10661" y="9602"/>
                    </a:lnTo>
                    <a:lnTo>
                      <a:pt x="10715" y="9738"/>
                    </a:lnTo>
                    <a:lnTo>
                      <a:pt x="10715" y="9900"/>
                    </a:lnTo>
                    <a:lnTo>
                      <a:pt x="10688" y="10036"/>
                    </a:lnTo>
                    <a:lnTo>
                      <a:pt x="10633" y="10144"/>
                    </a:lnTo>
                    <a:lnTo>
                      <a:pt x="10552" y="10334"/>
                    </a:lnTo>
                    <a:lnTo>
                      <a:pt x="10525" y="10389"/>
                    </a:lnTo>
                    <a:lnTo>
                      <a:pt x="10498" y="10389"/>
                    </a:lnTo>
                    <a:lnTo>
                      <a:pt x="10471" y="10416"/>
                    </a:lnTo>
                    <a:lnTo>
                      <a:pt x="10471" y="10443"/>
                    </a:lnTo>
                    <a:lnTo>
                      <a:pt x="10489" y="10461"/>
                    </a:lnTo>
                    <a:lnTo>
                      <a:pt x="10308" y="10850"/>
                    </a:lnTo>
                    <a:lnTo>
                      <a:pt x="10308" y="10904"/>
                    </a:lnTo>
                    <a:lnTo>
                      <a:pt x="10335" y="10958"/>
                    </a:lnTo>
                    <a:lnTo>
                      <a:pt x="10335" y="11039"/>
                    </a:lnTo>
                    <a:lnTo>
                      <a:pt x="10335" y="11094"/>
                    </a:lnTo>
                    <a:lnTo>
                      <a:pt x="10335" y="11175"/>
                    </a:lnTo>
                    <a:lnTo>
                      <a:pt x="10335" y="11202"/>
                    </a:lnTo>
                    <a:lnTo>
                      <a:pt x="10254" y="11365"/>
                    </a:lnTo>
                    <a:lnTo>
                      <a:pt x="10172" y="11473"/>
                    </a:lnTo>
                    <a:lnTo>
                      <a:pt x="10172" y="11528"/>
                    </a:lnTo>
                    <a:lnTo>
                      <a:pt x="10172" y="11690"/>
                    </a:lnTo>
                    <a:lnTo>
                      <a:pt x="10172" y="11772"/>
                    </a:lnTo>
                    <a:lnTo>
                      <a:pt x="10172" y="11799"/>
                    </a:lnTo>
                    <a:lnTo>
                      <a:pt x="10091" y="11907"/>
                    </a:lnTo>
                    <a:lnTo>
                      <a:pt x="10064" y="11962"/>
                    </a:lnTo>
                    <a:lnTo>
                      <a:pt x="10064" y="11989"/>
                    </a:lnTo>
                    <a:lnTo>
                      <a:pt x="10118" y="12043"/>
                    </a:lnTo>
                    <a:lnTo>
                      <a:pt x="10145" y="12097"/>
                    </a:lnTo>
                    <a:lnTo>
                      <a:pt x="10145" y="12124"/>
                    </a:lnTo>
                    <a:lnTo>
                      <a:pt x="10118" y="12206"/>
                    </a:lnTo>
                    <a:lnTo>
                      <a:pt x="10091" y="12260"/>
                    </a:lnTo>
                    <a:lnTo>
                      <a:pt x="10037" y="12287"/>
                    </a:lnTo>
                    <a:lnTo>
                      <a:pt x="9955" y="12287"/>
                    </a:lnTo>
                    <a:lnTo>
                      <a:pt x="9928" y="12314"/>
                    </a:lnTo>
                    <a:lnTo>
                      <a:pt x="9847" y="12748"/>
                    </a:lnTo>
                    <a:lnTo>
                      <a:pt x="9874" y="12830"/>
                    </a:lnTo>
                    <a:lnTo>
                      <a:pt x="9928" y="12857"/>
                    </a:lnTo>
                    <a:lnTo>
                      <a:pt x="10091" y="12884"/>
                    </a:lnTo>
                    <a:lnTo>
                      <a:pt x="10091" y="12965"/>
                    </a:lnTo>
                    <a:lnTo>
                      <a:pt x="10199" y="13237"/>
                    </a:lnTo>
                    <a:lnTo>
                      <a:pt x="10227" y="13345"/>
                    </a:lnTo>
                    <a:lnTo>
                      <a:pt x="10227" y="13399"/>
                    </a:lnTo>
                    <a:lnTo>
                      <a:pt x="10227" y="13426"/>
                    </a:lnTo>
                    <a:lnTo>
                      <a:pt x="10227" y="13454"/>
                    </a:lnTo>
                    <a:lnTo>
                      <a:pt x="10199" y="13481"/>
                    </a:lnTo>
                    <a:lnTo>
                      <a:pt x="10118" y="13562"/>
                    </a:lnTo>
                    <a:lnTo>
                      <a:pt x="10118" y="13589"/>
                    </a:lnTo>
                    <a:lnTo>
                      <a:pt x="10118" y="13779"/>
                    </a:lnTo>
                    <a:lnTo>
                      <a:pt x="10091" y="13942"/>
                    </a:lnTo>
                    <a:lnTo>
                      <a:pt x="10091" y="13996"/>
                    </a:lnTo>
                    <a:lnTo>
                      <a:pt x="10091" y="14023"/>
                    </a:lnTo>
                    <a:lnTo>
                      <a:pt x="10145" y="14077"/>
                    </a:lnTo>
                    <a:lnTo>
                      <a:pt x="10199" y="14701"/>
                    </a:lnTo>
                    <a:lnTo>
                      <a:pt x="10199" y="14783"/>
                    </a:lnTo>
                    <a:lnTo>
                      <a:pt x="10172" y="14864"/>
                    </a:lnTo>
                    <a:lnTo>
                      <a:pt x="9928" y="15244"/>
                    </a:lnTo>
                    <a:lnTo>
                      <a:pt x="9901" y="15271"/>
                    </a:lnTo>
                    <a:lnTo>
                      <a:pt x="9874" y="15298"/>
                    </a:lnTo>
                    <a:lnTo>
                      <a:pt x="9847" y="15325"/>
                    </a:lnTo>
                    <a:lnTo>
                      <a:pt x="9820" y="15352"/>
                    </a:lnTo>
                    <a:lnTo>
                      <a:pt x="9793" y="15379"/>
                    </a:lnTo>
                    <a:lnTo>
                      <a:pt x="9793" y="15434"/>
                    </a:lnTo>
                    <a:lnTo>
                      <a:pt x="9793" y="15488"/>
                    </a:lnTo>
                    <a:lnTo>
                      <a:pt x="9820" y="15569"/>
                    </a:lnTo>
                    <a:lnTo>
                      <a:pt x="9820" y="15651"/>
                    </a:lnTo>
                    <a:lnTo>
                      <a:pt x="9847" y="15732"/>
                    </a:lnTo>
                    <a:lnTo>
                      <a:pt x="9766" y="15840"/>
                    </a:lnTo>
                    <a:lnTo>
                      <a:pt x="9766" y="15922"/>
                    </a:lnTo>
                    <a:lnTo>
                      <a:pt x="9766" y="16003"/>
                    </a:lnTo>
                    <a:lnTo>
                      <a:pt x="9766" y="16057"/>
                    </a:lnTo>
                    <a:lnTo>
                      <a:pt x="9766" y="16085"/>
                    </a:lnTo>
                    <a:lnTo>
                      <a:pt x="9738" y="16085"/>
                    </a:lnTo>
                    <a:lnTo>
                      <a:pt x="9711" y="16057"/>
                    </a:lnTo>
                    <a:lnTo>
                      <a:pt x="9657" y="16085"/>
                    </a:lnTo>
                    <a:lnTo>
                      <a:pt x="9684" y="16139"/>
                    </a:lnTo>
                    <a:lnTo>
                      <a:pt x="9738" y="16220"/>
                    </a:lnTo>
                    <a:lnTo>
                      <a:pt x="9766" y="16329"/>
                    </a:lnTo>
                    <a:lnTo>
                      <a:pt x="9738" y="16491"/>
                    </a:lnTo>
                    <a:lnTo>
                      <a:pt x="9793" y="16627"/>
                    </a:lnTo>
                    <a:lnTo>
                      <a:pt x="9874" y="17197"/>
                    </a:lnTo>
                    <a:lnTo>
                      <a:pt x="9901" y="17224"/>
                    </a:lnTo>
                    <a:lnTo>
                      <a:pt x="9901" y="17251"/>
                    </a:lnTo>
                    <a:lnTo>
                      <a:pt x="9928" y="17278"/>
                    </a:lnTo>
                    <a:lnTo>
                      <a:pt x="9928" y="17197"/>
                    </a:lnTo>
                    <a:lnTo>
                      <a:pt x="10037" y="17332"/>
                    </a:lnTo>
                    <a:lnTo>
                      <a:pt x="10091" y="17414"/>
                    </a:lnTo>
                    <a:lnTo>
                      <a:pt x="10091" y="17522"/>
                    </a:lnTo>
                    <a:lnTo>
                      <a:pt x="10091" y="17658"/>
                    </a:lnTo>
                    <a:lnTo>
                      <a:pt x="10091" y="17685"/>
                    </a:lnTo>
                    <a:lnTo>
                      <a:pt x="10010" y="17766"/>
                    </a:lnTo>
                    <a:lnTo>
                      <a:pt x="10010" y="17793"/>
                    </a:lnTo>
                    <a:lnTo>
                      <a:pt x="9955" y="17848"/>
                    </a:lnTo>
                    <a:lnTo>
                      <a:pt x="9847" y="17956"/>
                    </a:lnTo>
                    <a:lnTo>
                      <a:pt x="9847" y="18010"/>
                    </a:lnTo>
                    <a:lnTo>
                      <a:pt x="9874" y="18010"/>
                    </a:lnTo>
                    <a:lnTo>
                      <a:pt x="9901" y="17983"/>
                    </a:lnTo>
                    <a:lnTo>
                      <a:pt x="9955" y="17983"/>
                    </a:lnTo>
                    <a:lnTo>
                      <a:pt x="9982" y="18010"/>
                    </a:lnTo>
                    <a:lnTo>
                      <a:pt x="9955" y="18037"/>
                    </a:lnTo>
                    <a:lnTo>
                      <a:pt x="9928" y="18065"/>
                    </a:lnTo>
                    <a:lnTo>
                      <a:pt x="9874" y="18037"/>
                    </a:lnTo>
                    <a:lnTo>
                      <a:pt x="9847" y="18037"/>
                    </a:lnTo>
                    <a:lnTo>
                      <a:pt x="9820" y="18065"/>
                    </a:lnTo>
                    <a:lnTo>
                      <a:pt x="9793" y="18146"/>
                    </a:lnTo>
                    <a:lnTo>
                      <a:pt x="9738" y="18173"/>
                    </a:lnTo>
                    <a:lnTo>
                      <a:pt x="9766" y="18092"/>
                    </a:lnTo>
                    <a:lnTo>
                      <a:pt x="9711" y="18037"/>
                    </a:lnTo>
                    <a:lnTo>
                      <a:pt x="9603" y="18065"/>
                    </a:lnTo>
                    <a:lnTo>
                      <a:pt x="9576" y="18065"/>
                    </a:lnTo>
                    <a:lnTo>
                      <a:pt x="9494" y="18092"/>
                    </a:lnTo>
                    <a:lnTo>
                      <a:pt x="9440" y="18119"/>
                    </a:lnTo>
                    <a:lnTo>
                      <a:pt x="9359" y="18119"/>
                    </a:lnTo>
                    <a:lnTo>
                      <a:pt x="9196" y="18065"/>
                    </a:lnTo>
                    <a:lnTo>
                      <a:pt x="9142" y="18037"/>
                    </a:lnTo>
                    <a:lnTo>
                      <a:pt x="9087" y="17983"/>
                    </a:lnTo>
                    <a:lnTo>
                      <a:pt x="9060" y="17929"/>
                    </a:lnTo>
                    <a:lnTo>
                      <a:pt x="9033" y="17685"/>
                    </a:lnTo>
                    <a:lnTo>
                      <a:pt x="9006" y="17685"/>
                    </a:lnTo>
                    <a:lnTo>
                      <a:pt x="8952" y="17631"/>
                    </a:lnTo>
                    <a:lnTo>
                      <a:pt x="8898" y="17603"/>
                    </a:lnTo>
                    <a:lnTo>
                      <a:pt x="8789" y="17603"/>
                    </a:lnTo>
                    <a:lnTo>
                      <a:pt x="8735" y="17576"/>
                    </a:lnTo>
                    <a:lnTo>
                      <a:pt x="8653" y="17468"/>
                    </a:lnTo>
                    <a:lnTo>
                      <a:pt x="8626" y="17441"/>
                    </a:lnTo>
                    <a:lnTo>
                      <a:pt x="8599" y="17414"/>
                    </a:lnTo>
                    <a:lnTo>
                      <a:pt x="8436" y="17386"/>
                    </a:lnTo>
                    <a:lnTo>
                      <a:pt x="8409" y="17359"/>
                    </a:lnTo>
                    <a:lnTo>
                      <a:pt x="8453" y="17186"/>
                    </a:lnTo>
                    <a:lnTo>
                      <a:pt x="8453" y="17186"/>
                    </a:lnTo>
                    <a:lnTo>
                      <a:pt x="8464" y="17197"/>
                    </a:lnTo>
                    <a:lnTo>
                      <a:pt x="8491" y="17224"/>
                    </a:lnTo>
                    <a:lnTo>
                      <a:pt x="8572" y="17305"/>
                    </a:lnTo>
                    <a:lnTo>
                      <a:pt x="8626" y="17359"/>
                    </a:lnTo>
                    <a:lnTo>
                      <a:pt x="8653" y="17386"/>
                    </a:lnTo>
                    <a:lnTo>
                      <a:pt x="8681" y="17441"/>
                    </a:lnTo>
                    <a:lnTo>
                      <a:pt x="8735" y="17414"/>
                    </a:lnTo>
                    <a:lnTo>
                      <a:pt x="8762" y="17386"/>
                    </a:lnTo>
                    <a:lnTo>
                      <a:pt x="8762" y="17332"/>
                    </a:lnTo>
                    <a:lnTo>
                      <a:pt x="8735" y="17305"/>
                    </a:lnTo>
                    <a:lnTo>
                      <a:pt x="8735" y="17142"/>
                    </a:lnTo>
                    <a:lnTo>
                      <a:pt x="8708" y="17088"/>
                    </a:lnTo>
                    <a:lnTo>
                      <a:pt x="8708" y="17061"/>
                    </a:lnTo>
                    <a:lnTo>
                      <a:pt x="8681" y="17034"/>
                    </a:lnTo>
                    <a:lnTo>
                      <a:pt x="8653" y="17007"/>
                    </a:lnTo>
                    <a:lnTo>
                      <a:pt x="8626" y="17007"/>
                    </a:lnTo>
                    <a:lnTo>
                      <a:pt x="8599" y="17034"/>
                    </a:lnTo>
                    <a:lnTo>
                      <a:pt x="8572" y="17061"/>
                    </a:lnTo>
                    <a:lnTo>
                      <a:pt x="8545" y="17061"/>
                    </a:lnTo>
                    <a:lnTo>
                      <a:pt x="8518" y="17088"/>
                    </a:lnTo>
                    <a:lnTo>
                      <a:pt x="8464" y="17142"/>
                    </a:lnTo>
                    <a:lnTo>
                      <a:pt x="8491" y="17034"/>
                    </a:lnTo>
                    <a:lnTo>
                      <a:pt x="8491" y="16952"/>
                    </a:lnTo>
                    <a:lnTo>
                      <a:pt x="8436" y="16898"/>
                    </a:lnTo>
                    <a:lnTo>
                      <a:pt x="8355" y="16871"/>
                    </a:lnTo>
                    <a:lnTo>
                      <a:pt x="8301" y="16871"/>
                    </a:lnTo>
                    <a:lnTo>
                      <a:pt x="8247" y="16898"/>
                    </a:lnTo>
                    <a:lnTo>
                      <a:pt x="8219" y="16898"/>
                    </a:lnTo>
                    <a:lnTo>
                      <a:pt x="8165" y="16952"/>
                    </a:lnTo>
                    <a:lnTo>
                      <a:pt x="8084" y="16952"/>
                    </a:lnTo>
                    <a:lnTo>
                      <a:pt x="8057" y="16980"/>
                    </a:lnTo>
                    <a:lnTo>
                      <a:pt x="8030" y="17034"/>
                    </a:lnTo>
                    <a:lnTo>
                      <a:pt x="8002" y="17115"/>
                    </a:lnTo>
                    <a:lnTo>
                      <a:pt x="7975" y="17251"/>
                    </a:lnTo>
                    <a:lnTo>
                      <a:pt x="7894" y="17468"/>
                    </a:lnTo>
                    <a:lnTo>
                      <a:pt x="7894" y="17522"/>
                    </a:lnTo>
                    <a:lnTo>
                      <a:pt x="7894" y="17631"/>
                    </a:lnTo>
                    <a:lnTo>
                      <a:pt x="7921" y="17658"/>
                    </a:lnTo>
                    <a:lnTo>
                      <a:pt x="7975" y="17712"/>
                    </a:lnTo>
                    <a:lnTo>
                      <a:pt x="7975" y="17766"/>
                    </a:lnTo>
                    <a:lnTo>
                      <a:pt x="7975" y="17820"/>
                    </a:lnTo>
                    <a:lnTo>
                      <a:pt x="7921" y="17983"/>
                    </a:lnTo>
                    <a:lnTo>
                      <a:pt x="7921" y="18037"/>
                    </a:lnTo>
                    <a:lnTo>
                      <a:pt x="7894" y="18444"/>
                    </a:lnTo>
                    <a:lnTo>
                      <a:pt x="7948" y="18526"/>
                    </a:lnTo>
                    <a:lnTo>
                      <a:pt x="8002" y="18499"/>
                    </a:lnTo>
                    <a:lnTo>
                      <a:pt x="8057" y="18499"/>
                    </a:lnTo>
                    <a:lnTo>
                      <a:pt x="8084" y="18444"/>
                    </a:lnTo>
                    <a:lnTo>
                      <a:pt x="8138" y="18390"/>
                    </a:lnTo>
                    <a:lnTo>
                      <a:pt x="8247" y="18417"/>
                    </a:lnTo>
                    <a:lnTo>
                      <a:pt x="8274" y="18471"/>
                    </a:lnTo>
                    <a:lnTo>
                      <a:pt x="8328" y="18526"/>
                    </a:lnTo>
                    <a:lnTo>
                      <a:pt x="8382" y="18688"/>
                    </a:lnTo>
                    <a:lnTo>
                      <a:pt x="8382" y="18743"/>
                    </a:lnTo>
                    <a:lnTo>
                      <a:pt x="8382" y="18797"/>
                    </a:lnTo>
                    <a:lnTo>
                      <a:pt x="8355" y="18851"/>
                    </a:lnTo>
                    <a:lnTo>
                      <a:pt x="8355" y="18905"/>
                    </a:lnTo>
                    <a:lnTo>
                      <a:pt x="8382" y="19068"/>
                    </a:lnTo>
                    <a:lnTo>
                      <a:pt x="8355" y="19122"/>
                    </a:lnTo>
                    <a:lnTo>
                      <a:pt x="8274" y="19150"/>
                    </a:lnTo>
                    <a:lnTo>
                      <a:pt x="8328" y="19231"/>
                    </a:lnTo>
                    <a:lnTo>
                      <a:pt x="8409" y="19285"/>
                    </a:lnTo>
                    <a:lnTo>
                      <a:pt x="8464" y="19312"/>
                    </a:lnTo>
                    <a:lnTo>
                      <a:pt x="8464" y="19421"/>
                    </a:lnTo>
                    <a:lnTo>
                      <a:pt x="8436" y="19475"/>
                    </a:lnTo>
                    <a:lnTo>
                      <a:pt x="8409" y="19556"/>
                    </a:lnTo>
                    <a:lnTo>
                      <a:pt x="8382" y="19611"/>
                    </a:lnTo>
                    <a:lnTo>
                      <a:pt x="8409" y="19665"/>
                    </a:lnTo>
                    <a:lnTo>
                      <a:pt x="8464" y="19773"/>
                    </a:lnTo>
                    <a:lnTo>
                      <a:pt x="8491" y="19746"/>
                    </a:lnTo>
                    <a:lnTo>
                      <a:pt x="8518" y="19773"/>
                    </a:lnTo>
                    <a:lnTo>
                      <a:pt x="8518" y="19800"/>
                    </a:lnTo>
                    <a:lnTo>
                      <a:pt x="8545" y="19855"/>
                    </a:lnTo>
                    <a:lnTo>
                      <a:pt x="8545" y="19882"/>
                    </a:lnTo>
                    <a:lnTo>
                      <a:pt x="8572" y="19882"/>
                    </a:lnTo>
                    <a:lnTo>
                      <a:pt x="8599" y="19909"/>
                    </a:lnTo>
                    <a:lnTo>
                      <a:pt x="8599" y="19936"/>
                    </a:lnTo>
                    <a:lnTo>
                      <a:pt x="8572" y="20017"/>
                    </a:lnTo>
                    <a:lnTo>
                      <a:pt x="8518" y="20072"/>
                    </a:lnTo>
                    <a:lnTo>
                      <a:pt x="8464" y="20099"/>
                    </a:lnTo>
                    <a:lnTo>
                      <a:pt x="8382" y="20045"/>
                    </a:lnTo>
                    <a:lnTo>
                      <a:pt x="8409" y="20099"/>
                    </a:lnTo>
                    <a:lnTo>
                      <a:pt x="8409" y="20126"/>
                    </a:lnTo>
                    <a:lnTo>
                      <a:pt x="8409" y="20153"/>
                    </a:lnTo>
                    <a:lnTo>
                      <a:pt x="8409" y="20180"/>
                    </a:lnTo>
                    <a:lnTo>
                      <a:pt x="8355" y="20207"/>
                    </a:lnTo>
                    <a:lnTo>
                      <a:pt x="8355" y="20234"/>
                    </a:lnTo>
                    <a:lnTo>
                      <a:pt x="8382" y="20289"/>
                    </a:lnTo>
                    <a:lnTo>
                      <a:pt x="8572" y="20479"/>
                    </a:lnTo>
                    <a:lnTo>
                      <a:pt x="8599" y="20533"/>
                    </a:lnTo>
                    <a:lnTo>
                      <a:pt x="8653" y="20668"/>
                    </a:lnTo>
                    <a:lnTo>
                      <a:pt x="8735" y="20750"/>
                    </a:lnTo>
                    <a:lnTo>
                      <a:pt x="8735" y="20777"/>
                    </a:lnTo>
                    <a:lnTo>
                      <a:pt x="8735" y="20858"/>
                    </a:lnTo>
                    <a:lnTo>
                      <a:pt x="8735" y="20940"/>
                    </a:lnTo>
                    <a:lnTo>
                      <a:pt x="8735" y="20967"/>
                    </a:lnTo>
                    <a:lnTo>
                      <a:pt x="8789" y="21021"/>
                    </a:lnTo>
                    <a:lnTo>
                      <a:pt x="8898" y="21509"/>
                    </a:lnTo>
                    <a:lnTo>
                      <a:pt x="8898" y="21645"/>
                    </a:lnTo>
                    <a:lnTo>
                      <a:pt x="8898" y="21970"/>
                    </a:lnTo>
                    <a:lnTo>
                      <a:pt x="8898" y="22106"/>
                    </a:lnTo>
                    <a:lnTo>
                      <a:pt x="8979" y="22377"/>
                    </a:lnTo>
                    <a:lnTo>
                      <a:pt x="9033" y="22350"/>
                    </a:lnTo>
                    <a:lnTo>
                      <a:pt x="9060" y="22350"/>
                    </a:lnTo>
                    <a:lnTo>
                      <a:pt x="9033" y="22377"/>
                    </a:lnTo>
                    <a:lnTo>
                      <a:pt x="9006" y="22404"/>
                    </a:lnTo>
                    <a:lnTo>
                      <a:pt x="8979" y="22404"/>
                    </a:lnTo>
                    <a:lnTo>
                      <a:pt x="9033" y="22459"/>
                    </a:lnTo>
                    <a:lnTo>
                      <a:pt x="9115" y="22486"/>
                    </a:lnTo>
                    <a:lnTo>
                      <a:pt x="9142" y="22513"/>
                    </a:lnTo>
                    <a:lnTo>
                      <a:pt x="9142" y="22540"/>
                    </a:lnTo>
                    <a:lnTo>
                      <a:pt x="9196" y="22567"/>
                    </a:lnTo>
                    <a:lnTo>
                      <a:pt x="9304" y="22567"/>
                    </a:lnTo>
                    <a:lnTo>
                      <a:pt x="9359" y="22513"/>
                    </a:lnTo>
                    <a:lnTo>
                      <a:pt x="9386" y="22404"/>
                    </a:lnTo>
                    <a:lnTo>
                      <a:pt x="9413" y="22269"/>
                    </a:lnTo>
                    <a:lnTo>
                      <a:pt x="9386" y="22187"/>
                    </a:lnTo>
                    <a:lnTo>
                      <a:pt x="9440" y="22160"/>
                    </a:lnTo>
                    <a:lnTo>
                      <a:pt x="9467" y="22160"/>
                    </a:lnTo>
                    <a:lnTo>
                      <a:pt x="9494" y="22214"/>
                    </a:lnTo>
                    <a:lnTo>
                      <a:pt x="9549" y="22242"/>
                    </a:lnTo>
                    <a:lnTo>
                      <a:pt x="9603" y="22242"/>
                    </a:lnTo>
                    <a:lnTo>
                      <a:pt x="9603" y="22269"/>
                    </a:lnTo>
                    <a:lnTo>
                      <a:pt x="9630" y="22296"/>
                    </a:lnTo>
                    <a:lnTo>
                      <a:pt x="9630" y="22323"/>
                    </a:lnTo>
                    <a:lnTo>
                      <a:pt x="9657" y="22323"/>
                    </a:lnTo>
                    <a:lnTo>
                      <a:pt x="9711" y="22350"/>
                    </a:lnTo>
                    <a:lnTo>
                      <a:pt x="9711" y="22377"/>
                    </a:lnTo>
                    <a:lnTo>
                      <a:pt x="9684" y="22404"/>
                    </a:lnTo>
                    <a:lnTo>
                      <a:pt x="9657" y="22431"/>
                    </a:lnTo>
                    <a:lnTo>
                      <a:pt x="9630" y="22404"/>
                    </a:lnTo>
                    <a:lnTo>
                      <a:pt x="9630" y="22459"/>
                    </a:lnTo>
                    <a:lnTo>
                      <a:pt x="9576" y="22486"/>
                    </a:lnTo>
                    <a:lnTo>
                      <a:pt x="9549" y="22513"/>
                    </a:lnTo>
                    <a:lnTo>
                      <a:pt x="9549" y="22540"/>
                    </a:lnTo>
                    <a:lnTo>
                      <a:pt x="9630" y="22594"/>
                    </a:lnTo>
                    <a:lnTo>
                      <a:pt x="9657" y="22621"/>
                    </a:lnTo>
                    <a:lnTo>
                      <a:pt x="9603" y="22621"/>
                    </a:lnTo>
                    <a:lnTo>
                      <a:pt x="9549" y="22676"/>
                    </a:lnTo>
                    <a:lnTo>
                      <a:pt x="9576" y="22784"/>
                    </a:lnTo>
                    <a:lnTo>
                      <a:pt x="9684" y="22947"/>
                    </a:lnTo>
                    <a:lnTo>
                      <a:pt x="9711" y="22947"/>
                    </a:lnTo>
                    <a:lnTo>
                      <a:pt x="9738" y="22974"/>
                    </a:lnTo>
                    <a:lnTo>
                      <a:pt x="9793" y="22974"/>
                    </a:lnTo>
                    <a:lnTo>
                      <a:pt x="9820" y="22947"/>
                    </a:lnTo>
                    <a:lnTo>
                      <a:pt x="9955" y="23055"/>
                    </a:lnTo>
                    <a:lnTo>
                      <a:pt x="10010" y="23110"/>
                    </a:lnTo>
                    <a:lnTo>
                      <a:pt x="10010" y="23245"/>
                    </a:lnTo>
                    <a:lnTo>
                      <a:pt x="10010" y="23435"/>
                    </a:lnTo>
                    <a:lnTo>
                      <a:pt x="10010" y="23544"/>
                    </a:lnTo>
                    <a:lnTo>
                      <a:pt x="10091" y="23625"/>
                    </a:lnTo>
                    <a:lnTo>
                      <a:pt x="10118" y="23652"/>
                    </a:lnTo>
                    <a:lnTo>
                      <a:pt x="10254" y="23679"/>
                    </a:lnTo>
                    <a:lnTo>
                      <a:pt x="10281" y="23706"/>
                    </a:lnTo>
                    <a:lnTo>
                      <a:pt x="10281" y="23733"/>
                    </a:lnTo>
                    <a:lnTo>
                      <a:pt x="10308" y="23761"/>
                    </a:lnTo>
                    <a:lnTo>
                      <a:pt x="10362" y="23733"/>
                    </a:lnTo>
                    <a:lnTo>
                      <a:pt x="10362" y="23706"/>
                    </a:lnTo>
                    <a:lnTo>
                      <a:pt x="10362" y="23679"/>
                    </a:lnTo>
                    <a:lnTo>
                      <a:pt x="10444" y="23679"/>
                    </a:lnTo>
                    <a:lnTo>
                      <a:pt x="10471" y="23706"/>
                    </a:lnTo>
                    <a:lnTo>
                      <a:pt x="10498" y="23706"/>
                    </a:lnTo>
                    <a:lnTo>
                      <a:pt x="10633" y="23679"/>
                    </a:lnTo>
                    <a:lnTo>
                      <a:pt x="10715" y="23598"/>
                    </a:lnTo>
                    <a:lnTo>
                      <a:pt x="10742" y="23462"/>
                    </a:lnTo>
                    <a:lnTo>
                      <a:pt x="10742" y="23299"/>
                    </a:lnTo>
                    <a:lnTo>
                      <a:pt x="10661" y="23055"/>
                    </a:lnTo>
                    <a:lnTo>
                      <a:pt x="10661" y="23001"/>
                    </a:lnTo>
                    <a:lnTo>
                      <a:pt x="10688" y="22947"/>
                    </a:lnTo>
                    <a:lnTo>
                      <a:pt x="10688" y="22920"/>
                    </a:lnTo>
                    <a:lnTo>
                      <a:pt x="10552" y="22757"/>
                    </a:lnTo>
                    <a:lnTo>
                      <a:pt x="10525" y="22703"/>
                    </a:lnTo>
                    <a:lnTo>
                      <a:pt x="10552" y="22459"/>
                    </a:lnTo>
                    <a:lnTo>
                      <a:pt x="10552" y="22323"/>
                    </a:lnTo>
                    <a:lnTo>
                      <a:pt x="10552" y="22296"/>
                    </a:lnTo>
                    <a:lnTo>
                      <a:pt x="10579" y="22242"/>
                    </a:lnTo>
                    <a:lnTo>
                      <a:pt x="10661" y="22296"/>
                    </a:lnTo>
                    <a:lnTo>
                      <a:pt x="10661" y="22133"/>
                    </a:lnTo>
                    <a:lnTo>
                      <a:pt x="10715" y="22079"/>
                    </a:lnTo>
                    <a:lnTo>
                      <a:pt x="10742" y="22079"/>
                    </a:lnTo>
                    <a:lnTo>
                      <a:pt x="10769" y="22133"/>
                    </a:lnTo>
                    <a:lnTo>
                      <a:pt x="10745" y="22350"/>
                    </a:lnTo>
                    <a:lnTo>
                      <a:pt x="10769" y="22350"/>
                    </a:lnTo>
                    <a:lnTo>
                      <a:pt x="10769" y="22377"/>
                    </a:lnTo>
                    <a:lnTo>
                      <a:pt x="10823" y="22323"/>
                    </a:lnTo>
                    <a:lnTo>
                      <a:pt x="10823" y="22296"/>
                    </a:lnTo>
                    <a:lnTo>
                      <a:pt x="10823" y="22187"/>
                    </a:lnTo>
                    <a:lnTo>
                      <a:pt x="10850" y="22214"/>
                    </a:lnTo>
                    <a:lnTo>
                      <a:pt x="10850" y="22269"/>
                    </a:lnTo>
                    <a:lnTo>
                      <a:pt x="10850" y="22404"/>
                    </a:lnTo>
                    <a:lnTo>
                      <a:pt x="10850" y="22431"/>
                    </a:lnTo>
                    <a:lnTo>
                      <a:pt x="10905" y="22459"/>
                    </a:lnTo>
                    <a:lnTo>
                      <a:pt x="10932" y="22486"/>
                    </a:lnTo>
                    <a:lnTo>
                      <a:pt x="10959" y="22513"/>
                    </a:lnTo>
                    <a:lnTo>
                      <a:pt x="10986" y="22513"/>
                    </a:lnTo>
                    <a:lnTo>
                      <a:pt x="11203" y="22540"/>
                    </a:lnTo>
                    <a:lnTo>
                      <a:pt x="11529" y="22567"/>
                    </a:lnTo>
                    <a:lnTo>
                      <a:pt x="11583" y="22567"/>
                    </a:lnTo>
                    <a:lnTo>
                      <a:pt x="11583" y="22594"/>
                    </a:lnTo>
                    <a:lnTo>
                      <a:pt x="11583" y="22621"/>
                    </a:lnTo>
                    <a:lnTo>
                      <a:pt x="11746" y="22703"/>
                    </a:lnTo>
                    <a:lnTo>
                      <a:pt x="11773" y="22703"/>
                    </a:lnTo>
                    <a:lnTo>
                      <a:pt x="11800" y="22757"/>
                    </a:lnTo>
                    <a:lnTo>
                      <a:pt x="11908" y="22893"/>
                    </a:lnTo>
                    <a:lnTo>
                      <a:pt x="11908" y="22947"/>
                    </a:lnTo>
                    <a:lnTo>
                      <a:pt x="11935" y="23082"/>
                    </a:lnTo>
                    <a:lnTo>
                      <a:pt x="11963" y="23164"/>
                    </a:lnTo>
                    <a:lnTo>
                      <a:pt x="12044" y="23272"/>
                    </a:lnTo>
                    <a:lnTo>
                      <a:pt x="12071" y="23354"/>
                    </a:lnTo>
                    <a:lnTo>
                      <a:pt x="12044" y="23435"/>
                    </a:lnTo>
                    <a:lnTo>
                      <a:pt x="12017" y="23462"/>
                    </a:lnTo>
                    <a:lnTo>
                      <a:pt x="11908" y="23544"/>
                    </a:lnTo>
                    <a:lnTo>
                      <a:pt x="11854" y="23598"/>
                    </a:lnTo>
                    <a:lnTo>
                      <a:pt x="11827" y="23625"/>
                    </a:lnTo>
                    <a:lnTo>
                      <a:pt x="11773" y="23598"/>
                    </a:lnTo>
                    <a:lnTo>
                      <a:pt x="11718" y="23625"/>
                    </a:lnTo>
                    <a:lnTo>
                      <a:pt x="11691" y="23625"/>
                    </a:lnTo>
                    <a:lnTo>
                      <a:pt x="11393" y="23923"/>
                    </a:lnTo>
                    <a:lnTo>
                      <a:pt x="11339" y="24032"/>
                    </a:lnTo>
                    <a:lnTo>
                      <a:pt x="11312" y="24059"/>
                    </a:lnTo>
                    <a:lnTo>
                      <a:pt x="11230" y="24086"/>
                    </a:lnTo>
                    <a:lnTo>
                      <a:pt x="11203" y="24113"/>
                    </a:lnTo>
                    <a:lnTo>
                      <a:pt x="11176" y="24140"/>
                    </a:lnTo>
                    <a:lnTo>
                      <a:pt x="11149" y="24167"/>
                    </a:lnTo>
                    <a:lnTo>
                      <a:pt x="11095" y="24222"/>
                    </a:lnTo>
                    <a:lnTo>
                      <a:pt x="11040" y="24222"/>
                    </a:lnTo>
                    <a:lnTo>
                      <a:pt x="10905" y="24249"/>
                    </a:lnTo>
                    <a:lnTo>
                      <a:pt x="10850" y="24276"/>
                    </a:lnTo>
                    <a:lnTo>
                      <a:pt x="10823" y="24330"/>
                    </a:lnTo>
                    <a:lnTo>
                      <a:pt x="10796" y="24384"/>
                    </a:lnTo>
                    <a:lnTo>
                      <a:pt x="10742" y="24466"/>
                    </a:lnTo>
                    <a:lnTo>
                      <a:pt x="10715" y="24520"/>
                    </a:lnTo>
                    <a:lnTo>
                      <a:pt x="10769" y="24574"/>
                    </a:lnTo>
                    <a:lnTo>
                      <a:pt x="10715" y="24601"/>
                    </a:lnTo>
                    <a:lnTo>
                      <a:pt x="10661" y="24601"/>
                    </a:lnTo>
                    <a:lnTo>
                      <a:pt x="10715" y="24629"/>
                    </a:lnTo>
                    <a:lnTo>
                      <a:pt x="10742" y="24683"/>
                    </a:lnTo>
                    <a:lnTo>
                      <a:pt x="10742" y="24710"/>
                    </a:lnTo>
                    <a:lnTo>
                      <a:pt x="10688" y="24737"/>
                    </a:lnTo>
                    <a:lnTo>
                      <a:pt x="10688" y="24764"/>
                    </a:lnTo>
                    <a:lnTo>
                      <a:pt x="10796" y="24791"/>
                    </a:lnTo>
                    <a:lnTo>
                      <a:pt x="10823" y="24845"/>
                    </a:lnTo>
                    <a:lnTo>
                      <a:pt x="10823" y="24954"/>
                    </a:lnTo>
                    <a:lnTo>
                      <a:pt x="10823" y="25144"/>
                    </a:lnTo>
                    <a:lnTo>
                      <a:pt x="10823" y="25198"/>
                    </a:lnTo>
                    <a:lnTo>
                      <a:pt x="10878" y="25225"/>
                    </a:lnTo>
                    <a:lnTo>
                      <a:pt x="10878" y="25252"/>
                    </a:lnTo>
                    <a:lnTo>
                      <a:pt x="10850" y="25279"/>
                    </a:lnTo>
                    <a:lnTo>
                      <a:pt x="10823" y="25307"/>
                    </a:lnTo>
                    <a:lnTo>
                      <a:pt x="10769" y="25334"/>
                    </a:lnTo>
                    <a:lnTo>
                      <a:pt x="10823" y="25442"/>
                    </a:lnTo>
                    <a:lnTo>
                      <a:pt x="10823" y="25741"/>
                    </a:lnTo>
                    <a:lnTo>
                      <a:pt x="10850" y="25876"/>
                    </a:lnTo>
                    <a:lnTo>
                      <a:pt x="10932" y="25958"/>
                    </a:lnTo>
                    <a:lnTo>
                      <a:pt x="10986" y="25985"/>
                    </a:lnTo>
                    <a:lnTo>
                      <a:pt x="10986" y="25958"/>
                    </a:lnTo>
                    <a:lnTo>
                      <a:pt x="10986" y="25876"/>
                    </a:lnTo>
                    <a:lnTo>
                      <a:pt x="10959" y="25822"/>
                    </a:lnTo>
                    <a:lnTo>
                      <a:pt x="10932" y="25741"/>
                    </a:lnTo>
                    <a:lnTo>
                      <a:pt x="10959" y="25713"/>
                    </a:lnTo>
                    <a:lnTo>
                      <a:pt x="11122" y="25741"/>
                    </a:lnTo>
                    <a:lnTo>
                      <a:pt x="11176" y="25713"/>
                    </a:lnTo>
                    <a:lnTo>
                      <a:pt x="11149" y="25632"/>
                    </a:lnTo>
                    <a:lnTo>
                      <a:pt x="11095" y="25578"/>
                    </a:lnTo>
                    <a:lnTo>
                      <a:pt x="11095" y="25524"/>
                    </a:lnTo>
                    <a:lnTo>
                      <a:pt x="11122" y="25469"/>
                    </a:lnTo>
                    <a:lnTo>
                      <a:pt x="11176" y="25442"/>
                    </a:lnTo>
                    <a:lnTo>
                      <a:pt x="11257" y="25442"/>
                    </a:lnTo>
                    <a:lnTo>
                      <a:pt x="11393" y="25496"/>
                    </a:lnTo>
                    <a:lnTo>
                      <a:pt x="11691" y="25524"/>
                    </a:lnTo>
                    <a:lnTo>
                      <a:pt x="11773" y="25551"/>
                    </a:lnTo>
                    <a:lnTo>
                      <a:pt x="11800" y="25578"/>
                    </a:lnTo>
                    <a:lnTo>
                      <a:pt x="11827" y="25632"/>
                    </a:lnTo>
                    <a:lnTo>
                      <a:pt x="11827" y="25686"/>
                    </a:lnTo>
                    <a:lnTo>
                      <a:pt x="11827" y="25741"/>
                    </a:lnTo>
                    <a:lnTo>
                      <a:pt x="11827" y="25768"/>
                    </a:lnTo>
                    <a:lnTo>
                      <a:pt x="11800" y="25849"/>
                    </a:lnTo>
                    <a:lnTo>
                      <a:pt x="11800" y="25903"/>
                    </a:lnTo>
                    <a:lnTo>
                      <a:pt x="11827" y="25903"/>
                    </a:lnTo>
                    <a:lnTo>
                      <a:pt x="11881" y="25958"/>
                    </a:lnTo>
                    <a:lnTo>
                      <a:pt x="11881" y="26012"/>
                    </a:lnTo>
                    <a:lnTo>
                      <a:pt x="11854" y="26039"/>
                    </a:lnTo>
                    <a:lnTo>
                      <a:pt x="11827" y="26066"/>
                    </a:lnTo>
                    <a:lnTo>
                      <a:pt x="11800" y="26066"/>
                    </a:lnTo>
                    <a:lnTo>
                      <a:pt x="11773" y="26093"/>
                    </a:lnTo>
                    <a:lnTo>
                      <a:pt x="11773" y="26120"/>
                    </a:lnTo>
                    <a:lnTo>
                      <a:pt x="11746" y="26175"/>
                    </a:lnTo>
                    <a:lnTo>
                      <a:pt x="11718" y="26175"/>
                    </a:lnTo>
                    <a:lnTo>
                      <a:pt x="11718" y="26202"/>
                    </a:lnTo>
                    <a:lnTo>
                      <a:pt x="11718" y="26229"/>
                    </a:lnTo>
                    <a:lnTo>
                      <a:pt x="11718" y="26283"/>
                    </a:lnTo>
                    <a:lnTo>
                      <a:pt x="11746" y="26310"/>
                    </a:lnTo>
                    <a:lnTo>
                      <a:pt x="11773" y="26283"/>
                    </a:lnTo>
                    <a:lnTo>
                      <a:pt x="12044" y="25985"/>
                    </a:lnTo>
                    <a:lnTo>
                      <a:pt x="12071" y="25958"/>
                    </a:lnTo>
                    <a:lnTo>
                      <a:pt x="12125" y="25985"/>
                    </a:lnTo>
                    <a:lnTo>
                      <a:pt x="12180" y="25985"/>
                    </a:lnTo>
                    <a:lnTo>
                      <a:pt x="12234" y="26039"/>
                    </a:lnTo>
                    <a:lnTo>
                      <a:pt x="12234" y="26066"/>
                    </a:lnTo>
                    <a:lnTo>
                      <a:pt x="12288" y="26175"/>
                    </a:lnTo>
                    <a:lnTo>
                      <a:pt x="12288" y="26229"/>
                    </a:lnTo>
                    <a:lnTo>
                      <a:pt x="12288" y="26310"/>
                    </a:lnTo>
                    <a:lnTo>
                      <a:pt x="12261" y="26392"/>
                    </a:lnTo>
                    <a:lnTo>
                      <a:pt x="12261" y="26419"/>
                    </a:lnTo>
                    <a:lnTo>
                      <a:pt x="12234" y="26446"/>
                    </a:lnTo>
                    <a:lnTo>
                      <a:pt x="12234" y="26473"/>
                    </a:lnTo>
                    <a:lnTo>
                      <a:pt x="12234" y="26500"/>
                    </a:lnTo>
                    <a:lnTo>
                      <a:pt x="12261" y="26500"/>
                    </a:lnTo>
                    <a:lnTo>
                      <a:pt x="12342" y="26527"/>
                    </a:lnTo>
                    <a:lnTo>
                      <a:pt x="12397" y="26554"/>
                    </a:lnTo>
                    <a:lnTo>
                      <a:pt x="12424" y="26527"/>
                    </a:lnTo>
                    <a:lnTo>
                      <a:pt x="12478" y="26500"/>
                    </a:lnTo>
                    <a:lnTo>
                      <a:pt x="12586" y="26473"/>
                    </a:lnTo>
                    <a:lnTo>
                      <a:pt x="12641" y="26473"/>
                    </a:lnTo>
                    <a:lnTo>
                      <a:pt x="12695" y="26500"/>
                    </a:lnTo>
                    <a:lnTo>
                      <a:pt x="12722" y="26500"/>
                    </a:lnTo>
                    <a:lnTo>
                      <a:pt x="12749" y="26527"/>
                    </a:lnTo>
                    <a:lnTo>
                      <a:pt x="12858" y="26527"/>
                    </a:lnTo>
                    <a:lnTo>
                      <a:pt x="12939" y="26581"/>
                    </a:lnTo>
                    <a:lnTo>
                      <a:pt x="12966" y="26581"/>
                    </a:lnTo>
                    <a:lnTo>
                      <a:pt x="13020" y="26609"/>
                    </a:lnTo>
                    <a:lnTo>
                      <a:pt x="13075" y="26636"/>
                    </a:lnTo>
                    <a:lnTo>
                      <a:pt x="13129" y="26554"/>
                    </a:lnTo>
                    <a:lnTo>
                      <a:pt x="13319" y="26419"/>
                    </a:lnTo>
                    <a:lnTo>
                      <a:pt x="13400" y="26392"/>
                    </a:lnTo>
                    <a:lnTo>
                      <a:pt x="13427" y="26392"/>
                    </a:lnTo>
                    <a:lnTo>
                      <a:pt x="13590" y="26419"/>
                    </a:lnTo>
                    <a:lnTo>
                      <a:pt x="13590" y="26392"/>
                    </a:lnTo>
                    <a:lnTo>
                      <a:pt x="13698" y="26283"/>
                    </a:lnTo>
                    <a:lnTo>
                      <a:pt x="13644" y="26256"/>
                    </a:lnTo>
                    <a:lnTo>
                      <a:pt x="13590" y="26256"/>
                    </a:lnTo>
                    <a:lnTo>
                      <a:pt x="13617" y="26175"/>
                    </a:lnTo>
                    <a:lnTo>
                      <a:pt x="13590" y="25930"/>
                    </a:lnTo>
                    <a:lnTo>
                      <a:pt x="13671" y="25849"/>
                    </a:lnTo>
                    <a:lnTo>
                      <a:pt x="13753" y="25741"/>
                    </a:lnTo>
                    <a:lnTo>
                      <a:pt x="13807" y="25713"/>
                    </a:lnTo>
                    <a:lnTo>
                      <a:pt x="13888" y="25713"/>
                    </a:lnTo>
                    <a:lnTo>
                      <a:pt x="13915" y="25686"/>
                    </a:lnTo>
                    <a:lnTo>
                      <a:pt x="13970" y="25659"/>
                    </a:lnTo>
                    <a:lnTo>
                      <a:pt x="14078" y="25605"/>
                    </a:lnTo>
                    <a:lnTo>
                      <a:pt x="14132" y="25578"/>
                    </a:lnTo>
                    <a:lnTo>
                      <a:pt x="14187" y="25605"/>
                    </a:lnTo>
                    <a:lnTo>
                      <a:pt x="14214" y="25605"/>
                    </a:lnTo>
                    <a:lnTo>
                      <a:pt x="14268" y="25524"/>
                    </a:lnTo>
                    <a:lnTo>
                      <a:pt x="14295" y="25524"/>
                    </a:lnTo>
                    <a:lnTo>
                      <a:pt x="14458" y="25469"/>
                    </a:lnTo>
                    <a:lnTo>
                      <a:pt x="14485" y="25469"/>
                    </a:lnTo>
                    <a:lnTo>
                      <a:pt x="14485" y="25415"/>
                    </a:lnTo>
                    <a:lnTo>
                      <a:pt x="14539" y="25388"/>
                    </a:lnTo>
                    <a:lnTo>
                      <a:pt x="14566" y="25334"/>
                    </a:lnTo>
                    <a:lnTo>
                      <a:pt x="14621" y="25361"/>
                    </a:lnTo>
                    <a:lnTo>
                      <a:pt x="14756" y="25388"/>
                    </a:lnTo>
                    <a:lnTo>
                      <a:pt x="14783" y="25388"/>
                    </a:lnTo>
                    <a:lnTo>
                      <a:pt x="14838" y="25442"/>
                    </a:lnTo>
                    <a:lnTo>
                      <a:pt x="14865" y="25524"/>
                    </a:lnTo>
                    <a:lnTo>
                      <a:pt x="14919" y="25578"/>
                    </a:lnTo>
                    <a:lnTo>
                      <a:pt x="15028" y="25605"/>
                    </a:lnTo>
                    <a:lnTo>
                      <a:pt x="15055" y="25632"/>
                    </a:lnTo>
                    <a:lnTo>
                      <a:pt x="15109" y="25632"/>
                    </a:lnTo>
                    <a:lnTo>
                      <a:pt x="15163" y="25713"/>
                    </a:lnTo>
                    <a:lnTo>
                      <a:pt x="15245" y="25713"/>
                    </a:lnTo>
                    <a:lnTo>
                      <a:pt x="15299" y="25741"/>
                    </a:lnTo>
                    <a:lnTo>
                      <a:pt x="15326" y="25768"/>
                    </a:lnTo>
                    <a:lnTo>
                      <a:pt x="15462" y="25876"/>
                    </a:lnTo>
                    <a:lnTo>
                      <a:pt x="15543" y="25876"/>
                    </a:lnTo>
                    <a:lnTo>
                      <a:pt x="15570" y="25903"/>
                    </a:lnTo>
                    <a:lnTo>
                      <a:pt x="15651" y="25958"/>
                    </a:lnTo>
                    <a:lnTo>
                      <a:pt x="15679" y="25985"/>
                    </a:lnTo>
                    <a:lnTo>
                      <a:pt x="15706" y="25903"/>
                    </a:lnTo>
                    <a:lnTo>
                      <a:pt x="15814" y="25985"/>
                    </a:lnTo>
                    <a:lnTo>
                      <a:pt x="15896" y="26093"/>
                    </a:lnTo>
                    <a:lnTo>
                      <a:pt x="16085" y="26392"/>
                    </a:lnTo>
                    <a:lnTo>
                      <a:pt x="16112" y="26419"/>
                    </a:lnTo>
                    <a:lnTo>
                      <a:pt x="16140" y="26446"/>
                    </a:lnTo>
                    <a:lnTo>
                      <a:pt x="16140" y="26500"/>
                    </a:lnTo>
                    <a:lnTo>
                      <a:pt x="16167" y="26527"/>
                    </a:lnTo>
                    <a:lnTo>
                      <a:pt x="16221" y="26554"/>
                    </a:lnTo>
                    <a:lnTo>
                      <a:pt x="16329" y="26581"/>
                    </a:lnTo>
                    <a:lnTo>
                      <a:pt x="16384" y="26581"/>
                    </a:lnTo>
                    <a:lnTo>
                      <a:pt x="16384" y="26636"/>
                    </a:lnTo>
                    <a:lnTo>
                      <a:pt x="16601" y="26636"/>
                    </a:lnTo>
                    <a:lnTo>
                      <a:pt x="16655" y="26717"/>
                    </a:lnTo>
                    <a:lnTo>
                      <a:pt x="16655" y="26744"/>
                    </a:lnTo>
                    <a:lnTo>
                      <a:pt x="16763" y="26798"/>
                    </a:lnTo>
                    <a:lnTo>
                      <a:pt x="16791" y="26826"/>
                    </a:lnTo>
                    <a:lnTo>
                      <a:pt x="16845" y="26880"/>
                    </a:lnTo>
                    <a:lnTo>
                      <a:pt x="16872" y="26907"/>
                    </a:lnTo>
                    <a:lnTo>
                      <a:pt x="16872" y="26961"/>
                    </a:lnTo>
                    <a:lnTo>
                      <a:pt x="16872" y="26988"/>
                    </a:lnTo>
                    <a:lnTo>
                      <a:pt x="17197" y="27422"/>
                    </a:lnTo>
                    <a:lnTo>
                      <a:pt x="17279" y="27612"/>
                    </a:lnTo>
                    <a:lnTo>
                      <a:pt x="17252" y="27666"/>
                    </a:lnTo>
                    <a:lnTo>
                      <a:pt x="17225" y="27802"/>
                    </a:lnTo>
                    <a:lnTo>
                      <a:pt x="17225" y="27856"/>
                    </a:lnTo>
                    <a:lnTo>
                      <a:pt x="17442" y="28046"/>
                    </a:lnTo>
                    <a:lnTo>
                      <a:pt x="17496" y="28100"/>
                    </a:lnTo>
                    <a:lnTo>
                      <a:pt x="17550" y="28073"/>
                    </a:lnTo>
                    <a:lnTo>
                      <a:pt x="17659" y="28046"/>
                    </a:lnTo>
                    <a:lnTo>
                      <a:pt x="17713" y="27992"/>
                    </a:lnTo>
                    <a:lnTo>
                      <a:pt x="17767" y="27965"/>
                    </a:lnTo>
                    <a:lnTo>
                      <a:pt x="17767" y="27938"/>
                    </a:lnTo>
                    <a:lnTo>
                      <a:pt x="17794" y="27910"/>
                    </a:lnTo>
                    <a:lnTo>
                      <a:pt x="17848" y="27910"/>
                    </a:lnTo>
                    <a:lnTo>
                      <a:pt x="17848" y="27883"/>
                    </a:lnTo>
                    <a:lnTo>
                      <a:pt x="17848" y="27829"/>
                    </a:lnTo>
                    <a:lnTo>
                      <a:pt x="17848" y="27748"/>
                    </a:lnTo>
                    <a:lnTo>
                      <a:pt x="17821" y="27721"/>
                    </a:lnTo>
                    <a:lnTo>
                      <a:pt x="17821" y="27693"/>
                    </a:lnTo>
                    <a:lnTo>
                      <a:pt x="17794" y="27639"/>
                    </a:lnTo>
                    <a:lnTo>
                      <a:pt x="17794" y="27504"/>
                    </a:lnTo>
                    <a:lnTo>
                      <a:pt x="17794" y="27368"/>
                    </a:lnTo>
                    <a:lnTo>
                      <a:pt x="17767" y="27232"/>
                    </a:lnTo>
                    <a:lnTo>
                      <a:pt x="17740" y="27151"/>
                    </a:lnTo>
                    <a:lnTo>
                      <a:pt x="17686" y="27097"/>
                    </a:lnTo>
                    <a:lnTo>
                      <a:pt x="17550" y="26934"/>
                    </a:lnTo>
                    <a:lnTo>
                      <a:pt x="17442" y="26798"/>
                    </a:lnTo>
                    <a:lnTo>
                      <a:pt x="17442" y="26744"/>
                    </a:lnTo>
                    <a:lnTo>
                      <a:pt x="17577" y="26853"/>
                    </a:lnTo>
                    <a:lnTo>
                      <a:pt x="17659" y="26880"/>
                    </a:lnTo>
                    <a:lnTo>
                      <a:pt x="17659" y="26826"/>
                    </a:lnTo>
                    <a:lnTo>
                      <a:pt x="17604" y="26771"/>
                    </a:lnTo>
                    <a:lnTo>
                      <a:pt x="17360" y="26636"/>
                    </a:lnTo>
                    <a:lnTo>
                      <a:pt x="17252" y="26500"/>
                    </a:lnTo>
                    <a:lnTo>
                      <a:pt x="17197" y="26446"/>
                    </a:lnTo>
                    <a:lnTo>
                      <a:pt x="17170" y="26337"/>
                    </a:lnTo>
                    <a:lnTo>
                      <a:pt x="17143" y="26202"/>
                    </a:lnTo>
                    <a:lnTo>
                      <a:pt x="17170" y="26120"/>
                    </a:lnTo>
                    <a:lnTo>
                      <a:pt x="17252" y="26147"/>
                    </a:lnTo>
                    <a:lnTo>
                      <a:pt x="17225" y="26012"/>
                    </a:lnTo>
                    <a:lnTo>
                      <a:pt x="17225" y="25930"/>
                    </a:lnTo>
                    <a:lnTo>
                      <a:pt x="17225" y="25876"/>
                    </a:lnTo>
                    <a:lnTo>
                      <a:pt x="17252" y="25849"/>
                    </a:lnTo>
                    <a:lnTo>
                      <a:pt x="17197" y="25795"/>
                    </a:lnTo>
                    <a:lnTo>
                      <a:pt x="17035" y="25551"/>
                    </a:lnTo>
                    <a:lnTo>
                      <a:pt x="17035" y="25524"/>
                    </a:lnTo>
                    <a:lnTo>
                      <a:pt x="16980" y="25496"/>
                    </a:lnTo>
                    <a:lnTo>
                      <a:pt x="16926" y="25469"/>
                    </a:lnTo>
                    <a:lnTo>
                      <a:pt x="16899" y="25415"/>
                    </a:lnTo>
                    <a:lnTo>
                      <a:pt x="16926" y="25361"/>
                    </a:lnTo>
                    <a:lnTo>
                      <a:pt x="16980" y="25415"/>
                    </a:lnTo>
                    <a:lnTo>
                      <a:pt x="17062" y="25442"/>
                    </a:lnTo>
                    <a:lnTo>
                      <a:pt x="17252" y="25442"/>
                    </a:lnTo>
                    <a:lnTo>
                      <a:pt x="17333" y="25361"/>
                    </a:lnTo>
                    <a:lnTo>
                      <a:pt x="17360" y="25361"/>
                    </a:lnTo>
                    <a:lnTo>
                      <a:pt x="17360" y="25388"/>
                    </a:lnTo>
                    <a:lnTo>
                      <a:pt x="17414" y="25442"/>
                    </a:lnTo>
                    <a:lnTo>
                      <a:pt x="17414" y="25469"/>
                    </a:lnTo>
                    <a:lnTo>
                      <a:pt x="17469" y="25442"/>
                    </a:lnTo>
                    <a:lnTo>
                      <a:pt x="17469" y="25469"/>
                    </a:lnTo>
                    <a:lnTo>
                      <a:pt x="17496" y="25524"/>
                    </a:lnTo>
                    <a:lnTo>
                      <a:pt x="17496" y="25551"/>
                    </a:lnTo>
                    <a:lnTo>
                      <a:pt x="17550" y="25551"/>
                    </a:lnTo>
                    <a:lnTo>
                      <a:pt x="17577" y="25578"/>
                    </a:lnTo>
                    <a:lnTo>
                      <a:pt x="17631" y="25605"/>
                    </a:lnTo>
                    <a:lnTo>
                      <a:pt x="17740" y="25686"/>
                    </a:lnTo>
                    <a:lnTo>
                      <a:pt x="17740" y="25713"/>
                    </a:lnTo>
                    <a:lnTo>
                      <a:pt x="17740" y="25741"/>
                    </a:lnTo>
                    <a:lnTo>
                      <a:pt x="17713" y="25768"/>
                    </a:lnTo>
                    <a:lnTo>
                      <a:pt x="17740" y="25822"/>
                    </a:lnTo>
                    <a:lnTo>
                      <a:pt x="17767" y="25849"/>
                    </a:lnTo>
                    <a:lnTo>
                      <a:pt x="17821" y="25822"/>
                    </a:lnTo>
                    <a:lnTo>
                      <a:pt x="17848" y="25795"/>
                    </a:lnTo>
                    <a:lnTo>
                      <a:pt x="17903" y="25822"/>
                    </a:lnTo>
                    <a:lnTo>
                      <a:pt x="18038" y="25849"/>
                    </a:lnTo>
                    <a:lnTo>
                      <a:pt x="18065" y="25876"/>
                    </a:lnTo>
                    <a:lnTo>
                      <a:pt x="18120" y="25903"/>
                    </a:lnTo>
                    <a:lnTo>
                      <a:pt x="18147" y="25930"/>
                    </a:lnTo>
                    <a:lnTo>
                      <a:pt x="18093" y="25930"/>
                    </a:lnTo>
                    <a:lnTo>
                      <a:pt x="18065" y="25958"/>
                    </a:lnTo>
                    <a:lnTo>
                      <a:pt x="18093" y="25985"/>
                    </a:lnTo>
                    <a:lnTo>
                      <a:pt x="18093" y="25958"/>
                    </a:lnTo>
                    <a:lnTo>
                      <a:pt x="18201" y="26012"/>
                    </a:lnTo>
                    <a:lnTo>
                      <a:pt x="18282" y="26093"/>
                    </a:lnTo>
                    <a:lnTo>
                      <a:pt x="18445" y="26283"/>
                    </a:lnTo>
                    <a:lnTo>
                      <a:pt x="18282" y="26419"/>
                    </a:lnTo>
                    <a:lnTo>
                      <a:pt x="18337" y="26446"/>
                    </a:lnTo>
                    <a:lnTo>
                      <a:pt x="18418" y="26581"/>
                    </a:lnTo>
                    <a:lnTo>
                      <a:pt x="18472" y="26609"/>
                    </a:lnTo>
                    <a:lnTo>
                      <a:pt x="18527" y="26636"/>
                    </a:lnTo>
                    <a:lnTo>
                      <a:pt x="18716" y="26771"/>
                    </a:lnTo>
                    <a:lnTo>
                      <a:pt x="18798" y="26853"/>
                    </a:lnTo>
                    <a:lnTo>
                      <a:pt x="18852" y="26880"/>
                    </a:lnTo>
                    <a:lnTo>
                      <a:pt x="18906" y="26880"/>
                    </a:lnTo>
                    <a:lnTo>
                      <a:pt x="18960" y="26907"/>
                    </a:lnTo>
                    <a:lnTo>
                      <a:pt x="19042" y="26907"/>
                    </a:lnTo>
                    <a:lnTo>
                      <a:pt x="19123" y="26934"/>
                    </a:lnTo>
                    <a:lnTo>
                      <a:pt x="19313" y="27043"/>
                    </a:lnTo>
                    <a:lnTo>
                      <a:pt x="19394" y="27070"/>
                    </a:lnTo>
                    <a:lnTo>
                      <a:pt x="19476" y="27124"/>
                    </a:lnTo>
                    <a:lnTo>
                      <a:pt x="19557" y="27232"/>
                    </a:lnTo>
                    <a:lnTo>
                      <a:pt x="19584" y="27341"/>
                    </a:lnTo>
                    <a:lnTo>
                      <a:pt x="19557" y="27449"/>
                    </a:lnTo>
                    <a:lnTo>
                      <a:pt x="19639" y="27531"/>
                    </a:lnTo>
                    <a:lnTo>
                      <a:pt x="19666" y="27558"/>
                    </a:lnTo>
                    <a:lnTo>
                      <a:pt x="19693" y="27612"/>
                    </a:lnTo>
                    <a:lnTo>
                      <a:pt x="19693" y="27639"/>
                    </a:lnTo>
                    <a:lnTo>
                      <a:pt x="19747" y="27721"/>
                    </a:lnTo>
                    <a:lnTo>
                      <a:pt x="19883" y="27802"/>
                    </a:lnTo>
                    <a:lnTo>
                      <a:pt x="19937" y="27856"/>
                    </a:lnTo>
                    <a:lnTo>
                      <a:pt x="19937" y="27992"/>
                    </a:lnTo>
                    <a:lnTo>
                      <a:pt x="19856" y="28263"/>
                    </a:lnTo>
                    <a:lnTo>
                      <a:pt x="19910" y="28399"/>
                    </a:lnTo>
                    <a:lnTo>
                      <a:pt x="19883" y="28426"/>
                    </a:lnTo>
                    <a:lnTo>
                      <a:pt x="19883" y="28480"/>
                    </a:lnTo>
                    <a:lnTo>
                      <a:pt x="19910" y="28561"/>
                    </a:lnTo>
                    <a:lnTo>
                      <a:pt x="19937" y="28616"/>
                    </a:lnTo>
                    <a:lnTo>
                      <a:pt x="19964" y="28643"/>
                    </a:lnTo>
                    <a:lnTo>
                      <a:pt x="20018" y="28616"/>
                    </a:lnTo>
                    <a:lnTo>
                      <a:pt x="20127" y="28561"/>
                    </a:lnTo>
                    <a:lnTo>
                      <a:pt x="20208" y="28534"/>
                    </a:lnTo>
                    <a:lnTo>
                      <a:pt x="20398" y="28534"/>
                    </a:lnTo>
                    <a:lnTo>
                      <a:pt x="20425" y="28561"/>
                    </a:lnTo>
                    <a:lnTo>
                      <a:pt x="20507" y="28697"/>
                    </a:lnTo>
                    <a:lnTo>
                      <a:pt x="20561" y="28724"/>
                    </a:lnTo>
                    <a:lnTo>
                      <a:pt x="20615" y="28778"/>
                    </a:lnTo>
                    <a:lnTo>
                      <a:pt x="20642" y="28806"/>
                    </a:lnTo>
                    <a:lnTo>
                      <a:pt x="20669" y="28833"/>
                    </a:lnTo>
                    <a:lnTo>
                      <a:pt x="20696" y="28833"/>
                    </a:lnTo>
                    <a:lnTo>
                      <a:pt x="20751" y="28860"/>
                    </a:lnTo>
                    <a:lnTo>
                      <a:pt x="20805" y="28887"/>
                    </a:lnTo>
                    <a:lnTo>
                      <a:pt x="20859" y="28914"/>
                    </a:lnTo>
                    <a:lnTo>
                      <a:pt x="20941" y="29023"/>
                    </a:lnTo>
                    <a:lnTo>
                      <a:pt x="20968" y="29023"/>
                    </a:lnTo>
                    <a:lnTo>
                      <a:pt x="20995" y="29050"/>
                    </a:lnTo>
                    <a:lnTo>
                      <a:pt x="21130" y="29050"/>
                    </a:lnTo>
                    <a:lnTo>
                      <a:pt x="21130" y="29023"/>
                    </a:lnTo>
                    <a:lnTo>
                      <a:pt x="21158" y="28995"/>
                    </a:lnTo>
                    <a:lnTo>
                      <a:pt x="21158" y="28941"/>
                    </a:lnTo>
                    <a:lnTo>
                      <a:pt x="21185" y="28941"/>
                    </a:lnTo>
                    <a:lnTo>
                      <a:pt x="21212" y="28914"/>
                    </a:lnTo>
                    <a:lnTo>
                      <a:pt x="21293" y="28914"/>
                    </a:lnTo>
                    <a:lnTo>
                      <a:pt x="21239" y="28995"/>
                    </a:lnTo>
                    <a:lnTo>
                      <a:pt x="21212" y="29077"/>
                    </a:lnTo>
                    <a:lnTo>
                      <a:pt x="21266" y="29131"/>
                    </a:lnTo>
                    <a:lnTo>
                      <a:pt x="21266" y="29104"/>
                    </a:lnTo>
                    <a:lnTo>
                      <a:pt x="21266" y="29077"/>
                    </a:lnTo>
                    <a:lnTo>
                      <a:pt x="21266" y="29050"/>
                    </a:lnTo>
                    <a:lnTo>
                      <a:pt x="21402" y="29050"/>
                    </a:lnTo>
                    <a:lnTo>
                      <a:pt x="21402" y="29077"/>
                    </a:lnTo>
                    <a:lnTo>
                      <a:pt x="21375" y="29104"/>
                    </a:lnTo>
                    <a:lnTo>
                      <a:pt x="21320" y="29104"/>
                    </a:lnTo>
                    <a:lnTo>
                      <a:pt x="21347" y="29158"/>
                    </a:lnTo>
                    <a:lnTo>
                      <a:pt x="21375" y="29212"/>
                    </a:lnTo>
                    <a:lnTo>
                      <a:pt x="21402" y="29185"/>
                    </a:lnTo>
                    <a:lnTo>
                      <a:pt x="21429" y="29185"/>
                    </a:lnTo>
                    <a:lnTo>
                      <a:pt x="21456" y="29158"/>
                    </a:lnTo>
                    <a:lnTo>
                      <a:pt x="21483" y="29104"/>
                    </a:lnTo>
                    <a:lnTo>
                      <a:pt x="21510" y="29077"/>
                    </a:lnTo>
                    <a:lnTo>
                      <a:pt x="21537" y="29104"/>
                    </a:lnTo>
                    <a:lnTo>
                      <a:pt x="21564" y="29131"/>
                    </a:lnTo>
                    <a:lnTo>
                      <a:pt x="21592" y="29131"/>
                    </a:lnTo>
                    <a:lnTo>
                      <a:pt x="21619" y="29104"/>
                    </a:lnTo>
                    <a:lnTo>
                      <a:pt x="21700" y="29077"/>
                    </a:lnTo>
                    <a:lnTo>
                      <a:pt x="21754" y="29050"/>
                    </a:lnTo>
                    <a:lnTo>
                      <a:pt x="21836" y="28968"/>
                    </a:lnTo>
                    <a:lnTo>
                      <a:pt x="21863" y="28914"/>
                    </a:lnTo>
                    <a:lnTo>
                      <a:pt x="21890" y="28833"/>
                    </a:lnTo>
                    <a:lnTo>
                      <a:pt x="21917" y="28778"/>
                    </a:lnTo>
                    <a:lnTo>
                      <a:pt x="21944" y="28751"/>
                    </a:lnTo>
                    <a:lnTo>
                      <a:pt x="21998" y="28751"/>
                    </a:lnTo>
                    <a:lnTo>
                      <a:pt x="22107" y="28806"/>
                    </a:lnTo>
                    <a:lnTo>
                      <a:pt x="22161" y="28833"/>
                    </a:lnTo>
                    <a:lnTo>
                      <a:pt x="22324" y="28806"/>
                    </a:lnTo>
                    <a:lnTo>
                      <a:pt x="22378" y="28806"/>
                    </a:lnTo>
                    <a:lnTo>
                      <a:pt x="22432" y="28914"/>
                    </a:lnTo>
                    <a:lnTo>
                      <a:pt x="22405" y="28968"/>
                    </a:lnTo>
                    <a:lnTo>
                      <a:pt x="22351" y="29023"/>
                    </a:lnTo>
                    <a:lnTo>
                      <a:pt x="22324" y="29077"/>
                    </a:lnTo>
                    <a:lnTo>
                      <a:pt x="22270" y="29104"/>
                    </a:lnTo>
                    <a:lnTo>
                      <a:pt x="22242" y="29104"/>
                    </a:lnTo>
                    <a:lnTo>
                      <a:pt x="22215" y="29077"/>
                    </a:lnTo>
                    <a:lnTo>
                      <a:pt x="22161" y="29077"/>
                    </a:lnTo>
                    <a:lnTo>
                      <a:pt x="22134" y="29104"/>
                    </a:lnTo>
                    <a:lnTo>
                      <a:pt x="22107" y="29131"/>
                    </a:lnTo>
                    <a:lnTo>
                      <a:pt x="22107" y="29158"/>
                    </a:lnTo>
                    <a:lnTo>
                      <a:pt x="22107" y="29185"/>
                    </a:lnTo>
                    <a:lnTo>
                      <a:pt x="22025" y="29185"/>
                    </a:lnTo>
                    <a:lnTo>
                      <a:pt x="21998" y="29212"/>
                    </a:lnTo>
                    <a:lnTo>
                      <a:pt x="21944" y="29185"/>
                    </a:lnTo>
                    <a:lnTo>
                      <a:pt x="21944" y="29158"/>
                    </a:lnTo>
                    <a:lnTo>
                      <a:pt x="21890" y="29104"/>
                    </a:lnTo>
                    <a:lnTo>
                      <a:pt x="21836" y="29104"/>
                    </a:lnTo>
                    <a:lnTo>
                      <a:pt x="21809" y="29158"/>
                    </a:lnTo>
                    <a:lnTo>
                      <a:pt x="21754" y="29212"/>
                    </a:lnTo>
                    <a:lnTo>
                      <a:pt x="21700" y="29240"/>
                    </a:lnTo>
                    <a:lnTo>
                      <a:pt x="21619" y="29240"/>
                    </a:lnTo>
                    <a:lnTo>
                      <a:pt x="21673" y="29294"/>
                    </a:lnTo>
                    <a:lnTo>
                      <a:pt x="21727" y="29294"/>
                    </a:lnTo>
                    <a:lnTo>
                      <a:pt x="21781" y="29348"/>
                    </a:lnTo>
                    <a:lnTo>
                      <a:pt x="21781" y="29429"/>
                    </a:lnTo>
                    <a:lnTo>
                      <a:pt x="21781" y="29484"/>
                    </a:lnTo>
                    <a:lnTo>
                      <a:pt x="21781" y="29565"/>
                    </a:lnTo>
                    <a:lnTo>
                      <a:pt x="21781" y="29619"/>
                    </a:lnTo>
                    <a:lnTo>
                      <a:pt x="21836" y="29755"/>
                    </a:lnTo>
                    <a:lnTo>
                      <a:pt x="21863" y="29836"/>
                    </a:lnTo>
                    <a:lnTo>
                      <a:pt x="21890" y="29891"/>
                    </a:lnTo>
                    <a:lnTo>
                      <a:pt x="21971" y="29918"/>
                    </a:lnTo>
                    <a:lnTo>
                      <a:pt x="21998" y="29972"/>
                    </a:lnTo>
                    <a:lnTo>
                      <a:pt x="22025" y="29972"/>
                    </a:lnTo>
                    <a:lnTo>
                      <a:pt x="22053" y="29945"/>
                    </a:lnTo>
                    <a:lnTo>
                      <a:pt x="22080" y="29972"/>
                    </a:lnTo>
                    <a:lnTo>
                      <a:pt x="22080" y="29999"/>
                    </a:lnTo>
                    <a:lnTo>
                      <a:pt x="22161" y="30135"/>
                    </a:lnTo>
                    <a:lnTo>
                      <a:pt x="22242" y="30216"/>
                    </a:lnTo>
                    <a:lnTo>
                      <a:pt x="22324" y="30243"/>
                    </a:lnTo>
                    <a:lnTo>
                      <a:pt x="22432" y="30270"/>
                    </a:lnTo>
                    <a:lnTo>
                      <a:pt x="22487" y="30243"/>
                    </a:lnTo>
                    <a:lnTo>
                      <a:pt x="22514" y="30243"/>
                    </a:lnTo>
                    <a:lnTo>
                      <a:pt x="22595" y="30189"/>
                    </a:lnTo>
                    <a:lnTo>
                      <a:pt x="22622" y="30189"/>
                    </a:lnTo>
                    <a:lnTo>
                      <a:pt x="22595" y="30108"/>
                    </a:lnTo>
                    <a:lnTo>
                      <a:pt x="22568" y="30108"/>
                    </a:lnTo>
                    <a:lnTo>
                      <a:pt x="22622" y="30053"/>
                    </a:lnTo>
                    <a:lnTo>
                      <a:pt x="22622" y="30026"/>
                    </a:lnTo>
                    <a:lnTo>
                      <a:pt x="22622" y="29999"/>
                    </a:lnTo>
                    <a:lnTo>
                      <a:pt x="22595" y="29945"/>
                    </a:lnTo>
                    <a:lnTo>
                      <a:pt x="22622" y="29891"/>
                    </a:lnTo>
                    <a:lnTo>
                      <a:pt x="22731" y="29836"/>
                    </a:lnTo>
                    <a:lnTo>
                      <a:pt x="22731" y="29782"/>
                    </a:lnTo>
                    <a:lnTo>
                      <a:pt x="22785" y="29348"/>
                    </a:lnTo>
                    <a:lnTo>
                      <a:pt x="22785" y="29294"/>
                    </a:lnTo>
                    <a:lnTo>
                      <a:pt x="22758" y="29077"/>
                    </a:lnTo>
                    <a:lnTo>
                      <a:pt x="22704" y="28995"/>
                    </a:lnTo>
                    <a:lnTo>
                      <a:pt x="22704" y="28941"/>
                    </a:lnTo>
                    <a:lnTo>
                      <a:pt x="22704" y="28914"/>
                    </a:lnTo>
                    <a:lnTo>
                      <a:pt x="22758" y="28778"/>
                    </a:lnTo>
                    <a:lnTo>
                      <a:pt x="22785" y="28697"/>
                    </a:lnTo>
                    <a:lnTo>
                      <a:pt x="22812" y="28643"/>
                    </a:lnTo>
                    <a:lnTo>
                      <a:pt x="22866" y="28589"/>
                    </a:lnTo>
                    <a:lnTo>
                      <a:pt x="22893" y="28616"/>
                    </a:lnTo>
                    <a:lnTo>
                      <a:pt x="22921" y="28589"/>
                    </a:lnTo>
                    <a:lnTo>
                      <a:pt x="22948" y="28507"/>
                    </a:lnTo>
                    <a:lnTo>
                      <a:pt x="22921" y="28453"/>
                    </a:lnTo>
                    <a:lnTo>
                      <a:pt x="22893" y="28426"/>
                    </a:lnTo>
                    <a:lnTo>
                      <a:pt x="22812" y="28399"/>
                    </a:lnTo>
                    <a:lnTo>
                      <a:pt x="22731" y="28372"/>
                    </a:lnTo>
                    <a:lnTo>
                      <a:pt x="22704" y="28399"/>
                    </a:lnTo>
                    <a:lnTo>
                      <a:pt x="22676" y="28453"/>
                    </a:lnTo>
                    <a:lnTo>
                      <a:pt x="22622" y="28589"/>
                    </a:lnTo>
                    <a:lnTo>
                      <a:pt x="22568" y="28616"/>
                    </a:lnTo>
                    <a:lnTo>
                      <a:pt x="22541" y="28589"/>
                    </a:lnTo>
                    <a:lnTo>
                      <a:pt x="22405" y="28453"/>
                    </a:lnTo>
                    <a:lnTo>
                      <a:pt x="22378" y="28426"/>
                    </a:lnTo>
                    <a:lnTo>
                      <a:pt x="22324" y="28372"/>
                    </a:lnTo>
                    <a:lnTo>
                      <a:pt x="22270" y="28344"/>
                    </a:lnTo>
                    <a:lnTo>
                      <a:pt x="22242" y="28317"/>
                    </a:lnTo>
                    <a:lnTo>
                      <a:pt x="22107" y="28290"/>
                    </a:lnTo>
                    <a:lnTo>
                      <a:pt x="22080" y="28263"/>
                    </a:lnTo>
                    <a:lnTo>
                      <a:pt x="22080" y="28236"/>
                    </a:lnTo>
                    <a:lnTo>
                      <a:pt x="21998" y="28236"/>
                    </a:lnTo>
                    <a:lnTo>
                      <a:pt x="21971" y="28209"/>
                    </a:lnTo>
                    <a:lnTo>
                      <a:pt x="21944" y="28155"/>
                    </a:lnTo>
                    <a:lnTo>
                      <a:pt x="21890" y="28155"/>
                    </a:lnTo>
                    <a:lnTo>
                      <a:pt x="21863" y="28209"/>
                    </a:lnTo>
                    <a:lnTo>
                      <a:pt x="21836" y="28209"/>
                    </a:lnTo>
                    <a:lnTo>
                      <a:pt x="21836" y="28236"/>
                    </a:lnTo>
                    <a:lnTo>
                      <a:pt x="21809" y="28263"/>
                    </a:lnTo>
                    <a:lnTo>
                      <a:pt x="21673" y="28453"/>
                    </a:lnTo>
                    <a:lnTo>
                      <a:pt x="21646" y="28453"/>
                    </a:lnTo>
                    <a:lnTo>
                      <a:pt x="21619" y="28507"/>
                    </a:lnTo>
                    <a:lnTo>
                      <a:pt x="21510" y="28507"/>
                    </a:lnTo>
                    <a:lnTo>
                      <a:pt x="21429" y="28453"/>
                    </a:lnTo>
                    <a:lnTo>
                      <a:pt x="21456" y="28426"/>
                    </a:lnTo>
                    <a:lnTo>
                      <a:pt x="21429" y="28399"/>
                    </a:lnTo>
                    <a:lnTo>
                      <a:pt x="21429" y="28372"/>
                    </a:lnTo>
                    <a:lnTo>
                      <a:pt x="21510" y="28344"/>
                    </a:lnTo>
                    <a:lnTo>
                      <a:pt x="21510" y="28317"/>
                    </a:lnTo>
                    <a:lnTo>
                      <a:pt x="21456" y="28209"/>
                    </a:lnTo>
                    <a:lnTo>
                      <a:pt x="21456" y="28155"/>
                    </a:lnTo>
                    <a:lnTo>
                      <a:pt x="21456" y="28100"/>
                    </a:lnTo>
                    <a:lnTo>
                      <a:pt x="21483" y="28046"/>
                    </a:lnTo>
                    <a:lnTo>
                      <a:pt x="21483" y="27992"/>
                    </a:lnTo>
                    <a:lnTo>
                      <a:pt x="21510" y="27910"/>
                    </a:lnTo>
                    <a:lnTo>
                      <a:pt x="21592" y="27883"/>
                    </a:lnTo>
                    <a:lnTo>
                      <a:pt x="21809" y="27883"/>
                    </a:lnTo>
                    <a:lnTo>
                      <a:pt x="21781" y="27856"/>
                    </a:lnTo>
                    <a:lnTo>
                      <a:pt x="21754" y="27802"/>
                    </a:lnTo>
                    <a:lnTo>
                      <a:pt x="21700" y="27775"/>
                    </a:lnTo>
                    <a:lnTo>
                      <a:pt x="21700" y="27829"/>
                    </a:lnTo>
                    <a:lnTo>
                      <a:pt x="21646" y="27693"/>
                    </a:lnTo>
                    <a:lnTo>
                      <a:pt x="21592" y="27612"/>
                    </a:lnTo>
                    <a:lnTo>
                      <a:pt x="21537" y="27585"/>
                    </a:lnTo>
                    <a:lnTo>
                      <a:pt x="21483" y="27558"/>
                    </a:lnTo>
                    <a:lnTo>
                      <a:pt x="21429" y="27504"/>
                    </a:lnTo>
                    <a:lnTo>
                      <a:pt x="21375" y="27422"/>
                    </a:lnTo>
                    <a:lnTo>
                      <a:pt x="21375" y="27341"/>
                    </a:lnTo>
                    <a:lnTo>
                      <a:pt x="21347" y="27287"/>
                    </a:lnTo>
                    <a:lnTo>
                      <a:pt x="21347" y="27260"/>
                    </a:lnTo>
                    <a:lnTo>
                      <a:pt x="21347" y="27232"/>
                    </a:lnTo>
                    <a:lnTo>
                      <a:pt x="21293" y="27205"/>
                    </a:lnTo>
                    <a:lnTo>
                      <a:pt x="21212" y="27043"/>
                    </a:lnTo>
                    <a:lnTo>
                      <a:pt x="21158" y="26988"/>
                    </a:lnTo>
                    <a:lnTo>
                      <a:pt x="20941" y="26880"/>
                    </a:lnTo>
                    <a:lnTo>
                      <a:pt x="20941" y="26853"/>
                    </a:lnTo>
                    <a:lnTo>
                      <a:pt x="20913" y="26853"/>
                    </a:lnTo>
                    <a:lnTo>
                      <a:pt x="20805" y="26690"/>
                    </a:lnTo>
                    <a:lnTo>
                      <a:pt x="20778" y="26717"/>
                    </a:lnTo>
                    <a:lnTo>
                      <a:pt x="20751" y="26744"/>
                    </a:lnTo>
                    <a:lnTo>
                      <a:pt x="20724" y="26717"/>
                    </a:lnTo>
                    <a:lnTo>
                      <a:pt x="20696" y="26690"/>
                    </a:lnTo>
                    <a:lnTo>
                      <a:pt x="20696" y="26636"/>
                    </a:lnTo>
                    <a:lnTo>
                      <a:pt x="20724" y="26609"/>
                    </a:lnTo>
                    <a:lnTo>
                      <a:pt x="20724" y="26581"/>
                    </a:lnTo>
                    <a:lnTo>
                      <a:pt x="20669" y="26581"/>
                    </a:lnTo>
                    <a:lnTo>
                      <a:pt x="20696" y="26500"/>
                    </a:lnTo>
                    <a:lnTo>
                      <a:pt x="20805" y="26229"/>
                    </a:lnTo>
                    <a:lnTo>
                      <a:pt x="20832" y="26175"/>
                    </a:lnTo>
                    <a:lnTo>
                      <a:pt x="20886" y="26147"/>
                    </a:lnTo>
                    <a:lnTo>
                      <a:pt x="20941" y="26175"/>
                    </a:lnTo>
                    <a:lnTo>
                      <a:pt x="21022" y="26202"/>
                    </a:lnTo>
                    <a:lnTo>
                      <a:pt x="21103" y="26229"/>
                    </a:lnTo>
                    <a:lnTo>
                      <a:pt x="21130" y="26202"/>
                    </a:lnTo>
                    <a:lnTo>
                      <a:pt x="21158" y="26175"/>
                    </a:lnTo>
                    <a:lnTo>
                      <a:pt x="21239" y="26175"/>
                    </a:lnTo>
                    <a:lnTo>
                      <a:pt x="21402" y="26202"/>
                    </a:lnTo>
                    <a:lnTo>
                      <a:pt x="21537" y="26283"/>
                    </a:lnTo>
                    <a:lnTo>
                      <a:pt x="21592" y="26283"/>
                    </a:lnTo>
                    <a:lnTo>
                      <a:pt x="21673" y="26256"/>
                    </a:lnTo>
                    <a:lnTo>
                      <a:pt x="21727" y="26202"/>
                    </a:lnTo>
                    <a:lnTo>
                      <a:pt x="21781" y="26120"/>
                    </a:lnTo>
                    <a:lnTo>
                      <a:pt x="21809" y="26093"/>
                    </a:lnTo>
                    <a:lnTo>
                      <a:pt x="21917" y="26120"/>
                    </a:lnTo>
                    <a:lnTo>
                      <a:pt x="21971" y="26120"/>
                    </a:lnTo>
                    <a:lnTo>
                      <a:pt x="22025" y="26147"/>
                    </a:lnTo>
                    <a:lnTo>
                      <a:pt x="22053" y="26120"/>
                    </a:lnTo>
                    <a:lnTo>
                      <a:pt x="22053" y="26093"/>
                    </a:lnTo>
                    <a:lnTo>
                      <a:pt x="22080" y="26093"/>
                    </a:lnTo>
                    <a:lnTo>
                      <a:pt x="22080" y="26120"/>
                    </a:lnTo>
                    <a:lnTo>
                      <a:pt x="22107" y="26147"/>
                    </a:lnTo>
                    <a:lnTo>
                      <a:pt x="22161" y="26202"/>
                    </a:lnTo>
                    <a:lnTo>
                      <a:pt x="22188" y="26147"/>
                    </a:lnTo>
                    <a:lnTo>
                      <a:pt x="22188" y="26120"/>
                    </a:lnTo>
                    <a:lnTo>
                      <a:pt x="22107" y="26066"/>
                    </a:lnTo>
                    <a:lnTo>
                      <a:pt x="22080" y="25958"/>
                    </a:lnTo>
                    <a:lnTo>
                      <a:pt x="22053" y="25930"/>
                    </a:lnTo>
                    <a:lnTo>
                      <a:pt x="21917" y="25930"/>
                    </a:lnTo>
                    <a:lnTo>
                      <a:pt x="21890" y="25903"/>
                    </a:lnTo>
                    <a:lnTo>
                      <a:pt x="21863" y="25903"/>
                    </a:lnTo>
                    <a:lnTo>
                      <a:pt x="21863" y="25876"/>
                    </a:lnTo>
                    <a:lnTo>
                      <a:pt x="21619" y="25768"/>
                    </a:lnTo>
                    <a:lnTo>
                      <a:pt x="21483" y="25686"/>
                    </a:lnTo>
                    <a:lnTo>
                      <a:pt x="21375" y="25578"/>
                    </a:lnTo>
                    <a:lnTo>
                      <a:pt x="21293" y="25442"/>
                    </a:lnTo>
                    <a:lnTo>
                      <a:pt x="21212" y="25605"/>
                    </a:lnTo>
                    <a:lnTo>
                      <a:pt x="20968" y="25578"/>
                    </a:lnTo>
                    <a:lnTo>
                      <a:pt x="20724" y="25469"/>
                    </a:lnTo>
                    <a:lnTo>
                      <a:pt x="20561" y="25496"/>
                    </a:lnTo>
                    <a:lnTo>
                      <a:pt x="20534" y="25415"/>
                    </a:lnTo>
                    <a:lnTo>
                      <a:pt x="20507" y="25388"/>
                    </a:lnTo>
                    <a:lnTo>
                      <a:pt x="20479" y="25361"/>
                    </a:lnTo>
                    <a:lnTo>
                      <a:pt x="20398" y="25361"/>
                    </a:lnTo>
                    <a:lnTo>
                      <a:pt x="20398" y="25415"/>
                    </a:lnTo>
                    <a:lnTo>
                      <a:pt x="20371" y="25469"/>
                    </a:lnTo>
                    <a:lnTo>
                      <a:pt x="20344" y="25496"/>
                    </a:lnTo>
                    <a:lnTo>
                      <a:pt x="20344" y="25551"/>
                    </a:lnTo>
                    <a:lnTo>
                      <a:pt x="20317" y="25551"/>
                    </a:lnTo>
                    <a:lnTo>
                      <a:pt x="20317" y="25496"/>
                    </a:lnTo>
                    <a:lnTo>
                      <a:pt x="20317" y="25469"/>
                    </a:lnTo>
                    <a:lnTo>
                      <a:pt x="20290" y="25415"/>
                    </a:lnTo>
                    <a:lnTo>
                      <a:pt x="20262" y="25388"/>
                    </a:lnTo>
                    <a:lnTo>
                      <a:pt x="20290" y="25334"/>
                    </a:lnTo>
                    <a:lnTo>
                      <a:pt x="20235" y="25252"/>
                    </a:lnTo>
                    <a:lnTo>
                      <a:pt x="20235" y="25171"/>
                    </a:lnTo>
                    <a:lnTo>
                      <a:pt x="20208" y="25144"/>
                    </a:lnTo>
                    <a:lnTo>
                      <a:pt x="20208" y="25171"/>
                    </a:lnTo>
                    <a:lnTo>
                      <a:pt x="20154" y="25171"/>
                    </a:lnTo>
                    <a:lnTo>
                      <a:pt x="20208" y="25117"/>
                    </a:lnTo>
                    <a:lnTo>
                      <a:pt x="20208" y="25090"/>
                    </a:lnTo>
                    <a:lnTo>
                      <a:pt x="20181" y="25090"/>
                    </a:lnTo>
                    <a:lnTo>
                      <a:pt x="20154" y="25117"/>
                    </a:lnTo>
                    <a:lnTo>
                      <a:pt x="20073" y="25171"/>
                    </a:lnTo>
                    <a:lnTo>
                      <a:pt x="20073" y="25144"/>
                    </a:lnTo>
                    <a:lnTo>
                      <a:pt x="20045" y="25117"/>
                    </a:lnTo>
                    <a:lnTo>
                      <a:pt x="20073" y="25090"/>
                    </a:lnTo>
                    <a:lnTo>
                      <a:pt x="20127" y="25062"/>
                    </a:lnTo>
                    <a:lnTo>
                      <a:pt x="20100" y="24927"/>
                    </a:lnTo>
                    <a:lnTo>
                      <a:pt x="20073" y="24900"/>
                    </a:lnTo>
                    <a:lnTo>
                      <a:pt x="20018" y="24873"/>
                    </a:lnTo>
                    <a:lnTo>
                      <a:pt x="19991" y="24873"/>
                    </a:lnTo>
                    <a:lnTo>
                      <a:pt x="20018" y="24954"/>
                    </a:lnTo>
                    <a:lnTo>
                      <a:pt x="20018" y="24981"/>
                    </a:lnTo>
                    <a:lnTo>
                      <a:pt x="19910" y="24981"/>
                    </a:lnTo>
                    <a:lnTo>
                      <a:pt x="19937" y="25008"/>
                    </a:lnTo>
                    <a:lnTo>
                      <a:pt x="19964" y="25008"/>
                    </a:lnTo>
                    <a:lnTo>
                      <a:pt x="19964" y="25035"/>
                    </a:lnTo>
                    <a:lnTo>
                      <a:pt x="19856" y="24981"/>
                    </a:lnTo>
                    <a:lnTo>
                      <a:pt x="19747" y="24981"/>
                    </a:lnTo>
                    <a:lnTo>
                      <a:pt x="19774" y="25062"/>
                    </a:lnTo>
                    <a:lnTo>
                      <a:pt x="19774" y="25117"/>
                    </a:lnTo>
                    <a:lnTo>
                      <a:pt x="19693" y="25144"/>
                    </a:lnTo>
                    <a:lnTo>
                      <a:pt x="19747" y="25171"/>
                    </a:lnTo>
                    <a:lnTo>
                      <a:pt x="19720" y="25198"/>
                    </a:lnTo>
                    <a:lnTo>
                      <a:pt x="19666" y="25225"/>
                    </a:lnTo>
                    <a:lnTo>
                      <a:pt x="19639" y="25252"/>
                    </a:lnTo>
                    <a:lnTo>
                      <a:pt x="19639" y="25307"/>
                    </a:lnTo>
                    <a:lnTo>
                      <a:pt x="19693" y="25334"/>
                    </a:lnTo>
                    <a:lnTo>
                      <a:pt x="19856" y="25442"/>
                    </a:lnTo>
                    <a:lnTo>
                      <a:pt x="19937" y="25442"/>
                    </a:lnTo>
                    <a:lnTo>
                      <a:pt x="19964" y="25415"/>
                    </a:lnTo>
                    <a:lnTo>
                      <a:pt x="19991" y="25307"/>
                    </a:lnTo>
                    <a:lnTo>
                      <a:pt x="20018" y="25279"/>
                    </a:lnTo>
                    <a:lnTo>
                      <a:pt x="20018" y="25334"/>
                    </a:lnTo>
                    <a:lnTo>
                      <a:pt x="20018" y="25388"/>
                    </a:lnTo>
                    <a:lnTo>
                      <a:pt x="19991" y="25415"/>
                    </a:lnTo>
                    <a:lnTo>
                      <a:pt x="19964" y="25442"/>
                    </a:lnTo>
                    <a:lnTo>
                      <a:pt x="19964" y="25469"/>
                    </a:lnTo>
                    <a:lnTo>
                      <a:pt x="19856" y="25551"/>
                    </a:lnTo>
                    <a:lnTo>
                      <a:pt x="19856" y="25605"/>
                    </a:lnTo>
                    <a:lnTo>
                      <a:pt x="19910" y="25686"/>
                    </a:lnTo>
                    <a:lnTo>
                      <a:pt x="19937" y="25795"/>
                    </a:lnTo>
                    <a:lnTo>
                      <a:pt x="19964" y="25849"/>
                    </a:lnTo>
                    <a:lnTo>
                      <a:pt x="19964" y="25876"/>
                    </a:lnTo>
                    <a:lnTo>
                      <a:pt x="19937" y="25903"/>
                    </a:lnTo>
                    <a:lnTo>
                      <a:pt x="19937" y="25930"/>
                    </a:lnTo>
                    <a:lnTo>
                      <a:pt x="19910" y="25958"/>
                    </a:lnTo>
                    <a:lnTo>
                      <a:pt x="19801" y="26093"/>
                    </a:lnTo>
                    <a:lnTo>
                      <a:pt x="19774" y="26120"/>
                    </a:lnTo>
                    <a:lnTo>
                      <a:pt x="19666" y="26147"/>
                    </a:lnTo>
                    <a:lnTo>
                      <a:pt x="19639" y="26175"/>
                    </a:lnTo>
                    <a:lnTo>
                      <a:pt x="19449" y="26147"/>
                    </a:lnTo>
                    <a:lnTo>
                      <a:pt x="19367" y="26147"/>
                    </a:lnTo>
                    <a:lnTo>
                      <a:pt x="19286" y="26202"/>
                    </a:lnTo>
                    <a:lnTo>
                      <a:pt x="19259" y="26202"/>
                    </a:lnTo>
                    <a:lnTo>
                      <a:pt x="19205" y="26120"/>
                    </a:lnTo>
                    <a:lnTo>
                      <a:pt x="19123" y="26093"/>
                    </a:lnTo>
                    <a:lnTo>
                      <a:pt x="19069" y="26012"/>
                    </a:lnTo>
                    <a:lnTo>
                      <a:pt x="19069" y="25903"/>
                    </a:lnTo>
                    <a:lnTo>
                      <a:pt x="19069" y="25849"/>
                    </a:lnTo>
                    <a:lnTo>
                      <a:pt x="19096" y="25713"/>
                    </a:lnTo>
                    <a:lnTo>
                      <a:pt x="19096" y="25686"/>
                    </a:lnTo>
                    <a:lnTo>
                      <a:pt x="19123" y="25659"/>
                    </a:lnTo>
                    <a:lnTo>
                      <a:pt x="19150" y="25659"/>
                    </a:lnTo>
                    <a:lnTo>
                      <a:pt x="19177" y="25632"/>
                    </a:lnTo>
                    <a:lnTo>
                      <a:pt x="19205" y="25605"/>
                    </a:lnTo>
                    <a:lnTo>
                      <a:pt x="19205" y="25578"/>
                    </a:lnTo>
                    <a:lnTo>
                      <a:pt x="19177" y="25496"/>
                    </a:lnTo>
                    <a:lnTo>
                      <a:pt x="19177" y="25334"/>
                    </a:lnTo>
                    <a:lnTo>
                      <a:pt x="19177" y="25279"/>
                    </a:lnTo>
                    <a:lnTo>
                      <a:pt x="19150" y="25279"/>
                    </a:lnTo>
                    <a:lnTo>
                      <a:pt x="19069" y="25225"/>
                    </a:lnTo>
                    <a:lnTo>
                      <a:pt x="19015" y="25144"/>
                    </a:lnTo>
                    <a:lnTo>
                      <a:pt x="18988" y="25090"/>
                    </a:lnTo>
                    <a:lnTo>
                      <a:pt x="19015" y="25035"/>
                    </a:lnTo>
                    <a:lnTo>
                      <a:pt x="19042" y="24981"/>
                    </a:lnTo>
                    <a:lnTo>
                      <a:pt x="19042" y="24927"/>
                    </a:lnTo>
                    <a:lnTo>
                      <a:pt x="19042" y="24900"/>
                    </a:lnTo>
                    <a:lnTo>
                      <a:pt x="19015" y="24873"/>
                    </a:lnTo>
                    <a:lnTo>
                      <a:pt x="18960" y="24845"/>
                    </a:lnTo>
                    <a:lnTo>
                      <a:pt x="18933" y="24873"/>
                    </a:lnTo>
                    <a:lnTo>
                      <a:pt x="18906" y="24818"/>
                    </a:lnTo>
                    <a:lnTo>
                      <a:pt x="18771" y="24683"/>
                    </a:lnTo>
                    <a:lnTo>
                      <a:pt x="18744" y="24656"/>
                    </a:lnTo>
                    <a:lnTo>
                      <a:pt x="18662" y="24547"/>
                    </a:lnTo>
                    <a:lnTo>
                      <a:pt x="18635" y="24520"/>
                    </a:lnTo>
                    <a:lnTo>
                      <a:pt x="18581" y="24520"/>
                    </a:lnTo>
                    <a:lnTo>
                      <a:pt x="18581" y="24493"/>
                    </a:lnTo>
                    <a:lnTo>
                      <a:pt x="18581" y="24466"/>
                    </a:lnTo>
                    <a:lnTo>
                      <a:pt x="18581" y="24439"/>
                    </a:lnTo>
                    <a:lnTo>
                      <a:pt x="18472" y="24303"/>
                    </a:lnTo>
                    <a:lnTo>
                      <a:pt x="18391" y="24276"/>
                    </a:lnTo>
                    <a:lnTo>
                      <a:pt x="18310" y="24249"/>
                    </a:lnTo>
                    <a:lnTo>
                      <a:pt x="18228" y="24249"/>
                    </a:lnTo>
                    <a:lnTo>
                      <a:pt x="18174" y="24167"/>
                    </a:lnTo>
                    <a:lnTo>
                      <a:pt x="18147" y="24167"/>
                    </a:lnTo>
                    <a:lnTo>
                      <a:pt x="18174" y="24140"/>
                    </a:lnTo>
                    <a:lnTo>
                      <a:pt x="18147" y="24140"/>
                    </a:lnTo>
                    <a:lnTo>
                      <a:pt x="18093" y="24113"/>
                    </a:lnTo>
                    <a:lnTo>
                      <a:pt x="18065" y="24086"/>
                    </a:lnTo>
                    <a:lnTo>
                      <a:pt x="18038" y="24086"/>
                    </a:lnTo>
                    <a:lnTo>
                      <a:pt x="17984" y="24140"/>
                    </a:lnTo>
                    <a:lnTo>
                      <a:pt x="17930" y="24140"/>
                    </a:lnTo>
                    <a:lnTo>
                      <a:pt x="17903" y="24086"/>
                    </a:lnTo>
                    <a:lnTo>
                      <a:pt x="17876" y="24032"/>
                    </a:lnTo>
                    <a:lnTo>
                      <a:pt x="17848" y="24059"/>
                    </a:lnTo>
                    <a:lnTo>
                      <a:pt x="17794" y="24005"/>
                    </a:lnTo>
                    <a:lnTo>
                      <a:pt x="17767" y="24059"/>
                    </a:lnTo>
                    <a:lnTo>
                      <a:pt x="17794" y="24140"/>
                    </a:lnTo>
                    <a:lnTo>
                      <a:pt x="17848" y="24222"/>
                    </a:lnTo>
                    <a:lnTo>
                      <a:pt x="17794" y="24195"/>
                    </a:lnTo>
                    <a:lnTo>
                      <a:pt x="17686" y="24195"/>
                    </a:lnTo>
                    <a:lnTo>
                      <a:pt x="17686" y="24249"/>
                    </a:lnTo>
                    <a:lnTo>
                      <a:pt x="17659" y="24222"/>
                    </a:lnTo>
                    <a:lnTo>
                      <a:pt x="17604" y="24195"/>
                    </a:lnTo>
                    <a:lnTo>
                      <a:pt x="17604" y="24140"/>
                    </a:lnTo>
                    <a:lnTo>
                      <a:pt x="17577" y="24195"/>
                    </a:lnTo>
                    <a:lnTo>
                      <a:pt x="17550" y="24167"/>
                    </a:lnTo>
                    <a:lnTo>
                      <a:pt x="17523" y="24140"/>
                    </a:lnTo>
                    <a:lnTo>
                      <a:pt x="17523" y="24086"/>
                    </a:lnTo>
                    <a:lnTo>
                      <a:pt x="17442" y="24086"/>
                    </a:lnTo>
                    <a:lnTo>
                      <a:pt x="17279" y="24005"/>
                    </a:lnTo>
                    <a:lnTo>
                      <a:pt x="17197" y="24032"/>
                    </a:lnTo>
                    <a:lnTo>
                      <a:pt x="17211" y="24059"/>
                    </a:lnTo>
                    <a:lnTo>
                      <a:pt x="17211" y="24059"/>
                    </a:lnTo>
                    <a:lnTo>
                      <a:pt x="17170" y="24032"/>
                    </a:lnTo>
                    <a:lnTo>
                      <a:pt x="17089" y="24032"/>
                    </a:lnTo>
                    <a:lnTo>
                      <a:pt x="17035" y="24059"/>
                    </a:lnTo>
                    <a:lnTo>
                      <a:pt x="17008" y="24113"/>
                    </a:lnTo>
                    <a:lnTo>
                      <a:pt x="16899" y="24113"/>
                    </a:lnTo>
                    <a:lnTo>
                      <a:pt x="16899" y="24167"/>
                    </a:lnTo>
                    <a:lnTo>
                      <a:pt x="16872" y="24195"/>
                    </a:lnTo>
                    <a:lnTo>
                      <a:pt x="16845" y="24222"/>
                    </a:lnTo>
                    <a:lnTo>
                      <a:pt x="16818" y="24167"/>
                    </a:lnTo>
                    <a:lnTo>
                      <a:pt x="16791" y="24222"/>
                    </a:lnTo>
                    <a:lnTo>
                      <a:pt x="16736" y="24330"/>
                    </a:lnTo>
                    <a:lnTo>
                      <a:pt x="16736" y="24357"/>
                    </a:lnTo>
                    <a:lnTo>
                      <a:pt x="16763" y="24412"/>
                    </a:lnTo>
                    <a:lnTo>
                      <a:pt x="16763" y="24439"/>
                    </a:lnTo>
                    <a:lnTo>
                      <a:pt x="16736" y="24466"/>
                    </a:lnTo>
                    <a:lnTo>
                      <a:pt x="16682" y="24466"/>
                    </a:lnTo>
                    <a:lnTo>
                      <a:pt x="16709" y="24493"/>
                    </a:lnTo>
                    <a:lnTo>
                      <a:pt x="16709" y="24520"/>
                    </a:lnTo>
                    <a:lnTo>
                      <a:pt x="16682" y="24547"/>
                    </a:lnTo>
                    <a:lnTo>
                      <a:pt x="16655" y="24520"/>
                    </a:lnTo>
                    <a:lnTo>
                      <a:pt x="16628" y="24520"/>
                    </a:lnTo>
                    <a:lnTo>
                      <a:pt x="16628" y="24547"/>
                    </a:lnTo>
                    <a:lnTo>
                      <a:pt x="16601" y="24574"/>
                    </a:lnTo>
                    <a:lnTo>
                      <a:pt x="16601" y="24601"/>
                    </a:lnTo>
                    <a:lnTo>
                      <a:pt x="16655" y="24683"/>
                    </a:lnTo>
                    <a:lnTo>
                      <a:pt x="16682" y="24710"/>
                    </a:lnTo>
                    <a:lnTo>
                      <a:pt x="16655" y="24791"/>
                    </a:lnTo>
                    <a:lnTo>
                      <a:pt x="16628" y="24845"/>
                    </a:lnTo>
                    <a:lnTo>
                      <a:pt x="16574" y="24900"/>
                    </a:lnTo>
                    <a:lnTo>
                      <a:pt x="16519" y="24927"/>
                    </a:lnTo>
                    <a:lnTo>
                      <a:pt x="16519" y="24845"/>
                    </a:lnTo>
                    <a:lnTo>
                      <a:pt x="16492" y="24791"/>
                    </a:lnTo>
                    <a:lnTo>
                      <a:pt x="16492" y="24764"/>
                    </a:lnTo>
                    <a:lnTo>
                      <a:pt x="16465" y="24764"/>
                    </a:lnTo>
                    <a:lnTo>
                      <a:pt x="16465" y="24791"/>
                    </a:lnTo>
                    <a:lnTo>
                      <a:pt x="16411" y="24791"/>
                    </a:lnTo>
                    <a:lnTo>
                      <a:pt x="16411" y="24764"/>
                    </a:lnTo>
                    <a:lnTo>
                      <a:pt x="16411" y="24710"/>
                    </a:lnTo>
                    <a:lnTo>
                      <a:pt x="16411" y="24656"/>
                    </a:lnTo>
                    <a:lnTo>
                      <a:pt x="16384" y="24629"/>
                    </a:lnTo>
                    <a:lnTo>
                      <a:pt x="16357" y="24574"/>
                    </a:lnTo>
                    <a:lnTo>
                      <a:pt x="16384" y="24520"/>
                    </a:lnTo>
                    <a:lnTo>
                      <a:pt x="16384" y="24439"/>
                    </a:lnTo>
                    <a:lnTo>
                      <a:pt x="16384" y="24384"/>
                    </a:lnTo>
                    <a:lnTo>
                      <a:pt x="16329" y="24357"/>
                    </a:lnTo>
                    <a:lnTo>
                      <a:pt x="16329" y="24412"/>
                    </a:lnTo>
                    <a:lnTo>
                      <a:pt x="16329" y="24493"/>
                    </a:lnTo>
                    <a:lnTo>
                      <a:pt x="16302" y="24547"/>
                    </a:lnTo>
                    <a:lnTo>
                      <a:pt x="16275" y="24547"/>
                    </a:lnTo>
                    <a:lnTo>
                      <a:pt x="16140" y="24601"/>
                    </a:lnTo>
                    <a:lnTo>
                      <a:pt x="16112" y="24656"/>
                    </a:lnTo>
                    <a:lnTo>
                      <a:pt x="16112" y="24737"/>
                    </a:lnTo>
                    <a:lnTo>
                      <a:pt x="16085" y="24737"/>
                    </a:lnTo>
                    <a:lnTo>
                      <a:pt x="16085" y="24710"/>
                    </a:lnTo>
                    <a:lnTo>
                      <a:pt x="16058" y="24683"/>
                    </a:lnTo>
                    <a:lnTo>
                      <a:pt x="16031" y="24656"/>
                    </a:lnTo>
                    <a:lnTo>
                      <a:pt x="16058" y="24764"/>
                    </a:lnTo>
                    <a:lnTo>
                      <a:pt x="16112" y="24845"/>
                    </a:lnTo>
                    <a:lnTo>
                      <a:pt x="16194" y="24927"/>
                    </a:lnTo>
                    <a:lnTo>
                      <a:pt x="16275" y="24954"/>
                    </a:lnTo>
                    <a:lnTo>
                      <a:pt x="16329" y="25008"/>
                    </a:lnTo>
                    <a:lnTo>
                      <a:pt x="16465" y="25171"/>
                    </a:lnTo>
                    <a:lnTo>
                      <a:pt x="16546" y="25171"/>
                    </a:lnTo>
                    <a:lnTo>
                      <a:pt x="16546" y="25198"/>
                    </a:lnTo>
                    <a:lnTo>
                      <a:pt x="16492" y="25225"/>
                    </a:lnTo>
                    <a:lnTo>
                      <a:pt x="16492" y="25279"/>
                    </a:lnTo>
                    <a:lnTo>
                      <a:pt x="16492" y="25334"/>
                    </a:lnTo>
                    <a:lnTo>
                      <a:pt x="16465" y="25334"/>
                    </a:lnTo>
                    <a:lnTo>
                      <a:pt x="16167" y="25252"/>
                    </a:lnTo>
                    <a:lnTo>
                      <a:pt x="16112" y="25279"/>
                    </a:lnTo>
                    <a:lnTo>
                      <a:pt x="16221" y="25415"/>
                    </a:lnTo>
                    <a:lnTo>
                      <a:pt x="16275" y="25469"/>
                    </a:lnTo>
                    <a:lnTo>
                      <a:pt x="16275" y="25578"/>
                    </a:lnTo>
                    <a:lnTo>
                      <a:pt x="15787" y="25469"/>
                    </a:lnTo>
                    <a:lnTo>
                      <a:pt x="15272" y="25252"/>
                    </a:lnTo>
                    <a:lnTo>
                      <a:pt x="15190" y="25198"/>
                    </a:lnTo>
                    <a:lnTo>
                      <a:pt x="14973" y="24981"/>
                    </a:lnTo>
                    <a:lnTo>
                      <a:pt x="14729" y="24791"/>
                    </a:lnTo>
                    <a:lnTo>
                      <a:pt x="14621" y="24629"/>
                    </a:lnTo>
                    <a:lnTo>
                      <a:pt x="14566" y="24601"/>
                    </a:lnTo>
                    <a:lnTo>
                      <a:pt x="14566" y="24574"/>
                    </a:lnTo>
                    <a:lnTo>
                      <a:pt x="14621" y="24547"/>
                    </a:lnTo>
                    <a:lnTo>
                      <a:pt x="14648" y="24493"/>
                    </a:lnTo>
                    <a:lnTo>
                      <a:pt x="14648" y="24439"/>
                    </a:lnTo>
                    <a:lnTo>
                      <a:pt x="14648" y="24384"/>
                    </a:lnTo>
                    <a:lnTo>
                      <a:pt x="14648" y="24357"/>
                    </a:lnTo>
                    <a:lnTo>
                      <a:pt x="14594" y="24303"/>
                    </a:lnTo>
                    <a:lnTo>
                      <a:pt x="14566" y="24276"/>
                    </a:lnTo>
                    <a:lnTo>
                      <a:pt x="14594" y="24140"/>
                    </a:lnTo>
                    <a:lnTo>
                      <a:pt x="14566" y="24086"/>
                    </a:lnTo>
                    <a:lnTo>
                      <a:pt x="14539" y="24032"/>
                    </a:lnTo>
                    <a:lnTo>
                      <a:pt x="14404" y="23896"/>
                    </a:lnTo>
                    <a:lnTo>
                      <a:pt x="14349" y="23842"/>
                    </a:lnTo>
                    <a:lnTo>
                      <a:pt x="14322" y="23788"/>
                    </a:lnTo>
                    <a:lnTo>
                      <a:pt x="14295" y="23652"/>
                    </a:lnTo>
                    <a:lnTo>
                      <a:pt x="14268" y="23516"/>
                    </a:lnTo>
                    <a:lnTo>
                      <a:pt x="14160" y="23110"/>
                    </a:lnTo>
                    <a:lnTo>
                      <a:pt x="14160" y="23028"/>
                    </a:lnTo>
                    <a:lnTo>
                      <a:pt x="14160" y="22893"/>
                    </a:lnTo>
                    <a:lnTo>
                      <a:pt x="14160" y="22838"/>
                    </a:lnTo>
                    <a:lnTo>
                      <a:pt x="14214" y="22784"/>
                    </a:lnTo>
                    <a:lnTo>
                      <a:pt x="14295" y="22757"/>
                    </a:lnTo>
                    <a:lnTo>
                      <a:pt x="14349" y="22757"/>
                    </a:lnTo>
                    <a:lnTo>
                      <a:pt x="14485" y="22730"/>
                    </a:lnTo>
                    <a:lnTo>
                      <a:pt x="14539" y="22730"/>
                    </a:lnTo>
                    <a:lnTo>
                      <a:pt x="14539" y="22703"/>
                    </a:lnTo>
                    <a:lnTo>
                      <a:pt x="14512" y="22648"/>
                    </a:lnTo>
                    <a:lnTo>
                      <a:pt x="14295" y="22486"/>
                    </a:lnTo>
                    <a:lnTo>
                      <a:pt x="14268" y="22459"/>
                    </a:lnTo>
                    <a:lnTo>
                      <a:pt x="14241" y="22404"/>
                    </a:lnTo>
                    <a:lnTo>
                      <a:pt x="14105" y="22242"/>
                    </a:lnTo>
                    <a:lnTo>
                      <a:pt x="14160" y="22214"/>
                    </a:lnTo>
                    <a:lnTo>
                      <a:pt x="14160" y="22187"/>
                    </a:lnTo>
                    <a:lnTo>
                      <a:pt x="14105" y="22106"/>
                    </a:lnTo>
                    <a:lnTo>
                      <a:pt x="14051" y="22025"/>
                    </a:lnTo>
                    <a:lnTo>
                      <a:pt x="14024" y="21943"/>
                    </a:lnTo>
                    <a:lnTo>
                      <a:pt x="13997" y="21835"/>
                    </a:lnTo>
                    <a:lnTo>
                      <a:pt x="13970" y="21781"/>
                    </a:lnTo>
                    <a:lnTo>
                      <a:pt x="13861" y="21618"/>
                    </a:lnTo>
                    <a:lnTo>
                      <a:pt x="13834" y="21564"/>
                    </a:lnTo>
                    <a:lnTo>
                      <a:pt x="13807" y="21536"/>
                    </a:lnTo>
                    <a:lnTo>
                      <a:pt x="13726" y="21184"/>
                    </a:lnTo>
                    <a:lnTo>
                      <a:pt x="13726" y="21102"/>
                    </a:lnTo>
                    <a:lnTo>
                      <a:pt x="13671" y="21075"/>
                    </a:lnTo>
                    <a:lnTo>
                      <a:pt x="13590" y="21021"/>
                    </a:lnTo>
                    <a:lnTo>
                      <a:pt x="13481" y="20940"/>
                    </a:lnTo>
                    <a:lnTo>
                      <a:pt x="13400" y="20831"/>
                    </a:lnTo>
                    <a:lnTo>
                      <a:pt x="13373" y="20668"/>
                    </a:lnTo>
                    <a:lnTo>
                      <a:pt x="13373" y="20506"/>
                    </a:lnTo>
                    <a:lnTo>
                      <a:pt x="13400" y="20424"/>
                    </a:lnTo>
                    <a:lnTo>
                      <a:pt x="13481" y="20424"/>
                    </a:lnTo>
                    <a:lnTo>
                      <a:pt x="13536" y="20451"/>
                    </a:lnTo>
                    <a:lnTo>
                      <a:pt x="13671" y="20289"/>
                    </a:lnTo>
                    <a:lnTo>
                      <a:pt x="13698" y="20207"/>
                    </a:lnTo>
                    <a:lnTo>
                      <a:pt x="13698" y="20153"/>
                    </a:lnTo>
                    <a:lnTo>
                      <a:pt x="13753" y="19936"/>
                    </a:lnTo>
                    <a:lnTo>
                      <a:pt x="13780" y="19882"/>
                    </a:lnTo>
                    <a:lnTo>
                      <a:pt x="13943" y="19746"/>
                    </a:lnTo>
                    <a:lnTo>
                      <a:pt x="13997" y="19692"/>
                    </a:lnTo>
                    <a:lnTo>
                      <a:pt x="13997" y="19611"/>
                    </a:lnTo>
                    <a:lnTo>
                      <a:pt x="14024" y="19556"/>
                    </a:lnTo>
                    <a:lnTo>
                      <a:pt x="14105" y="19502"/>
                    </a:lnTo>
                    <a:lnTo>
                      <a:pt x="14214" y="19448"/>
                    </a:lnTo>
                    <a:lnTo>
                      <a:pt x="14187" y="19421"/>
                    </a:lnTo>
                    <a:lnTo>
                      <a:pt x="14160" y="19394"/>
                    </a:lnTo>
                    <a:lnTo>
                      <a:pt x="14105" y="19394"/>
                    </a:lnTo>
                    <a:lnTo>
                      <a:pt x="14241" y="19231"/>
                    </a:lnTo>
                    <a:lnTo>
                      <a:pt x="14268" y="19177"/>
                    </a:lnTo>
                    <a:lnTo>
                      <a:pt x="14241" y="19095"/>
                    </a:lnTo>
                    <a:lnTo>
                      <a:pt x="14160" y="19068"/>
                    </a:lnTo>
                    <a:lnTo>
                      <a:pt x="14078" y="19068"/>
                    </a:lnTo>
                    <a:lnTo>
                      <a:pt x="14051" y="19041"/>
                    </a:lnTo>
                    <a:lnTo>
                      <a:pt x="14024" y="18987"/>
                    </a:lnTo>
                    <a:lnTo>
                      <a:pt x="13970" y="18851"/>
                    </a:lnTo>
                    <a:lnTo>
                      <a:pt x="13970" y="18770"/>
                    </a:lnTo>
                    <a:lnTo>
                      <a:pt x="13997" y="18607"/>
                    </a:lnTo>
                    <a:lnTo>
                      <a:pt x="14024" y="18553"/>
                    </a:lnTo>
                    <a:lnTo>
                      <a:pt x="14051" y="18499"/>
                    </a:lnTo>
                    <a:lnTo>
                      <a:pt x="14105" y="18444"/>
                    </a:lnTo>
                    <a:lnTo>
                      <a:pt x="14268" y="18363"/>
                    </a:lnTo>
                    <a:lnTo>
                      <a:pt x="14404" y="18227"/>
                    </a:lnTo>
                    <a:lnTo>
                      <a:pt x="14404" y="18173"/>
                    </a:lnTo>
                    <a:lnTo>
                      <a:pt x="14648" y="17983"/>
                    </a:lnTo>
                    <a:lnTo>
                      <a:pt x="14702" y="17983"/>
                    </a:lnTo>
                    <a:lnTo>
                      <a:pt x="14729" y="18010"/>
                    </a:lnTo>
                    <a:lnTo>
                      <a:pt x="14756" y="17983"/>
                    </a:lnTo>
                    <a:lnTo>
                      <a:pt x="14811" y="17956"/>
                    </a:lnTo>
                    <a:lnTo>
                      <a:pt x="14919" y="17929"/>
                    </a:lnTo>
                    <a:lnTo>
                      <a:pt x="14946" y="17902"/>
                    </a:lnTo>
                    <a:lnTo>
                      <a:pt x="15000" y="17875"/>
                    </a:lnTo>
                    <a:lnTo>
                      <a:pt x="15028" y="17820"/>
                    </a:lnTo>
                    <a:lnTo>
                      <a:pt x="15163" y="17793"/>
                    </a:lnTo>
                    <a:lnTo>
                      <a:pt x="15272" y="17793"/>
                    </a:lnTo>
                    <a:lnTo>
                      <a:pt x="15326" y="17766"/>
                    </a:lnTo>
                    <a:lnTo>
                      <a:pt x="15516" y="17658"/>
                    </a:lnTo>
                    <a:lnTo>
                      <a:pt x="15651" y="17631"/>
                    </a:lnTo>
                    <a:lnTo>
                      <a:pt x="15706" y="17603"/>
                    </a:lnTo>
                    <a:lnTo>
                      <a:pt x="15733" y="17549"/>
                    </a:lnTo>
                    <a:lnTo>
                      <a:pt x="15733" y="17468"/>
                    </a:lnTo>
                    <a:lnTo>
                      <a:pt x="15733" y="17414"/>
                    </a:lnTo>
                    <a:lnTo>
                      <a:pt x="15787" y="17359"/>
                    </a:lnTo>
                    <a:lnTo>
                      <a:pt x="15841" y="17332"/>
                    </a:lnTo>
                    <a:lnTo>
                      <a:pt x="15950" y="17332"/>
                    </a:lnTo>
                    <a:lnTo>
                      <a:pt x="15950" y="17386"/>
                    </a:lnTo>
                    <a:lnTo>
                      <a:pt x="15923" y="17468"/>
                    </a:lnTo>
                    <a:lnTo>
                      <a:pt x="15814" y="17522"/>
                    </a:lnTo>
                    <a:lnTo>
                      <a:pt x="15787" y="17603"/>
                    </a:lnTo>
                    <a:lnTo>
                      <a:pt x="15787" y="17685"/>
                    </a:lnTo>
                    <a:lnTo>
                      <a:pt x="15760" y="17739"/>
                    </a:lnTo>
                    <a:lnTo>
                      <a:pt x="15597" y="17848"/>
                    </a:lnTo>
                    <a:lnTo>
                      <a:pt x="15570" y="17875"/>
                    </a:lnTo>
                    <a:lnTo>
                      <a:pt x="15543" y="17956"/>
                    </a:lnTo>
                    <a:lnTo>
                      <a:pt x="15516" y="18010"/>
                    </a:lnTo>
                    <a:lnTo>
                      <a:pt x="15462" y="18119"/>
                    </a:lnTo>
                    <a:lnTo>
                      <a:pt x="15462" y="18146"/>
                    </a:lnTo>
                    <a:lnTo>
                      <a:pt x="15543" y="18065"/>
                    </a:lnTo>
                    <a:lnTo>
                      <a:pt x="15679" y="17983"/>
                    </a:lnTo>
                    <a:lnTo>
                      <a:pt x="15733" y="17902"/>
                    </a:lnTo>
                    <a:lnTo>
                      <a:pt x="15733" y="17875"/>
                    </a:lnTo>
                    <a:lnTo>
                      <a:pt x="15733" y="17848"/>
                    </a:lnTo>
                    <a:lnTo>
                      <a:pt x="15733" y="17820"/>
                    </a:lnTo>
                    <a:lnTo>
                      <a:pt x="15733" y="17793"/>
                    </a:lnTo>
                    <a:lnTo>
                      <a:pt x="15760" y="17766"/>
                    </a:lnTo>
                    <a:lnTo>
                      <a:pt x="15868" y="17658"/>
                    </a:lnTo>
                    <a:lnTo>
                      <a:pt x="16004" y="17576"/>
                    </a:lnTo>
                    <a:lnTo>
                      <a:pt x="16085" y="17441"/>
                    </a:lnTo>
                    <a:lnTo>
                      <a:pt x="16167" y="17441"/>
                    </a:lnTo>
                    <a:lnTo>
                      <a:pt x="16167" y="17414"/>
                    </a:lnTo>
                    <a:lnTo>
                      <a:pt x="16194" y="17414"/>
                    </a:lnTo>
                    <a:lnTo>
                      <a:pt x="16167" y="17359"/>
                    </a:lnTo>
                    <a:lnTo>
                      <a:pt x="16194" y="17332"/>
                    </a:lnTo>
                    <a:lnTo>
                      <a:pt x="16275" y="17197"/>
                    </a:lnTo>
                    <a:lnTo>
                      <a:pt x="16275" y="17142"/>
                    </a:lnTo>
                    <a:lnTo>
                      <a:pt x="16221" y="17169"/>
                    </a:lnTo>
                    <a:lnTo>
                      <a:pt x="16167" y="17224"/>
                    </a:lnTo>
                    <a:lnTo>
                      <a:pt x="16140" y="17142"/>
                    </a:lnTo>
                    <a:lnTo>
                      <a:pt x="16248" y="16925"/>
                    </a:lnTo>
                    <a:lnTo>
                      <a:pt x="16275" y="16790"/>
                    </a:lnTo>
                    <a:lnTo>
                      <a:pt x="16248" y="16790"/>
                    </a:lnTo>
                    <a:lnTo>
                      <a:pt x="16248" y="16817"/>
                    </a:lnTo>
                    <a:lnTo>
                      <a:pt x="16221" y="16871"/>
                    </a:lnTo>
                    <a:lnTo>
                      <a:pt x="16194" y="16763"/>
                    </a:lnTo>
                    <a:lnTo>
                      <a:pt x="16194" y="16735"/>
                    </a:lnTo>
                    <a:lnTo>
                      <a:pt x="16221" y="16681"/>
                    </a:lnTo>
                    <a:lnTo>
                      <a:pt x="16275" y="16627"/>
                    </a:lnTo>
                    <a:lnTo>
                      <a:pt x="16275" y="16546"/>
                    </a:lnTo>
                    <a:lnTo>
                      <a:pt x="16275" y="16518"/>
                    </a:lnTo>
                    <a:lnTo>
                      <a:pt x="16302" y="16491"/>
                    </a:lnTo>
                    <a:lnTo>
                      <a:pt x="16329" y="16464"/>
                    </a:lnTo>
                    <a:lnTo>
                      <a:pt x="16357" y="16437"/>
                    </a:lnTo>
                    <a:lnTo>
                      <a:pt x="16465" y="16329"/>
                    </a:lnTo>
                    <a:lnTo>
                      <a:pt x="16519" y="16274"/>
                    </a:lnTo>
                    <a:lnTo>
                      <a:pt x="16601" y="16085"/>
                    </a:lnTo>
                    <a:lnTo>
                      <a:pt x="16655" y="16030"/>
                    </a:lnTo>
                    <a:lnTo>
                      <a:pt x="16655" y="16003"/>
                    </a:lnTo>
                    <a:lnTo>
                      <a:pt x="16736" y="15840"/>
                    </a:lnTo>
                    <a:lnTo>
                      <a:pt x="16763" y="15759"/>
                    </a:lnTo>
                    <a:lnTo>
                      <a:pt x="16926" y="15461"/>
                    </a:lnTo>
                    <a:lnTo>
                      <a:pt x="17008" y="15217"/>
                    </a:lnTo>
                    <a:lnTo>
                      <a:pt x="17062" y="15108"/>
                    </a:lnTo>
                    <a:lnTo>
                      <a:pt x="17062" y="15054"/>
                    </a:lnTo>
                    <a:lnTo>
                      <a:pt x="17089" y="14783"/>
                    </a:lnTo>
                    <a:lnTo>
                      <a:pt x="17143" y="14701"/>
                    </a:lnTo>
                    <a:lnTo>
                      <a:pt x="17143" y="14674"/>
                    </a:lnTo>
                    <a:lnTo>
                      <a:pt x="17170" y="14674"/>
                    </a:lnTo>
                    <a:lnTo>
                      <a:pt x="17197" y="14620"/>
                    </a:lnTo>
                    <a:lnTo>
                      <a:pt x="17197" y="14593"/>
                    </a:lnTo>
                    <a:lnTo>
                      <a:pt x="17225" y="14538"/>
                    </a:lnTo>
                    <a:lnTo>
                      <a:pt x="17279" y="14484"/>
                    </a:lnTo>
                    <a:lnTo>
                      <a:pt x="17306" y="14430"/>
                    </a:lnTo>
                    <a:lnTo>
                      <a:pt x="17306" y="14349"/>
                    </a:lnTo>
                    <a:lnTo>
                      <a:pt x="17252" y="14294"/>
                    </a:lnTo>
                    <a:lnTo>
                      <a:pt x="17197" y="14267"/>
                    </a:lnTo>
                    <a:lnTo>
                      <a:pt x="17170" y="14267"/>
                    </a:lnTo>
                    <a:lnTo>
                      <a:pt x="17143" y="14321"/>
                    </a:lnTo>
                    <a:lnTo>
                      <a:pt x="17089" y="14294"/>
                    </a:lnTo>
                    <a:lnTo>
                      <a:pt x="17062" y="14321"/>
                    </a:lnTo>
                    <a:lnTo>
                      <a:pt x="17035" y="14321"/>
                    </a:lnTo>
                    <a:lnTo>
                      <a:pt x="17035" y="14349"/>
                    </a:lnTo>
                    <a:lnTo>
                      <a:pt x="17008" y="14294"/>
                    </a:lnTo>
                    <a:lnTo>
                      <a:pt x="16926" y="14240"/>
                    </a:lnTo>
                    <a:lnTo>
                      <a:pt x="16899" y="14186"/>
                    </a:lnTo>
                    <a:lnTo>
                      <a:pt x="16899" y="14132"/>
                    </a:lnTo>
                    <a:lnTo>
                      <a:pt x="16926" y="14023"/>
                    </a:lnTo>
                    <a:lnTo>
                      <a:pt x="16926" y="13969"/>
                    </a:lnTo>
                    <a:lnTo>
                      <a:pt x="16926" y="13915"/>
                    </a:lnTo>
                    <a:lnTo>
                      <a:pt x="16899" y="13833"/>
                    </a:lnTo>
                    <a:lnTo>
                      <a:pt x="16899" y="13779"/>
                    </a:lnTo>
                    <a:lnTo>
                      <a:pt x="16899" y="13752"/>
                    </a:lnTo>
                    <a:lnTo>
                      <a:pt x="16953" y="13752"/>
                    </a:lnTo>
                    <a:lnTo>
                      <a:pt x="17008" y="13806"/>
                    </a:lnTo>
                    <a:lnTo>
                      <a:pt x="16980" y="13725"/>
                    </a:lnTo>
                    <a:lnTo>
                      <a:pt x="16926" y="13616"/>
                    </a:lnTo>
                    <a:lnTo>
                      <a:pt x="16845" y="13589"/>
                    </a:lnTo>
                    <a:lnTo>
                      <a:pt x="16872" y="13670"/>
                    </a:lnTo>
                    <a:lnTo>
                      <a:pt x="16845" y="13643"/>
                    </a:lnTo>
                    <a:lnTo>
                      <a:pt x="16818" y="13535"/>
                    </a:lnTo>
                    <a:lnTo>
                      <a:pt x="16763" y="13508"/>
                    </a:lnTo>
                    <a:lnTo>
                      <a:pt x="16709" y="13508"/>
                    </a:lnTo>
                    <a:lnTo>
                      <a:pt x="16628" y="13535"/>
                    </a:lnTo>
                    <a:lnTo>
                      <a:pt x="16546" y="13535"/>
                    </a:lnTo>
                    <a:lnTo>
                      <a:pt x="16492" y="13481"/>
                    </a:lnTo>
                    <a:lnTo>
                      <a:pt x="16411" y="13481"/>
                    </a:lnTo>
                    <a:lnTo>
                      <a:pt x="16411" y="13508"/>
                    </a:lnTo>
                    <a:lnTo>
                      <a:pt x="16357" y="13481"/>
                    </a:lnTo>
                    <a:lnTo>
                      <a:pt x="16357" y="13426"/>
                    </a:lnTo>
                    <a:lnTo>
                      <a:pt x="16329" y="13372"/>
                    </a:lnTo>
                    <a:lnTo>
                      <a:pt x="16329" y="13318"/>
                    </a:lnTo>
                    <a:lnTo>
                      <a:pt x="16329" y="13237"/>
                    </a:lnTo>
                    <a:lnTo>
                      <a:pt x="16275" y="13155"/>
                    </a:lnTo>
                    <a:lnTo>
                      <a:pt x="16221" y="13074"/>
                    </a:lnTo>
                    <a:lnTo>
                      <a:pt x="16167" y="12992"/>
                    </a:lnTo>
                    <a:lnTo>
                      <a:pt x="16167" y="12911"/>
                    </a:lnTo>
                    <a:lnTo>
                      <a:pt x="16058" y="12640"/>
                    </a:lnTo>
                    <a:lnTo>
                      <a:pt x="16031" y="12558"/>
                    </a:lnTo>
                    <a:lnTo>
                      <a:pt x="16031" y="12260"/>
                    </a:lnTo>
                    <a:lnTo>
                      <a:pt x="16031" y="12206"/>
                    </a:lnTo>
                    <a:lnTo>
                      <a:pt x="15977" y="12179"/>
                    </a:lnTo>
                    <a:lnTo>
                      <a:pt x="15977" y="12152"/>
                    </a:lnTo>
                    <a:lnTo>
                      <a:pt x="15977" y="12124"/>
                    </a:lnTo>
                    <a:lnTo>
                      <a:pt x="16004" y="12070"/>
                    </a:lnTo>
                    <a:lnTo>
                      <a:pt x="16004" y="12043"/>
                    </a:lnTo>
                    <a:lnTo>
                      <a:pt x="15977" y="11962"/>
                    </a:lnTo>
                    <a:lnTo>
                      <a:pt x="15977" y="11935"/>
                    </a:lnTo>
                    <a:lnTo>
                      <a:pt x="16140" y="11256"/>
                    </a:lnTo>
                    <a:lnTo>
                      <a:pt x="16140" y="11229"/>
                    </a:lnTo>
                    <a:lnTo>
                      <a:pt x="16112" y="11121"/>
                    </a:lnTo>
                    <a:lnTo>
                      <a:pt x="16112" y="10985"/>
                    </a:lnTo>
                    <a:lnTo>
                      <a:pt x="16112" y="10958"/>
                    </a:lnTo>
                    <a:lnTo>
                      <a:pt x="16085" y="10931"/>
                    </a:lnTo>
                    <a:lnTo>
                      <a:pt x="16085" y="10904"/>
                    </a:lnTo>
                    <a:lnTo>
                      <a:pt x="16085" y="10850"/>
                    </a:lnTo>
                    <a:lnTo>
                      <a:pt x="16112" y="10795"/>
                    </a:lnTo>
                    <a:lnTo>
                      <a:pt x="16140" y="10768"/>
                    </a:lnTo>
                    <a:lnTo>
                      <a:pt x="16248" y="10687"/>
                    </a:lnTo>
                    <a:lnTo>
                      <a:pt x="16357" y="10606"/>
                    </a:lnTo>
                    <a:lnTo>
                      <a:pt x="16411" y="10551"/>
                    </a:lnTo>
                    <a:lnTo>
                      <a:pt x="16492" y="10443"/>
                    </a:lnTo>
                    <a:lnTo>
                      <a:pt x="16574" y="10307"/>
                    </a:lnTo>
                    <a:lnTo>
                      <a:pt x="16601" y="10172"/>
                    </a:lnTo>
                    <a:lnTo>
                      <a:pt x="16628" y="10009"/>
                    </a:lnTo>
                    <a:lnTo>
                      <a:pt x="16601" y="9873"/>
                    </a:lnTo>
                    <a:lnTo>
                      <a:pt x="16519" y="9765"/>
                    </a:lnTo>
                    <a:lnTo>
                      <a:pt x="16492" y="9765"/>
                    </a:lnTo>
                    <a:lnTo>
                      <a:pt x="16411" y="9683"/>
                    </a:lnTo>
                    <a:lnTo>
                      <a:pt x="16384" y="9629"/>
                    </a:lnTo>
                    <a:lnTo>
                      <a:pt x="16357" y="9575"/>
                    </a:lnTo>
                    <a:lnTo>
                      <a:pt x="16357" y="9439"/>
                    </a:lnTo>
                    <a:lnTo>
                      <a:pt x="16329" y="9385"/>
                    </a:lnTo>
                    <a:lnTo>
                      <a:pt x="16275" y="9358"/>
                    </a:lnTo>
                    <a:lnTo>
                      <a:pt x="16031" y="9358"/>
                    </a:lnTo>
                    <a:lnTo>
                      <a:pt x="16004" y="9412"/>
                    </a:lnTo>
                    <a:lnTo>
                      <a:pt x="15923" y="9656"/>
                    </a:lnTo>
                    <a:lnTo>
                      <a:pt x="15923" y="9765"/>
                    </a:lnTo>
                    <a:lnTo>
                      <a:pt x="15896" y="9819"/>
                    </a:lnTo>
                    <a:lnTo>
                      <a:pt x="15841" y="9819"/>
                    </a:lnTo>
                    <a:lnTo>
                      <a:pt x="15787" y="9846"/>
                    </a:lnTo>
                    <a:lnTo>
                      <a:pt x="15651" y="10063"/>
                    </a:lnTo>
                    <a:lnTo>
                      <a:pt x="15462" y="10172"/>
                    </a:lnTo>
                    <a:lnTo>
                      <a:pt x="15434" y="10199"/>
                    </a:lnTo>
                    <a:lnTo>
                      <a:pt x="15245" y="10226"/>
                    </a:lnTo>
                    <a:lnTo>
                      <a:pt x="15163" y="10226"/>
                    </a:lnTo>
                    <a:lnTo>
                      <a:pt x="15028" y="10172"/>
                    </a:lnTo>
                    <a:lnTo>
                      <a:pt x="14404" y="9955"/>
                    </a:lnTo>
                    <a:lnTo>
                      <a:pt x="14377" y="9900"/>
                    </a:lnTo>
                    <a:lnTo>
                      <a:pt x="14322" y="9900"/>
                    </a:lnTo>
                    <a:lnTo>
                      <a:pt x="14268" y="9955"/>
                    </a:lnTo>
                    <a:lnTo>
                      <a:pt x="14268" y="10009"/>
                    </a:lnTo>
                    <a:lnTo>
                      <a:pt x="14322" y="10063"/>
                    </a:lnTo>
                    <a:lnTo>
                      <a:pt x="14322" y="10090"/>
                    </a:lnTo>
                    <a:lnTo>
                      <a:pt x="14268" y="10036"/>
                    </a:lnTo>
                    <a:lnTo>
                      <a:pt x="14214" y="9927"/>
                    </a:lnTo>
                    <a:lnTo>
                      <a:pt x="14132" y="9846"/>
                    </a:lnTo>
                    <a:lnTo>
                      <a:pt x="13997" y="9792"/>
                    </a:lnTo>
                    <a:lnTo>
                      <a:pt x="13970" y="9765"/>
                    </a:lnTo>
                    <a:lnTo>
                      <a:pt x="13943" y="9738"/>
                    </a:lnTo>
                    <a:lnTo>
                      <a:pt x="13915" y="9710"/>
                    </a:lnTo>
                    <a:lnTo>
                      <a:pt x="13888" y="9683"/>
                    </a:lnTo>
                    <a:lnTo>
                      <a:pt x="13834" y="9683"/>
                    </a:lnTo>
                    <a:lnTo>
                      <a:pt x="13563" y="9521"/>
                    </a:lnTo>
                    <a:lnTo>
                      <a:pt x="13454" y="9466"/>
                    </a:lnTo>
                    <a:lnTo>
                      <a:pt x="13427" y="9439"/>
                    </a:lnTo>
                    <a:lnTo>
                      <a:pt x="13346" y="9385"/>
                    </a:lnTo>
                    <a:lnTo>
                      <a:pt x="13020" y="9195"/>
                    </a:lnTo>
                    <a:lnTo>
                      <a:pt x="12939" y="9114"/>
                    </a:lnTo>
                    <a:lnTo>
                      <a:pt x="12749" y="9032"/>
                    </a:lnTo>
                    <a:lnTo>
                      <a:pt x="12722" y="9005"/>
                    </a:lnTo>
                    <a:lnTo>
                      <a:pt x="12722" y="8978"/>
                    </a:lnTo>
                    <a:lnTo>
                      <a:pt x="12695" y="8951"/>
                    </a:lnTo>
                    <a:lnTo>
                      <a:pt x="12586" y="8951"/>
                    </a:lnTo>
                    <a:lnTo>
                      <a:pt x="12532" y="8924"/>
                    </a:lnTo>
                    <a:lnTo>
                      <a:pt x="12505" y="8897"/>
                    </a:lnTo>
                    <a:lnTo>
                      <a:pt x="12478" y="8897"/>
                    </a:lnTo>
                    <a:lnTo>
                      <a:pt x="12424" y="8924"/>
                    </a:lnTo>
                    <a:lnTo>
                      <a:pt x="12397" y="8951"/>
                    </a:lnTo>
                    <a:lnTo>
                      <a:pt x="12369" y="8978"/>
                    </a:lnTo>
                    <a:lnTo>
                      <a:pt x="12180" y="8978"/>
                    </a:lnTo>
                    <a:lnTo>
                      <a:pt x="12044" y="9059"/>
                    </a:lnTo>
                    <a:lnTo>
                      <a:pt x="12017" y="9087"/>
                    </a:lnTo>
                    <a:lnTo>
                      <a:pt x="11990" y="9114"/>
                    </a:lnTo>
                    <a:lnTo>
                      <a:pt x="11935" y="9141"/>
                    </a:lnTo>
                    <a:lnTo>
                      <a:pt x="11881" y="9168"/>
                    </a:lnTo>
                    <a:lnTo>
                      <a:pt x="11800" y="9168"/>
                    </a:lnTo>
                    <a:lnTo>
                      <a:pt x="11746" y="9114"/>
                    </a:lnTo>
                    <a:lnTo>
                      <a:pt x="11664" y="8978"/>
                    </a:lnTo>
                    <a:lnTo>
                      <a:pt x="11610" y="8897"/>
                    </a:lnTo>
                    <a:close/>
                    <a:moveTo>
                      <a:pt x="16465" y="29999"/>
                    </a:moveTo>
                    <a:lnTo>
                      <a:pt x="16438" y="30026"/>
                    </a:lnTo>
                    <a:lnTo>
                      <a:pt x="16411" y="30053"/>
                    </a:lnTo>
                    <a:lnTo>
                      <a:pt x="16384" y="30135"/>
                    </a:lnTo>
                    <a:lnTo>
                      <a:pt x="16357" y="30162"/>
                    </a:lnTo>
                    <a:lnTo>
                      <a:pt x="16329" y="30189"/>
                    </a:lnTo>
                    <a:lnTo>
                      <a:pt x="16357" y="30216"/>
                    </a:lnTo>
                    <a:lnTo>
                      <a:pt x="16357" y="30243"/>
                    </a:lnTo>
                    <a:lnTo>
                      <a:pt x="16357" y="30325"/>
                    </a:lnTo>
                    <a:lnTo>
                      <a:pt x="16357" y="30379"/>
                    </a:lnTo>
                    <a:lnTo>
                      <a:pt x="16411" y="30460"/>
                    </a:lnTo>
                    <a:lnTo>
                      <a:pt x="16465" y="30514"/>
                    </a:lnTo>
                    <a:lnTo>
                      <a:pt x="16546" y="30433"/>
                    </a:lnTo>
                    <a:lnTo>
                      <a:pt x="16574" y="30297"/>
                    </a:lnTo>
                    <a:lnTo>
                      <a:pt x="16519" y="30162"/>
                    </a:lnTo>
                    <a:lnTo>
                      <a:pt x="16465" y="30053"/>
                    </a:lnTo>
                    <a:lnTo>
                      <a:pt x="16465" y="29999"/>
                    </a:lnTo>
                    <a:close/>
                    <a:moveTo>
                      <a:pt x="22758" y="30514"/>
                    </a:moveTo>
                    <a:lnTo>
                      <a:pt x="22758" y="30569"/>
                    </a:lnTo>
                    <a:lnTo>
                      <a:pt x="22758" y="30650"/>
                    </a:lnTo>
                    <a:lnTo>
                      <a:pt x="22812" y="30704"/>
                    </a:lnTo>
                    <a:lnTo>
                      <a:pt x="22866" y="30786"/>
                    </a:lnTo>
                    <a:lnTo>
                      <a:pt x="22921" y="30731"/>
                    </a:lnTo>
                    <a:lnTo>
                      <a:pt x="22893" y="30650"/>
                    </a:lnTo>
                    <a:lnTo>
                      <a:pt x="22839" y="30569"/>
                    </a:lnTo>
                    <a:lnTo>
                      <a:pt x="22785" y="30541"/>
                    </a:lnTo>
                    <a:lnTo>
                      <a:pt x="22758" y="30514"/>
                    </a:lnTo>
                    <a:close/>
                    <a:moveTo>
                      <a:pt x="20968" y="29782"/>
                    </a:moveTo>
                    <a:lnTo>
                      <a:pt x="20968" y="29809"/>
                    </a:lnTo>
                    <a:lnTo>
                      <a:pt x="20941" y="29891"/>
                    </a:lnTo>
                    <a:lnTo>
                      <a:pt x="20941" y="29945"/>
                    </a:lnTo>
                    <a:lnTo>
                      <a:pt x="20913" y="29918"/>
                    </a:lnTo>
                    <a:lnTo>
                      <a:pt x="20886" y="29918"/>
                    </a:lnTo>
                    <a:lnTo>
                      <a:pt x="20886" y="29972"/>
                    </a:lnTo>
                    <a:lnTo>
                      <a:pt x="20886" y="29999"/>
                    </a:lnTo>
                    <a:lnTo>
                      <a:pt x="21402" y="30758"/>
                    </a:lnTo>
                    <a:lnTo>
                      <a:pt x="21483" y="30840"/>
                    </a:lnTo>
                    <a:lnTo>
                      <a:pt x="21510" y="30867"/>
                    </a:lnTo>
                    <a:lnTo>
                      <a:pt x="21510" y="30921"/>
                    </a:lnTo>
                    <a:lnTo>
                      <a:pt x="21537" y="30948"/>
                    </a:lnTo>
                    <a:lnTo>
                      <a:pt x="21564" y="30975"/>
                    </a:lnTo>
                    <a:lnTo>
                      <a:pt x="21592" y="30975"/>
                    </a:lnTo>
                    <a:lnTo>
                      <a:pt x="21592" y="30948"/>
                    </a:lnTo>
                    <a:lnTo>
                      <a:pt x="21592" y="30921"/>
                    </a:lnTo>
                    <a:lnTo>
                      <a:pt x="21564" y="30840"/>
                    </a:lnTo>
                    <a:lnTo>
                      <a:pt x="21592" y="30786"/>
                    </a:lnTo>
                    <a:lnTo>
                      <a:pt x="21592" y="30731"/>
                    </a:lnTo>
                    <a:lnTo>
                      <a:pt x="21564" y="30731"/>
                    </a:lnTo>
                    <a:lnTo>
                      <a:pt x="21564" y="30704"/>
                    </a:lnTo>
                    <a:lnTo>
                      <a:pt x="21510" y="30514"/>
                    </a:lnTo>
                    <a:lnTo>
                      <a:pt x="21483" y="30406"/>
                    </a:lnTo>
                    <a:lnTo>
                      <a:pt x="21456" y="30352"/>
                    </a:lnTo>
                    <a:lnTo>
                      <a:pt x="21456" y="30297"/>
                    </a:lnTo>
                    <a:lnTo>
                      <a:pt x="21402" y="30243"/>
                    </a:lnTo>
                    <a:lnTo>
                      <a:pt x="21375" y="30162"/>
                    </a:lnTo>
                    <a:lnTo>
                      <a:pt x="21402" y="30108"/>
                    </a:lnTo>
                    <a:lnTo>
                      <a:pt x="21375" y="30053"/>
                    </a:lnTo>
                    <a:lnTo>
                      <a:pt x="21347" y="30053"/>
                    </a:lnTo>
                    <a:lnTo>
                      <a:pt x="21293" y="30026"/>
                    </a:lnTo>
                    <a:lnTo>
                      <a:pt x="21293" y="29999"/>
                    </a:lnTo>
                    <a:lnTo>
                      <a:pt x="21266" y="29972"/>
                    </a:lnTo>
                    <a:lnTo>
                      <a:pt x="21103" y="29891"/>
                    </a:lnTo>
                    <a:lnTo>
                      <a:pt x="21049" y="29809"/>
                    </a:lnTo>
                    <a:lnTo>
                      <a:pt x="20995" y="29782"/>
                    </a:lnTo>
                    <a:close/>
                    <a:moveTo>
                      <a:pt x="12614" y="31057"/>
                    </a:moveTo>
                    <a:lnTo>
                      <a:pt x="12559" y="31084"/>
                    </a:lnTo>
                    <a:lnTo>
                      <a:pt x="12532" y="31084"/>
                    </a:lnTo>
                    <a:lnTo>
                      <a:pt x="12559" y="31057"/>
                    </a:lnTo>
                    <a:close/>
                    <a:moveTo>
                      <a:pt x="17143" y="30433"/>
                    </a:moveTo>
                    <a:lnTo>
                      <a:pt x="17008" y="30460"/>
                    </a:lnTo>
                    <a:lnTo>
                      <a:pt x="16953" y="30541"/>
                    </a:lnTo>
                    <a:lnTo>
                      <a:pt x="16953" y="30677"/>
                    </a:lnTo>
                    <a:lnTo>
                      <a:pt x="16980" y="30731"/>
                    </a:lnTo>
                    <a:lnTo>
                      <a:pt x="17008" y="30786"/>
                    </a:lnTo>
                    <a:lnTo>
                      <a:pt x="17089" y="30813"/>
                    </a:lnTo>
                    <a:lnTo>
                      <a:pt x="17170" y="30813"/>
                    </a:lnTo>
                    <a:lnTo>
                      <a:pt x="17252" y="30840"/>
                    </a:lnTo>
                    <a:lnTo>
                      <a:pt x="17306" y="30894"/>
                    </a:lnTo>
                    <a:lnTo>
                      <a:pt x="17387" y="31057"/>
                    </a:lnTo>
                    <a:lnTo>
                      <a:pt x="17414" y="31057"/>
                    </a:lnTo>
                    <a:lnTo>
                      <a:pt x="17496" y="31084"/>
                    </a:lnTo>
                    <a:lnTo>
                      <a:pt x="17523" y="31111"/>
                    </a:lnTo>
                    <a:lnTo>
                      <a:pt x="17577" y="31165"/>
                    </a:lnTo>
                    <a:lnTo>
                      <a:pt x="17577" y="31192"/>
                    </a:lnTo>
                    <a:lnTo>
                      <a:pt x="17631" y="31165"/>
                    </a:lnTo>
                    <a:lnTo>
                      <a:pt x="17686" y="31138"/>
                    </a:lnTo>
                    <a:lnTo>
                      <a:pt x="17740" y="31084"/>
                    </a:lnTo>
                    <a:lnTo>
                      <a:pt x="17767" y="31057"/>
                    </a:lnTo>
                    <a:lnTo>
                      <a:pt x="17848" y="30786"/>
                    </a:lnTo>
                    <a:lnTo>
                      <a:pt x="17848" y="30758"/>
                    </a:lnTo>
                    <a:lnTo>
                      <a:pt x="17767" y="30677"/>
                    </a:lnTo>
                    <a:lnTo>
                      <a:pt x="17740" y="30623"/>
                    </a:lnTo>
                    <a:lnTo>
                      <a:pt x="17740" y="30569"/>
                    </a:lnTo>
                    <a:lnTo>
                      <a:pt x="17713" y="30514"/>
                    </a:lnTo>
                    <a:lnTo>
                      <a:pt x="17686" y="30487"/>
                    </a:lnTo>
                    <a:lnTo>
                      <a:pt x="17659" y="30460"/>
                    </a:lnTo>
                    <a:lnTo>
                      <a:pt x="17523" y="30433"/>
                    </a:lnTo>
                    <a:close/>
                    <a:moveTo>
                      <a:pt x="10010" y="26853"/>
                    </a:moveTo>
                    <a:lnTo>
                      <a:pt x="9928" y="26880"/>
                    </a:lnTo>
                    <a:lnTo>
                      <a:pt x="9847" y="26934"/>
                    </a:lnTo>
                    <a:lnTo>
                      <a:pt x="9793" y="26988"/>
                    </a:lnTo>
                    <a:lnTo>
                      <a:pt x="9766" y="27070"/>
                    </a:lnTo>
                    <a:lnTo>
                      <a:pt x="9766" y="27151"/>
                    </a:lnTo>
                    <a:lnTo>
                      <a:pt x="9766" y="27205"/>
                    </a:lnTo>
                    <a:lnTo>
                      <a:pt x="9793" y="27260"/>
                    </a:lnTo>
                    <a:lnTo>
                      <a:pt x="9820" y="27314"/>
                    </a:lnTo>
                    <a:lnTo>
                      <a:pt x="9874" y="27341"/>
                    </a:lnTo>
                    <a:lnTo>
                      <a:pt x="9928" y="27368"/>
                    </a:lnTo>
                    <a:lnTo>
                      <a:pt x="9955" y="27368"/>
                    </a:lnTo>
                    <a:lnTo>
                      <a:pt x="10037" y="27314"/>
                    </a:lnTo>
                    <a:lnTo>
                      <a:pt x="10037" y="27287"/>
                    </a:lnTo>
                    <a:lnTo>
                      <a:pt x="10064" y="27260"/>
                    </a:lnTo>
                    <a:lnTo>
                      <a:pt x="10091" y="27232"/>
                    </a:lnTo>
                    <a:lnTo>
                      <a:pt x="10118" y="27232"/>
                    </a:lnTo>
                    <a:lnTo>
                      <a:pt x="10172" y="27205"/>
                    </a:lnTo>
                    <a:lnTo>
                      <a:pt x="10199" y="27205"/>
                    </a:lnTo>
                    <a:lnTo>
                      <a:pt x="10254" y="27232"/>
                    </a:lnTo>
                    <a:lnTo>
                      <a:pt x="10281" y="27287"/>
                    </a:lnTo>
                    <a:lnTo>
                      <a:pt x="10308" y="27531"/>
                    </a:lnTo>
                    <a:lnTo>
                      <a:pt x="10335" y="27639"/>
                    </a:lnTo>
                    <a:lnTo>
                      <a:pt x="10416" y="27748"/>
                    </a:lnTo>
                    <a:lnTo>
                      <a:pt x="10498" y="27829"/>
                    </a:lnTo>
                    <a:lnTo>
                      <a:pt x="10471" y="27883"/>
                    </a:lnTo>
                    <a:lnTo>
                      <a:pt x="10498" y="27910"/>
                    </a:lnTo>
                    <a:lnTo>
                      <a:pt x="10606" y="27883"/>
                    </a:lnTo>
                    <a:lnTo>
                      <a:pt x="10661" y="27910"/>
                    </a:lnTo>
                    <a:lnTo>
                      <a:pt x="10742" y="27992"/>
                    </a:lnTo>
                    <a:lnTo>
                      <a:pt x="10905" y="28046"/>
                    </a:lnTo>
                    <a:lnTo>
                      <a:pt x="10959" y="28155"/>
                    </a:lnTo>
                    <a:lnTo>
                      <a:pt x="11067" y="28372"/>
                    </a:lnTo>
                    <a:lnTo>
                      <a:pt x="11230" y="28561"/>
                    </a:lnTo>
                    <a:lnTo>
                      <a:pt x="11284" y="28670"/>
                    </a:lnTo>
                    <a:lnTo>
                      <a:pt x="11312" y="28860"/>
                    </a:lnTo>
                    <a:lnTo>
                      <a:pt x="11339" y="28968"/>
                    </a:lnTo>
                    <a:lnTo>
                      <a:pt x="11366" y="29131"/>
                    </a:lnTo>
                    <a:lnTo>
                      <a:pt x="11366" y="29185"/>
                    </a:lnTo>
                    <a:lnTo>
                      <a:pt x="11339" y="29185"/>
                    </a:lnTo>
                    <a:lnTo>
                      <a:pt x="11339" y="29212"/>
                    </a:lnTo>
                    <a:lnTo>
                      <a:pt x="11312" y="29240"/>
                    </a:lnTo>
                    <a:lnTo>
                      <a:pt x="11312" y="29267"/>
                    </a:lnTo>
                    <a:lnTo>
                      <a:pt x="11366" y="29348"/>
                    </a:lnTo>
                    <a:lnTo>
                      <a:pt x="11366" y="29402"/>
                    </a:lnTo>
                    <a:lnTo>
                      <a:pt x="11393" y="29429"/>
                    </a:lnTo>
                    <a:lnTo>
                      <a:pt x="11393" y="29511"/>
                    </a:lnTo>
                    <a:lnTo>
                      <a:pt x="11393" y="29538"/>
                    </a:lnTo>
                    <a:lnTo>
                      <a:pt x="11420" y="29619"/>
                    </a:lnTo>
                    <a:lnTo>
                      <a:pt x="11474" y="29646"/>
                    </a:lnTo>
                    <a:lnTo>
                      <a:pt x="11556" y="29646"/>
                    </a:lnTo>
                    <a:lnTo>
                      <a:pt x="11610" y="29674"/>
                    </a:lnTo>
                    <a:lnTo>
                      <a:pt x="11664" y="29728"/>
                    </a:lnTo>
                    <a:lnTo>
                      <a:pt x="11718" y="29836"/>
                    </a:lnTo>
                    <a:lnTo>
                      <a:pt x="11827" y="29945"/>
                    </a:lnTo>
                    <a:lnTo>
                      <a:pt x="11854" y="29999"/>
                    </a:lnTo>
                    <a:lnTo>
                      <a:pt x="11881" y="30080"/>
                    </a:lnTo>
                    <a:lnTo>
                      <a:pt x="11881" y="30135"/>
                    </a:lnTo>
                    <a:lnTo>
                      <a:pt x="11827" y="30297"/>
                    </a:lnTo>
                    <a:lnTo>
                      <a:pt x="11827" y="30379"/>
                    </a:lnTo>
                    <a:lnTo>
                      <a:pt x="11854" y="30406"/>
                    </a:lnTo>
                    <a:lnTo>
                      <a:pt x="11908" y="30433"/>
                    </a:lnTo>
                    <a:lnTo>
                      <a:pt x="12044" y="30677"/>
                    </a:lnTo>
                    <a:lnTo>
                      <a:pt x="12071" y="30704"/>
                    </a:lnTo>
                    <a:lnTo>
                      <a:pt x="12098" y="30704"/>
                    </a:lnTo>
                    <a:lnTo>
                      <a:pt x="12180" y="30786"/>
                    </a:lnTo>
                    <a:lnTo>
                      <a:pt x="12234" y="30867"/>
                    </a:lnTo>
                    <a:lnTo>
                      <a:pt x="12288" y="30948"/>
                    </a:lnTo>
                    <a:lnTo>
                      <a:pt x="12369" y="31003"/>
                    </a:lnTo>
                    <a:lnTo>
                      <a:pt x="12424" y="31030"/>
                    </a:lnTo>
                    <a:lnTo>
                      <a:pt x="12424" y="30948"/>
                    </a:lnTo>
                    <a:lnTo>
                      <a:pt x="12451" y="30948"/>
                    </a:lnTo>
                    <a:lnTo>
                      <a:pt x="12505" y="31003"/>
                    </a:lnTo>
                    <a:lnTo>
                      <a:pt x="12532" y="31084"/>
                    </a:lnTo>
                    <a:lnTo>
                      <a:pt x="12505" y="31084"/>
                    </a:lnTo>
                    <a:lnTo>
                      <a:pt x="12478" y="31057"/>
                    </a:lnTo>
                    <a:lnTo>
                      <a:pt x="12451" y="31003"/>
                    </a:lnTo>
                    <a:lnTo>
                      <a:pt x="12424" y="31084"/>
                    </a:lnTo>
                    <a:lnTo>
                      <a:pt x="12451" y="31192"/>
                    </a:lnTo>
                    <a:lnTo>
                      <a:pt x="12505" y="31274"/>
                    </a:lnTo>
                    <a:lnTo>
                      <a:pt x="12559" y="31301"/>
                    </a:lnTo>
                    <a:lnTo>
                      <a:pt x="12776" y="31301"/>
                    </a:lnTo>
                    <a:lnTo>
                      <a:pt x="12831" y="31328"/>
                    </a:lnTo>
                    <a:lnTo>
                      <a:pt x="12912" y="31409"/>
                    </a:lnTo>
                    <a:lnTo>
                      <a:pt x="12966" y="31409"/>
                    </a:lnTo>
                    <a:lnTo>
                      <a:pt x="12966" y="31382"/>
                    </a:lnTo>
                    <a:lnTo>
                      <a:pt x="13047" y="31220"/>
                    </a:lnTo>
                    <a:lnTo>
                      <a:pt x="13102" y="31165"/>
                    </a:lnTo>
                    <a:lnTo>
                      <a:pt x="13156" y="31138"/>
                    </a:lnTo>
                    <a:lnTo>
                      <a:pt x="13210" y="31111"/>
                    </a:lnTo>
                    <a:lnTo>
                      <a:pt x="13292" y="31057"/>
                    </a:lnTo>
                    <a:lnTo>
                      <a:pt x="13319" y="31030"/>
                    </a:lnTo>
                    <a:lnTo>
                      <a:pt x="13373" y="31084"/>
                    </a:lnTo>
                    <a:lnTo>
                      <a:pt x="13481" y="31138"/>
                    </a:lnTo>
                    <a:lnTo>
                      <a:pt x="13481" y="31111"/>
                    </a:lnTo>
                    <a:lnTo>
                      <a:pt x="13454" y="31084"/>
                    </a:lnTo>
                    <a:lnTo>
                      <a:pt x="13454" y="31057"/>
                    </a:lnTo>
                    <a:lnTo>
                      <a:pt x="13427" y="31057"/>
                    </a:lnTo>
                    <a:lnTo>
                      <a:pt x="13454" y="31030"/>
                    </a:lnTo>
                    <a:lnTo>
                      <a:pt x="13454" y="30975"/>
                    </a:lnTo>
                    <a:lnTo>
                      <a:pt x="13454" y="30948"/>
                    </a:lnTo>
                    <a:lnTo>
                      <a:pt x="13427" y="30948"/>
                    </a:lnTo>
                    <a:lnTo>
                      <a:pt x="13427" y="30867"/>
                    </a:lnTo>
                    <a:lnTo>
                      <a:pt x="13509" y="30867"/>
                    </a:lnTo>
                    <a:lnTo>
                      <a:pt x="13644" y="30921"/>
                    </a:lnTo>
                    <a:lnTo>
                      <a:pt x="13644" y="30894"/>
                    </a:lnTo>
                    <a:lnTo>
                      <a:pt x="13563" y="30813"/>
                    </a:lnTo>
                    <a:lnTo>
                      <a:pt x="13536" y="30731"/>
                    </a:lnTo>
                    <a:lnTo>
                      <a:pt x="13536" y="30623"/>
                    </a:lnTo>
                    <a:lnTo>
                      <a:pt x="13590" y="30596"/>
                    </a:lnTo>
                    <a:lnTo>
                      <a:pt x="13563" y="30541"/>
                    </a:lnTo>
                    <a:lnTo>
                      <a:pt x="13563" y="30514"/>
                    </a:lnTo>
                    <a:lnTo>
                      <a:pt x="13590" y="30487"/>
                    </a:lnTo>
                    <a:lnTo>
                      <a:pt x="13617" y="30514"/>
                    </a:lnTo>
                    <a:lnTo>
                      <a:pt x="13617" y="30487"/>
                    </a:lnTo>
                    <a:lnTo>
                      <a:pt x="13617" y="30460"/>
                    </a:lnTo>
                    <a:lnTo>
                      <a:pt x="13617" y="30433"/>
                    </a:lnTo>
                    <a:lnTo>
                      <a:pt x="13617" y="30379"/>
                    </a:lnTo>
                    <a:lnTo>
                      <a:pt x="13617" y="30352"/>
                    </a:lnTo>
                    <a:lnTo>
                      <a:pt x="13671" y="30352"/>
                    </a:lnTo>
                    <a:lnTo>
                      <a:pt x="13753" y="30297"/>
                    </a:lnTo>
                    <a:lnTo>
                      <a:pt x="13807" y="30270"/>
                    </a:lnTo>
                    <a:lnTo>
                      <a:pt x="13943" y="30053"/>
                    </a:lnTo>
                    <a:lnTo>
                      <a:pt x="13970" y="30053"/>
                    </a:lnTo>
                    <a:lnTo>
                      <a:pt x="13997" y="29945"/>
                    </a:lnTo>
                    <a:lnTo>
                      <a:pt x="13997" y="29918"/>
                    </a:lnTo>
                    <a:lnTo>
                      <a:pt x="13943" y="29863"/>
                    </a:lnTo>
                    <a:lnTo>
                      <a:pt x="13943" y="29809"/>
                    </a:lnTo>
                    <a:lnTo>
                      <a:pt x="13915" y="29782"/>
                    </a:lnTo>
                    <a:lnTo>
                      <a:pt x="13915" y="29728"/>
                    </a:lnTo>
                    <a:lnTo>
                      <a:pt x="13915" y="29701"/>
                    </a:lnTo>
                    <a:lnTo>
                      <a:pt x="13807" y="29592"/>
                    </a:lnTo>
                    <a:lnTo>
                      <a:pt x="13780" y="29511"/>
                    </a:lnTo>
                    <a:lnTo>
                      <a:pt x="13780" y="29294"/>
                    </a:lnTo>
                    <a:lnTo>
                      <a:pt x="13753" y="29185"/>
                    </a:lnTo>
                    <a:lnTo>
                      <a:pt x="13780" y="29185"/>
                    </a:lnTo>
                    <a:lnTo>
                      <a:pt x="13780" y="29158"/>
                    </a:lnTo>
                    <a:lnTo>
                      <a:pt x="13807" y="28995"/>
                    </a:lnTo>
                    <a:lnTo>
                      <a:pt x="13807" y="28941"/>
                    </a:lnTo>
                    <a:lnTo>
                      <a:pt x="13780" y="28724"/>
                    </a:lnTo>
                    <a:lnTo>
                      <a:pt x="13780" y="28643"/>
                    </a:lnTo>
                    <a:lnTo>
                      <a:pt x="13807" y="28561"/>
                    </a:lnTo>
                    <a:lnTo>
                      <a:pt x="13834" y="28507"/>
                    </a:lnTo>
                    <a:lnTo>
                      <a:pt x="13943" y="28426"/>
                    </a:lnTo>
                    <a:lnTo>
                      <a:pt x="13997" y="28399"/>
                    </a:lnTo>
                    <a:lnTo>
                      <a:pt x="13997" y="28317"/>
                    </a:lnTo>
                    <a:lnTo>
                      <a:pt x="13970" y="28263"/>
                    </a:lnTo>
                    <a:lnTo>
                      <a:pt x="13888" y="28209"/>
                    </a:lnTo>
                    <a:lnTo>
                      <a:pt x="13834" y="28182"/>
                    </a:lnTo>
                    <a:lnTo>
                      <a:pt x="13698" y="28182"/>
                    </a:lnTo>
                    <a:lnTo>
                      <a:pt x="13671" y="28209"/>
                    </a:lnTo>
                    <a:lnTo>
                      <a:pt x="13617" y="28209"/>
                    </a:lnTo>
                    <a:lnTo>
                      <a:pt x="13590" y="28182"/>
                    </a:lnTo>
                    <a:lnTo>
                      <a:pt x="13590" y="28155"/>
                    </a:lnTo>
                    <a:lnTo>
                      <a:pt x="13590" y="28100"/>
                    </a:lnTo>
                    <a:lnTo>
                      <a:pt x="13617" y="28073"/>
                    </a:lnTo>
                    <a:lnTo>
                      <a:pt x="13617" y="28046"/>
                    </a:lnTo>
                    <a:lnTo>
                      <a:pt x="13617" y="27965"/>
                    </a:lnTo>
                    <a:lnTo>
                      <a:pt x="13563" y="27910"/>
                    </a:lnTo>
                    <a:lnTo>
                      <a:pt x="13509" y="27883"/>
                    </a:lnTo>
                    <a:lnTo>
                      <a:pt x="13427" y="27883"/>
                    </a:lnTo>
                    <a:lnTo>
                      <a:pt x="13373" y="27829"/>
                    </a:lnTo>
                    <a:lnTo>
                      <a:pt x="13237" y="27612"/>
                    </a:lnTo>
                    <a:lnTo>
                      <a:pt x="12858" y="27287"/>
                    </a:lnTo>
                    <a:lnTo>
                      <a:pt x="12776" y="27151"/>
                    </a:lnTo>
                    <a:lnTo>
                      <a:pt x="12749" y="27151"/>
                    </a:lnTo>
                    <a:lnTo>
                      <a:pt x="12722" y="27205"/>
                    </a:lnTo>
                    <a:lnTo>
                      <a:pt x="12695" y="27232"/>
                    </a:lnTo>
                    <a:lnTo>
                      <a:pt x="12641" y="27232"/>
                    </a:lnTo>
                    <a:lnTo>
                      <a:pt x="12614" y="27260"/>
                    </a:lnTo>
                    <a:lnTo>
                      <a:pt x="12586" y="27287"/>
                    </a:lnTo>
                    <a:lnTo>
                      <a:pt x="12559" y="27287"/>
                    </a:lnTo>
                    <a:lnTo>
                      <a:pt x="12559" y="27314"/>
                    </a:lnTo>
                    <a:lnTo>
                      <a:pt x="12559" y="27368"/>
                    </a:lnTo>
                    <a:lnTo>
                      <a:pt x="12532" y="27395"/>
                    </a:lnTo>
                    <a:lnTo>
                      <a:pt x="12532" y="27287"/>
                    </a:lnTo>
                    <a:lnTo>
                      <a:pt x="12478" y="27232"/>
                    </a:lnTo>
                    <a:lnTo>
                      <a:pt x="12261" y="27260"/>
                    </a:lnTo>
                    <a:lnTo>
                      <a:pt x="12207" y="27232"/>
                    </a:lnTo>
                    <a:lnTo>
                      <a:pt x="12125" y="27097"/>
                    </a:lnTo>
                    <a:lnTo>
                      <a:pt x="12098" y="27070"/>
                    </a:lnTo>
                    <a:lnTo>
                      <a:pt x="12071" y="27043"/>
                    </a:lnTo>
                    <a:lnTo>
                      <a:pt x="12017" y="27015"/>
                    </a:lnTo>
                    <a:lnTo>
                      <a:pt x="11990" y="26961"/>
                    </a:lnTo>
                    <a:lnTo>
                      <a:pt x="11963" y="26934"/>
                    </a:lnTo>
                    <a:lnTo>
                      <a:pt x="12017" y="26934"/>
                    </a:lnTo>
                    <a:lnTo>
                      <a:pt x="12044" y="26907"/>
                    </a:lnTo>
                    <a:lnTo>
                      <a:pt x="12071" y="26880"/>
                    </a:lnTo>
                    <a:lnTo>
                      <a:pt x="12044" y="26853"/>
                    </a:lnTo>
                    <a:lnTo>
                      <a:pt x="11935" y="26853"/>
                    </a:lnTo>
                    <a:lnTo>
                      <a:pt x="11908" y="26907"/>
                    </a:lnTo>
                    <a:lnTo>
                      <a:pt x="11881" y="26934"/>
                    </a:lnTo>
                    <a:lnTo>
                      <a:pt x="11854" y="26934"/>
                    </a:lnTo>
                    <a:lnTo>
                      <a:pt x="11827" y="26907"/>
                    </a:lnTo>
                    <a:lnTo>
                      <a:pt x="11718" y="26961"/>
                    </a:lnTo>
                    <a:lnTo>
                      <a:pt x="11420" y="27015"/>
                    </a:lnTo>
                    <a:lnTo>
                      <a:pt x="11339" y="27043"/>
                    </a:lnTo>
                    <a:lnTo>
                      <a:pt x="11284" y="27070"/>
                    </a:lnTo>
                    <a:lnTo>
                      <a:pt x="11230" y="27070"/>
                    </a:lnTo>
                    <a:lnTo>
                      <a:pt x="11149" y="27015"/>
                    </a:lnTo>
                    <a:lnTo>
                      <a:pt x="11122" y="26988"/>
                    </a:lnTo>
                    <a:lnTo>
                      <a:pt x="11067" y="27015"/>
                    </a:lnTo>
                    <a:lnTo>
                      <a:pt x="11013" y="26961"/>
                    </a:lnTo>
                    <a:lnTo>
                      <a:pt x="10742" y="26961"/>
                    </a:lnTo>
                    <a:lnTo>
                      <a:pt x="10688" y="26934"/>
                    </a:lnTo>
                    <a:lnTo>
                      <a:pt x="10633" y="26907"/>
                    </a:lnTo>
                    <a:lnTo>
                      <a:pt x="10308" y="26907"/>
                    </a:lnTo>
                    <a:lnTo>
                      <a:pt x="10091" y="26853"/>
                    </a:lnTo>
                    <a:close/>
                    <a:moveTo>
                      <a:pt x="12315" y="31192"/>
                    </a:moveTo>
                    <a:lnTo>
                      <a:pt x="12234" y="31274"/>
                    </a:lnTo>
                    <a:lnTo>
                      <a:pt x="12288" y="31382"/>
                    </a:lnTo>
                    <a:lnTo>
                      <a:pt x="12342" y="31409"/>
                    </a:lnTo>
                    <a:lnTo>
                      <a:pt x="12369" y="31464"/>
                    </a:lnTo>
                    <a:lnTo>
                      <a:pt x="12397" y="31518"/>
                    </a:lnTo>
                    <a:lnTo>
                      <a:pt x="12424" y="31545"/>
                    </a:lnTo>
                    <a:lnTo>
                      <a:pt x="12451" y="31572"/>
                    </a:lnTo>
                    <a:lnTo>
                      <a:pt x="12478" y="31599"/>
                    </a:lnTo>
                    <a:lnTo>
                      <a:pt x="12532" y="31599"/>
                    </a:lnTo>
                    <a:lnTo>
                      <a:pt x="12559" y="31572"/>
                    </a:lnTo>
                    <a:lnTo>
                      <a:pt x="12532" y="31545"/>
                    </a:lnTo>
                    <a:lnTo>
                      <a:pt x="12505" y="31464"/>
                    </a:lnTo>
                    <a:lnTo>
                      <a:pt x="12478" y="31437"/>
                    </a:lnTo>
                    <a:lnTo>
                      <a:pt x="12478" y="31409"/>
                    </a:lnTo>
                    <a:lnTo>
                      <a:pt x="12451" y="31301"/>
                    </a:lnTo>
                    <a:lnTo>
                      <a:pt x="12397" y="31220"/>
                    </a:lnTo>
                    <a:lnTo>
                      <a:pt x="12315" y="31192"/>
                    </a:lnTo>
                    <a:close/>
                    <a:moveTo>
                      <a:pt x="15896" y="29836"/>
                    </a:moveTo>
                    <a:lnTo>
                      <a:pt x="15868" y="29918"/>
                    </a:lnTo>
                    <a:lnTo>
                      <a:pt x="15760" y="29972"/>
                    </a:lnTo>
                    <a:lnTo>
                      <a:pt x="15570" y="30026"/>
                    </a:lnTo>
                    <a:lnTo>
                      <a:pt x="15489" y="30108"/>
                    </a:lnTo>
                    <a:lnTo>
                      <a:pt x="15462" y="30162"/>
                    </a:lnTo>
                    <a:lnTo>
                      <a:pt x="15489" y="30379"/>
                    </a:lnTo>
                    <a:lnTo>
                      <a:pt x="15489" y="30487"/>
                    </a:lnTo>
                    <a:lnTo>
                      <a:pt x="15489" y="30623"/>
                    </a:lnTo>
                    <a:lnTo>
                      <a:pt x="15434" y="30731"/>
                    </a:lnTo>
                    <a:lnTo>
                      <a:pt x="15326" y="30758"/>
                    </a:lnTo>
                    <a:lnTo>
                      <a:pt x="15272" y="30840"/>
                    </a:lnTo>
                    <a:lnTo>
                      <a:pt x="15245" y="30975"/>
                    </a:lnTo>
                    <a:lnTo>
                      <a:pt x="15217" y="31111"/>
                    </a:lnTo>
                    <a:lnTo>
                      <a:pt x="15272" y="31111"/>
                    </a:lnTo>
                    <a:lnTo>
                      <a:pt x="15407" y="31274"/>
                    </a:lnTo>
                    <a:lnTo>
                      <a:pt x="15489" y="31274"/>
                    </a:lnTo>
                    <a:lnTo>
                      <a:pt x="15489" y="31301"/>
                    </a:lnTo>
                    <a:lnTo>
                      <a:pt x="15516" y="31355"/>
                    </a:lnTo>
                    <a:lnTo>
                      <a:pt x="15489" y="31409"/>
                    </a:lnTo>
                    <a:lnTo>
                      <a:pt x="15434" y="31464"/>
                    </a:lnTo>
                    <a:lnTo>
                      <a:pt x="15407" y="31437"/>
                    </a:lnTo>
                    <a:lnTo>
                      <a:pt x="15353" y="31355"/>
                    </a:lnTo>
                    <a:lnTo>
                      <a:pt x="15353" y="31545"/>
                    </a:lnTo>
                    <a:lnTo>
                      <a:pt x="15380" y="31599"/>
                    </a:lnTo>
                    <a:lnTo>
                      <a:pt x="15462" y="31599"/>
                    </a:lnTo>
                    <a:lnTo>
                      <a:pt x="15434" y="31654"/>
                    </a:lnTo>
                    <a:lnTo>
                      <a:pt x="15462" y="31708"/>
                    </a:lnTo>
                    <a:lnTo>
                      <a:pt x="15543" y="31789"/>
                    </a:lnTo>
                    <a:lnTo>
                      <a:pt x="15543" y="31599"/>
                    </a:lnTo>
                    <a:lnTo>
                      <a:pt x="15570" y="31572"/>
                    </a:lnTo>
                    <a:lnTo>
                      <a:pt x="15624" y="31518"/>
                    </a:lnTo>
                    <a:lnTo>
                      <a:pt x="15651" y="31491"/>
                    </a:lnTo>
                    <a:lnTo>
                      <a:pt x="15679" y="31545"/>
                    </a:lnTo>
                    <a:lnTo>
                      <a:pt x="15706" y="31491"/>
                    </a:lnTo>
                    <a:lnTo>
                      <a:pt x="15651" y="31464"/>
                    </a:lnTo>
                    <a:lnTo>
                      <a:pt x="15597" y="31409"/>
                    </a:lnTo>
                    <a:lnTo>
                      <a:pt x="15624" y="31355"/>
                    </a:lnTo>
                    <a:lnTo>
                      <a:pt x="15651" y="31301"/>
                    </a:lnTo>
                    <a:lnTo>
                      <a:pt x="15760" y="31057"/>
                    </a:lnTo>
                    <a:lnTo>
                      <a:pt x="15814" y="30813"/>
                    </a:lnTo>
                    <a:lnTo>
                      <a:pt x="15841" y="30569"/>
                    </a:lnTo>
                    <a:lnTo>
                      <a:pt x="15923" y="30325"/>
                    </a:lnTo>
                    <a:lnTo>
                      <a:pt x="15950" y="30216"/>
                    </a:lnTo>
                    <a:lnTo>
                      <a:pt x="15923" y="30026"/>
                    </a:lnTo>
                    <a:lnTo>
                      <a:pt x="15923" y="29999"/>
                    </a:lnTo>
                    <a:lnTo>
                      <a:pt x="15977" y="29972"/>
                    </a:lnTo>
                    <a:lnTo>
                      <a:pt x="16031" y="29972"/>
                    </a:lnTo>
                    <a:lnTo>
                      <a:pt x="16031" y="29891"/>
                    </a:lnTo>
                    <a:lnTo>
                      <a:pt x="16004" y="29863"/>
                    </a:lnTo>
                    <a:lnTo>
                      <a:pt x="15896" y="29836"/>
                    </a:lnTo>
                    <a:close/>
                    <a:moveTo>
                      <a:pt x="22921" y="31871"/>
                    </a:moveTo>
                    <a:lnTo>
                      <a:pt x="22866" y="31898"/>
                    </a:lnTo>
                    <a:lnTo>
                      <a:pt x="22812" y="31925"/>
                    </a:lnTo>
                    <a:lnTo>
                      <a:pt x="22785" y="31952"/>
                    </a:lnTo>
                    <a:lnTo>
                      <a:pt x="22812" y="31979"/>
                    </a:lnTo>
                    <a:lnTo>
                      <a:pt x="22866" y="32006"/>
                    </a:lnTo>
                    <a:lnTo>
                      <a:pt x="22893" y="32006"/>
                    </a:lnTo>
                    <a:lnTo>
                      <a:pt x="22975" y="31952"/>
                    </a:lnTo>
                    <a:lnTo>
                      <a:pt x="23002" y="31925"/>
                    </a:lnTo>
                    <a:lnTo>
                      <a:pt x="23083" y="31925"/>
                    </a:lnTo>
                    <a:lnTo>
                      <a:pt x="23083" y="31898"/>
                    </a:lnTo>
                    <a:lnTo>
                      <a:pt x="23002" y="31871"/>
                    </a:lnTo>
                    <a:close/>
                    <a:moveTo>
                      <a:pt x="13319" y="31762"/>
                    </a:moveTo>
                    <a:lnTo>
                      <a:pt x="13319" y="31789"/>
                    </a:lnTo>
                    <a:lnTo>
                      <a:pt x="13319" y="31816"/>
                    </a:lnTo>
                    <a:lnTo>
                      <a:pt x="13319" y="31843"/>
                    </a:lnTo>
                    <a:lnTo>
                      <a:pt x="13346" y="31871"/>
                    </a:lnTo>
                    <a:lnTo>
                      <a:pt x="13346" y="31898"/>
                    </a:lnTo>
                    <a:lnTo>
                      <a:pt x="13346" y="31979"/>
                    </a:lnTo>
                    <a:lnTo>
                      <a:pt x="13346" y="32006"/>
                    </a:lnTo>
                    <a:lnTo>
                      <a:pt x="13346" y="32060"/>
                    </a:lnTo>
                    <a:lnTo>
                      <a:pt x="13373" y="32115"/>
                    </a:lnTo>
                    <a:lnTo>
                      <a:pt x="13400" y="32142"/>
                    </a:lnTo>
                    <a:lnTo>
                      <a:pt x="13454" y="32142"/>
                    </a:lnTo>
                    <a:lnTo>
                      <a:pt x="13509" y="32088"/>
                    </a:lnTo>
                    <a:lnTo>
                      <a:pt x="13509" y="32033"/>
                    </a:lnTo>
                    <a:lnTo>
                      <a:pt x="13509" y="31979"/>
                    </a:lnTo>
                    <a:lnTo>
                      <a:pt x="13481" y="31925"/>
                    </a:lnTo>
                    <a:lnTo>
                      <a:pt x="13346" y="31762"/>
                    </a:lnTo>
                    <a:close/>
                    <a:moveTo>
                      <a:pt x="10037" y="31003"/>
                    </a:moveTo>
                    <a:lnTo>
                      <a:pt x="9955" y="31030"/>
                    </a:lnTo>
                    <a:lnTo>
                      <a:pt x="9928" y="31057"/>
                    </a:lnTo>
                    <a:lnTo>
                      <a:pt x="9928" y="31192"/>
                    </a:lnTo>
                    <a:lnTo>
                      <a:pt x="9955" y="31192"/>
                    </a:lnTo>
                    <a:lnTo>
                      <a:pt x="10010" y="31165"/>
                    </a:lnTo>
                    <a:lnTo>
                      <a:pt x="10091" y="31165"/>
                    </a:lnTo>
                    <a:lnTo>
                      <a:pt x="10010" y="31220"/>
                    </a:lnTo>
                    <a:lnTo>
                      <a:pt x="9955" y="31247"/>
                    </a:lnTo>
                    <a:lnTo>
                      <a:pt x="9901" y="31274"/>
                    </a:lnTo>
                    <a:lnTo>
                      <a:pt x="9901" y="31328"/>
                    </a:lnTo>
                    <a:lnTo>
                      <a:pt x="9901" y="31382"/>
                    </a:lnTo>
                    <a:lnTo>
                      <a:pt x="9901" y="31409"/>
                    </a:lnTo>
                    <a:lnTo>
                      <a:pt x="9901" y="31464"/>
                    </a:lnTo>
                    <a:lnTo>
                      <a:pt x="9874" y="31491"/>
                    </a:lnTo>
                    <a:lnTo>
                      <a:pt x="9847" y="31518"/>
                    </a:lnTo>
                    <a:lnTo>
                      <a:pt x="9820" y="31545"/>
                    </a:lnTo>
                    <a:lnTo>
                      <a:pt x="9874" y="31572"/>
                    </a:lnTo>
                    <a:lnTo>
                      <a:pt x="9874" y="31518"/>
                    </a:lnTo>
                    <a:lnTo>
                      <a:pt x="9901" y="31491"/>
                    </a:lnTo>
                    <a:lnTo>
                      <a:pt x="9955" y="31437"/>
                    </a:lnTo>
                    <a:lnTo>
                      <a:pt x="9982" y="31409"/>
                    </a:lnTo>
                    <a:lnTo>
                      <a:pt x="10037" y="31464"/>
                    </a:lnTo>
                    <a:lnTo>
                      <a:pt x="10037" y="31518"/>
                    </a:lnTo>
                    <a:lnTo>
                      <a:pt x="10037" y="31545"/>
                    </a:lnTo>
                    <a:lnTo>
                      <a:pt x="10064" y="31599"/>
                    </a:lnTo>
                    <a:lnTo>
                      <a:pt x="10091" y="31626"/>
                    </a:lnTo>
                    <a:lnTo>
                      <a:pt x="10118" y="31654"/>
                    </a:lnTo>
                    <a:lnTo>
                      <a:pt x="10118" y="31708"/>
                    </a:lnTo>
                    <a:lnTo>
                      <a:pt x="10118" y="31762"/>
                    </a:lnTo>
                    <a:lnTo>
                      <a:pt x="10145" y="31843"/>
                    </a:lnTo>
                    <a:lnTo>
                      <a:pt x="10227" y="31952"/>
                    </a:lnTo>
                    <a:lnTo>
                      <a:pt x="10281" y="32033"/>
                    </a:lnTo>
                    <a:lnTo>
                      <a:pt x="10335" y="32088"/>
                    </a:lnTo>
                    <a:lnTo>
                      <a:pt x="10416" y="32142"/>
                    </a:lnTo>
                    <a:lnTo>
                      <a:pt x="10606" y="32142"/>
                    </a:lnTo>
                    <a:lnTo>
                      <a:pt x="10661" y="32169"/>
                    </a:lnTo>
                    <a:lnTo>
                      <a:pt x="10688" y="32250"/>
                    </a:lnTo>
                    <a:lnTo>
                      <a:pt x="10715" y="32250"/>
                    </a:lnTo>
                    <a:lnTo>
                      <a:pt x="10742" y="32223"/>
                    </a:lnTo>
                    <a:lnTo>
                      <a:pt x="10742" y="32196"/>
                    </a:lnTo>
                    <a:lnTo>
                      <a:pt x="10769" y="32196"/>
                    </a:lnTo>
                    <a:lnTo>
                      <a:pt x="10796" y="32223"/>
                    </a:lnTo>
                    <a:lnTo>
                      <a:pt x="10796" y="32169"/>
                    </a:lnTo>
                    <a:lnTo>
                      <a:pt x="10796" y="32142"/>
                    </a:lnTo>
                    <a:lnTo>
                      <a:pt x="10796" y="32115"/>
                    </a:lnTo>
                    <a:lnTo>
                      <a:pt x="10796" y="32060"/>
                    </a:lnTo>
                    <a:lnTo>
                      <a:pt x="10796" y="32033"/>
                    </a:lnTo>
                    <a:lnTo>
                      <a:pt x="10850" y="32060"/>
                    </a:lnTo>
                    <a:lnTo>
                      <a:pt x="10905" y="32060"/>
                    </a:lnTo>
                    <a:lnTo>
                      <a:pt x="10959" y="32088"/>
                    </a:lnTo>
                    <a:lnTo>
                      <a:pt x="10959" y="32142"/>
                    </a:lnTo>
                    <a:lnTo>
                      <a:pt x="11013" y="32115"/>
                    </a:lnTo>
                    <a:lnTo>
                      <a:pt x="11040" y="32142"/>
                    </a:lnTo>
                    <a:lnTo>
                      <a:pt x="11095" y="32169"/>
                    </a:lnTo>
                    <a:lnTo>
                      <a:pt x="11176" y="32169"/>
                    </a:lnTo>
                    <a:lnTo>
                      <a:pt x="11203" y="32142"/>
                    </a:lnTo>
                    <a:lnTo>
                      <a:pt x="11257" y="32115"/>
                    </a:lnTo>
                    <a:lnTo>
                      <a:pt x="11312" y="32142"/>
                    </a:lnTo>
                    <a:lnTo>
                      <a:pt x="11339" y="32142"/>
                    </a:lnTo>
                    <a:lnTo>
                      <a:pt x="11366" y="32169"/>
                    </a:lnTo>
                    <a:lnTo>
                      <a:pt x="11420" y="32169"/>
                    </a:lnTo>
                    <a:lnTo>
                      <a:pt x="11474" y="32142"/>
                    </a:lnTo>
                    <a:lnTo>
                      <a:pt x="11501" y="32115"/>
                    </a:lnTo>
                    <a:lnTo>
                      <a:pt x="11501" y="32088"/>
                    </a:lnTo>
                    <a:lnTo>
                      <a:pt x="11501" y="32060"/>
                    </a:lnTo>
                    <a:lnTo>
                      <a:pt x="11474" y="32033"/>
                    </a:lnTo>
                    <a:lnTo>
                      <a:pt x="11447" y="32088"/>
                    </a:lnTo>
                    <a:lnTo>
                      <a:pt x="11420" y="32088"/>
                    </a:lnTo>
                    <a:lnTo>
                      <a:pt x="11393" y="32060"/>
                    </a:lnTo>
                    <a:lnTo>
                      <a:pt x="11420" y="32033"/>
                    </a:lnTo>
                    <a:lnTo>
                      <a:pt x="11447" y="31979"/>
                    </a:lnTo>
                    <a:lnTo>
                      <a:pt x="11474" y="31979"/>
                    </a:lnTo>
                    <a:lnTo>
                      <a:pt x="11501" y="31952"/>
                    </a:lnTo>
                    <a:lnTo>
                      <a:pt x="11501" y="31925"/>
                    </a:lnTo>
                    <a:lnTo>
                      <a:pt x="11501" y="31871"/>
                    </a:lnTo>
                    <a:lnTo>
                      <a:pt x="11447" y="31816"/>
                    </a:lnTo>
                    <a:lnTo>
                      <a:pt x="11339" y="31708"/>
                    </a:lnTo>
                    <a:lnTo>
                      <a:pt x="11339" y="31735"/>
                    </a:lnTo>
                    <a:lnTo>
                      <a:pt x="11312" y="31735"/>
                    </a:lnTo>
                    <a:lnTo>
                      <a:pt x="11312" y="31681"/>
                    </a:lnTo>
                    <a:lnTo>
                      <a:pt x="11203" y="31681"/>
                    </a:lnTo>
                    <a:lnTo>
                      <a:pt x="11176" y="31654"/>
                    </a:lnTo>
                    <a:lnTo>
                      <a:pt x="11203" y="31545"/>
                    </a:lnTo>
                    <a:lnTo>
                      <a:pt x="11176" y="31491"/>
                    </a:lnTo>
                    <a:lnTo>
                      <a:pt x="11149" y="31437"/>
                    </a:lnTo>
                    <a:lnTo>
                      <a:pt x="11122" y="31382"/>
                    </a:lnTo>
                    <a:lnTo>
                      <a:pt x="11095" y="31382"/>
                    </a:lnTo>
                    <a:lnTo>
                      <a:pt x="11095" y="31708"/>
                    </a:lnTo>
                    <a:lnTo>
                      <a:pt x="11013" y="31708"/>
                    </a:lnTo>
                    <a:lnTo>
                      <a:pt x="11013" y="31762"/>
                    </a:lnTo>
                    <a:lnTo>
                      <a:pt x="10905" y="31708"/>
                    </a:lnTo>
                    <a:lnTo>
                      <a:pt x="10742" y="31572"/>
                    </a:lnTo>
                    <a:lnTo>
                      <a:pt x="10661" y="31572"/>
                    </a:lnTo>
                    <a:lnTo>
                      <a:pt x="10661" y="31518"/>
                    </a:lnTo>
                    <a:lnTo>
                      <a:pt x="10661" y="31491"/>
                    </a:lnTo>
                    <a:lnTo>
                      <a:pt x="10688" y="31491"/>
                    </a:lnTo>
                    <a:lnTo>
                      <a:pt x="10715" y="31464"/>
                    </a:lnTo>
                    <a:lnTo>
                      <a:pt x="10633" y="31464"/>
                    </a:lnTo>
                    <a:lnTo>
                      <a:pt x="10606" y="31437"/>
                    </a:lnTo>
                    <a:lnTo>
                      <a:pt x="10579" y="31437"/>
                    </a:lnTo>
                    <a:lnTo>
                      <a:pt x="10498" y="31328"/>
                    </a:lnTo>
                    <a:lnTo>
                      <a:pt x="10416" y="31274"/>
                    </a:lnTo>
                    <a:lnTo>
                      <a:pt x="10362" y="31220"/>
                    </a:lnTo>
                    <a:lnTo>
                      <a:pt x="10308" y="31220"/>
                    </a:lnTo>
                    <a:lnTo>
                      <a:pt x="10172" y="31192"/>
                    </a:lnTo>
                    <a:lnTo>
                      <a:pt x="10118" y="31192"/>
                    </a:lnTo>
                    <a:lnTo>
                      <a:pt x="10118" y="31138"/>
                    </a:lnTo>
                    <a:lnTo>
                      <a:pt x="10118" y="31084"/>
                    </a:lnTo>
                    <a:lnTo>
                      <a:pt x="10091" y="31030"/>
                    </a:lnTo>
                    <a:lnTo>
                      <a:pt x="10037" y="31003"/>
                    </a:lnTo>
                    <a:close/>
                    <a:moveTo>
                      <a:pt x="13617" y="32603"/>
                    </a:moveTo>
                    <a:lnTo>
                      <a:pt x="13563" y="32630"/>
                    </a:lnTo>
                    <a:lnTo>
                      <a:pt x="13509" y="32657"/>
                    </a:lnTo>
                    <a:lnTo>
                      <a:pt x="13509" y="32684"/>
                    </a:lnTo>
                    <a:lnTo>
                      <a:pt x="13536" y="32711"/>
                    </a:lnTo>
                    <a:lnTo>
                      <a:pt x="13563" y="32684"/>
                    </a:lnTo>
                    <a:lnTo>
                      <a:pt x="13590" y="32684"/>
                    </a:lnTo>
                    <a:lnTo>
                      <a:pt x="13590" y="32711"/>
                    </a:lnTo>
                    <a:lnTo>
                      <a:pt x="13644" y="32711"/>
                    </a:lnTo>
                    <a:lnTo>
                      <a:pt x="13726" y="32739"/>
                    </a:lnTo>
                    <a:lnTo>
                      <a:pt x="13780" y="32739"/>
                    </a:lnTo>
                    <a:lnTo>
                      <a:pt x="13861" y="32711"/>
                    </a:lnTo>
                    <a:lnTo>
                      <a:pt x="13888" y="32684"/>
                    </a:lnTo>
                    <a:lnTo>
                      <a:pt x="13834" y="32630"/>
                    </a:lnTo>
                    <a:lnTo>
                      <a:pt x="13726" y="32603"/>
                    </a:lnTo>
                    <a:close/>
                    <a:moveTo>
                      <a:pt x="11230" y="32250"/>
                    </a:moveTo>
                    <a:lnTo>
                      <a:pt x="11067" y="32332"/>
                    </a:lnTo>
                    <a:lnTo>
                      <a:pt x="11040" y="32332"/>
                    </a:lnTo>
                    <a:lnTo>
                      <a:pt x="11149" y="32549"/>
                    </a:lnTo>
                    <a:lnTo>
                      <a:pt x="11203" y="32711"/>
                    </a:lnTo>
                    <a:lnTo>
                      <a:pt x="11257" y="32793"/>
                    </a:lnTo>
                    <a:lnTo>
                      <a:pt x="11284" y="32766"/>
                    </a:lnTo>
                    <a:lnTo>
                      <a:pt x="11284" y="32739"/>
                    </a:lnTo>
                    <a:lnTo>
                      <a:pt x="11230" y="32657"/>
                    </a:lnTo>
                    <a:lnTo>
                      <a:pt x="11230" y="32630"/>
                    </a:lnTo>
                    <a:lnTo>
                      <a:pt x="11230" y="32576"/>
                    </a:lnTo>
                    <a:lnTo>
                      <a:pt x="11257" y="32494"/>
                    </a:lnTo>
                    <a:lnTo>
                      <a:pt x="11257" y="32467"/>
                    </a:lnTo>
                    <a:lnTo>
                      <a:pt x="11230" y="32467"/>
                    </a:lnTo>
                    <a:lnTo>
                      <a:pt x="11230" y="32440"/>
                    </a:lnTo>
                    <a:lnTo>
                      <a:pt x="11257" y="32413"/>
                    </a:lnTo>
                    <a:lnTo>
                      <a:pt x="11312" y="32413"/>
                    </a:lnTo>
                    <a:lnTo>
                      <a:pt x="11312" y="32386"/>
                    </a:lnTo>
                    <a:lnTo>
                      <a:pt x="11312" y="32332"/>
                    </a:lnTo>
                    <a:lnTo>
                      <a:pt x="11284" y="32305"/>
                    </a:lnTo>
                    <a:lnTo>
                      <a:pt x="11284" y="32277"/>
                    </a:lnTo>
                    <a:lnTo>
                      <a:pt x="11257" y="32250"/>
                    </a:lnTo>
                    <a:close/>
                    <a:moveTo>
                      <a:pt x="19720" y="30080"/>
                    </a:moveTo>
                    <a:lnTo>
                      <a:pt x="19693" y="30135"/>
                    </a:lnTo>
                    <a:lnTo>
                      <a:pt x="19747" y="30541"/>
                    </a:lnTo>
                    <a:lnTo>
                      <a:pt x="19774" y="30569"/>
                    </a:lnTo>
                    <a:lnTo>
                      <a:pt x="19801" y="30596"/>
                    </a:lnTo>
                    <a:lnTo>
                      <a:pt x="19828" y="30623"/>
                    </a:lnTo>
                    <a:lnTo>
                      <a:pt x="19828" y="30677"/>
                    </a:lnTo>
                    <a:lnTo>
                      <a:pt x="19828" y="30758"/>
                    </a:lnTo>
                    <a:lnTo>
                      <a:pt x="19774" y="30921"/>
                    </a:lnTo>
                    <a:lnTo>
                      <a:pt x="19774" y="31030"/>
                    </a:lnTo>
                    <a:lnTo>
                      <a:pt x="19747" y="31084"/>
                    </a:lnTo>
                    <a:lnTo>
                      <a:pt x="19666" y="31220"/>
                    </a:lnTo>
                    <a:lnTo>
                      <a:pt x="19666" y="31328"/>
                    </a:lnTo>
                    <a:lnTo>
                      <a:pt x="19666" y="31355"/>
                    </a:lnTo>
                    <a:lnTo>
                      <a:pt x="19720" y="31328"/>
                    </a:lnTo>
                    <a:lnTo>
                      <a:pt x="19910" y="31328"/>
                    </a:lnTo>
                    <a:lnTo>
                      <a:pt x="19910" y="31382"/>
                    </a:lnTo>
                    <a:lnTo>
                      <a:pt x="19883" y="31409"/>
                    </a:lnTo>
                    <a:lnTo>
                      <a:pt x="19856" y="31437"/>
                    </a:lnTo>
                    <a:lnTo>
                      <a:pt x="19801" y="31464"/>
                    </a:lnTo>
                    <a:lnTo>
                      <a:pt x="19856" y="31545"/>
                    </a:lnTo>
                    <a:lnTo>
                      <a:pt x="19856" y="31572"/>
                    </a:lnTo>
                    <a:lnTo>
                      <a:pt x="19828" y="31599"/>
                    </a:lnTo>
                    <a:lnTo>
                      <a:pt x="19774" y="31599"/>
                    </a:lnTo>
                    <a:lnTo>
                      <a:pt x="19747" y="31626"/>
                    </a:lnTo>
                    <a:lnTo>
                      <a:pt x="19720" y="31654"/>
                    </a:lnTo>
                    <a:lnTo>
                      <a:pt x="19693" y="31708"/>
                    </a:lnTo>
                    <a:lnTo>
                      <a:pt x="19639" y="31681"/>
                    </a:lnTo>
                    <a:lnTo>
                      <a:pt x="19639" y="31735"/>
                    </a:lnTo>
                    <a:lnTo>
                      <a:pt x="19639" y="31871"/>
                    </a:lnTo>
                    <a:lnTo>
                      <a:pt x="19611" y="31898"/>
                    </a:lnTo>
                    <a:lnTo>
                      <a:pt x="19584" y="31952"/>
                    </a:lnTo>
                    <a:lnTo>
                      <a:pt x="19557" y="31979"/>
                    </a:lnTo>
                    <a:lnTo>
                      <a:pt x="19557" y="32033"/>
                    </a:lnTo>
                    <a:lnTo>
                      <a:pt x="19557" y="32060"/>
                    </a:lnTo>
                    <a:lnTo>
                      <a:pt x="19557" y="32115"/>
                    </a:lnTo>
                    <a:lnTo>
                      <a:pt x="19503" y="32115"/>
                    </a:lnTo>
                    <a:lnTo>
                      <a:pt x="19476" y="32169"/>
                    </a:lnTo>
                    <a:lnTo>
                      <a:pt x="19449" y="32223"/>
                    </a:lnTo>
                    <a:lnTo>
                      <a:pt x="19422" y="32305"/>
                    </a:lnTo>
                    <a:lnTo>
                      <a:pt x="19422" y="32386"/>
                    </a:lnTo>
                    <a:lnTo>
                      <a:pt x="19449" y="32413"/>
                    </a:lnTo>
                    <a:lnTo>
                      <a:pt x="19530" y="32386"/>
                    </a:lnTo>
                    <a:lnTo>
                      <a:pt x="19828" y="32115"/>
                    </a:lnTo>
                    <a:lnTo>
                      <a:pt x="20018" y="31898"/>
                    </a:lnTo>
                    <a:lnTo>
                      <a:pt x="20018" y="31843"/>
                    </a:lnTo>
                    <a:lnTo>
                      <a:pt x="20045" y="31843"/>
                    </a:lnTo>
                    <a:lnTo>
                      <a:pt x="20100" y="31816"/>
                    </a:lnTo>
                    <a:lnTo>
                      <a:pt x="20127" y="31816"/>
                    </a:lnTo>
                    <a:lnTo>
                      <a:pt x="20154" y="31762"/>
                    </a:lnTo>
                    <a:lnTo>
                      <a:pt x="20181" y="31735"/>
                    </a:lnTo>
                    <a:lnTo>
                      <a:pt x="20208" y="31626"/>
                    </a:lnTo>
                    <a:lnTo>
                      <a:pt x="20317" y="31491"/>
                    </a:lnTo>
                    <a:lnTo>
                      <a:pt x="20344" y="31437"/>
                    </a:lnTo>
                    <a:lnTo>
                      <a:pt x="20398" y="31409"/>
                    </a:lnTo>
                    <a:lnTo>
                      <a:pt x="20479" y="31409"/>
                    </a:lnTo>
                    <a:lnTo>
                      <a:pt x="20561" y="31382"/>
                    </a:lnTo>
                    <a:lnTo>
                      <a:pt x="20615" y="31409"/>
                    </a:lnTo>
                    <a:lnTo>
                      <a:pt x="20642" y="31437"/>
                    </a:lnTo>
                    <a:lnTo>
                      <a:pt x="20751" y="31464"/>
                    </a:lnTo>
                    <a:lnTo>
                      <a:pt x="20778" y="31491"/>
                    </a:lnTo>
                    <a:lnTo>
                      <a:pt x="20832" y="31572"/>
                    </a:lnTo>
                    <a:lnTo>
                      <a:pt x="20913" y="31681"/>
                    </a:lnTo>
                    <a:lnTo>
                      <a:pt x="20968" y="31735"/>
                    </a:lnTo>
                    <a:lnTo>
                      <a:pt x="20995" y="31871"/>
                    </a:lnTo>
                    <a:lnTo>
                      <a:pt x="21130" y="31871"/>
                    </a:lnTo>
                    <a:lnTo>
                      <a:pt x="21185" y="31898"/>
                    </a:lnTo>
                    <a:lnTo>
                      <a:pt x="21130" y="31898"/>
                    </a:lnTo>
                    <a:lnTo>
                      <a:pt x="21130" y="31952"/>
                    </a:lnTo>
                    <a:lnTo>
                      <a:pt x="21158" y="31979"/>
                    </a:lnTo>
                    <a:lnTo>
                      <a:pt x="21239" y="32033"/>
                    </a:lnTo>
                    <a:lnTo>
                      <a:pt x="21293" y="32060"/>
                    </a:lnTo>
                    <a:lnTo>
                      <a:pt x="21320" y="32115"/>
                    </a:lnTo>
                    <a:lnTo>
                      <a:pt x="21347" y="32142"/>
                    </a:lnTo>
                    <a:lnTo>
                      <a:pt x="21375" y="32142"/>
                    </a:lnTo>
                    <a:lnTo>
                      <a:pt x="21402" y="32115"/>
                    </a:lnTo>
                    <a:lnTo>
                      <a:pt x="21456" y="32196"/>
                    </a:lnTo>
                    <a:lnTo>
                      <a:pt x="21402" y="32196"/>
                    </a:lnTo>
                    <a:lnTo>
                      <a:pt x="21375" y="32223"/>
                    </a:lnTo>
                    <a:lnTo>
                      <a:pt x="21347" y="32250"/>
                    </a:lnTo>
                    <a:lnTo>
                      <a:pt x="21320" y="32305"/>
                    </a:lnTo>
                    <a:lnTo>
                      <a:pt x="21375" y="32332"/>
                    </a:lnTo>
                    <a:lnTo>
                      <a:pt x="21429" y="32386"/>
                    </a:lnTo>
                    <a:lnTo>
                      <a:pt x="21510" y="32440"/>
                    </a:lnTo>
                    <a:lnTo>
                      <a:pt x="21592" y="32386"/>
                    </a:lnTo>
                    <a:lnTo>
                      <a:pt x="21700" y="32440"/>
                    </a:lnTo>
                    <a:lnTo>
                      <a:pt x="21781" y="32467"/>
                    </a:lnTo>
                    <a:lnTo>
                      <a:pt x="21809" y="32440"/>
                    </a:lnTo>
                    <a:lnTo>
                      <a:pt x="21890" y="32549"/>
                    </a:lnTo>
                    <a:lnTo>
                      <a:pt x="21944" y="32576"/>
                    </a:lnTo>
                    <a:lnTo>
                      <a:pt x="22053" y="32630"/>
                    </a:lnTo>
                    <a:lnTo>
                      <a:pt x="22134" y="32711"/>
                    </a:lnTo>
                    <a:lnTo>
                      <a:pt x="22215" y="32739"/>
                    </a:lnTo>
                    <a:lnTo>
                      <a:pt x="22324" y="32847"/>
                    </a:lnTo>
                    <a:lnTo>
                      <a:pt x="22378" y="32901"/>
                    </a:lnTo>
                    <a:lnTo>
                      <a:pt x="22459" y="33037"/>
                    </a:lnTo>
                    <a:lnTo>
                      <a:pt x="22487" y="33091"/>
                    </a:lnTo>
                    <a:lnTo>
                      <a:pt x="22541" y="33091"/>
                    </a:lnTo>
                    <a:lnTo>
                      <a:pt x="22541" y="33037"/>
                    </a:lnTo>
                    <a:lnTo>
                      <a:pt x="22541" y="32956"/>
                    </a:lnTo>
                    <a:lnTo>
                      <a:pt x="22514" y="32901"/>
                    </a:lnTo>
                    <a:lnTo>
                      <a:pt x="22487" y="32847"/>
                    </a:lnTo>
                    <a:lnTo>
                      <a:pt x="22487" y="32793"/>
                    </a:lnTo>
                    <a:lnTo>
                      <a:pt x="22514" y="32711"/>
                    </a:lnTo>
                    <a:lnTo>
                      <a:pt x="22514" y="32630"/>
                    </a:lnTo>
                    <a:lnTo>
                      <a:pt x="22514" y="32576"/>
                    </a:lnTo>
                    <a:lnTo>
                      <a:pt x="22432" y="32386"/>
                    </a:lnTo>
                    <a:lnTo>
                      <a:pt x="22351" y="32305"/>
                    </a:lnTo>
                    <a:lnTo>
                      <a:pt x="22351" y="32277"/>
                    </a:lnTo>
                    <a:lnTo>
                      <a:pt x="22378" y="32223"/>
                    </a:lnTo>
                    <a:lnTo>
                      <a:pt x="22324" y="32169"/>
                    </a:lnTo>
                    <a:lnTo>
                      <a:pt x="22324" y="32142"/>
                    </a:lnTo>
                    <a:lnTo>
                      <a:pt x="22297" y="32115"/>
                    </a:lnTo>
                    <a:lnTo>
                      <a:pt x="22378" y="32169"/>
                    </a:lnTo>
                    <a:lnTo>
                      <a:pt x="22432" y="32277"/>
                    </a:lnTo>
                    <a:lnTo>
                      <a:pt x="22487" y="32305"/>
                    </a:lnTo>
                    <a:lnTo>
                      <a:pt x="22487" y="32250"/>
                    </a:lnTo>
                    <a:lnTo>
                      <a:pt x="22432" y="32196"/>
                    </a:lnTo>
                    <a:lnTo>
                      <a:pt x="22297" y="32006"/>
                    </a:lnTo>
                    <a:lnTo>
                      <a:pt x="22297" y="31979"/>
                    </a:lnTo>
                    <a:lnTo>
                      <a:pt x="22242" y="31871"/>
                    </a:lnTo>
                    <a:lnTo>
                      <a:pt x="22242" y="31843"/>
                    </a:lnTo>
                    <a:lnTo>
                      <a:pt x="22215" y="31816"/>
                    </a:lnTo>
                    <a:lnTo>
                      <a:pt x="22161" y="31789"/>
                    </a:lnTo>
                    <a:lnTo>
                      <a:pt x="22134" y="31789"/>
                    </a:lnTo>
                    <a:lnTo>
                      <a:pt x="21971" y="31491"/>
                    </a:lnTo>
                    <a:lnTo>
                      <a:pt x="21944" y="31437"/>
                    </a:lnTo>
                    <a:lnTo>
                      <a:pt x="21944" y="31464"/>
                    </a:lnTo>
                    <a:lnTo>
                      <a:pt x="21917" y="31409"/>
                    </a:lnTo>
                    <a:lnTo>
                      <a:pt x="21890" y="31437"/>
                    </a:lnTo>
                    <a:lnTo>
                      <a:pt x="21836" y="31464"/>
                    </a:lnTo>
                    <a:lnTo>
                      <a:pt x="21809" y="31464"/>
                    </a:lnTo>
                    <a:lnTo>
                      <a:pt x="21700" y="31355"/>
                    </a:lnTo>
                    <a:lnTo>
                      <a:pt x="21619" y="31301"/>
                    </a:lnTo>
                    <a:lnTo>
                      <a:pt x="21592" y="31355"/>
                    </a:lnTo>
                    <a:lnTo>
                      <a:pt x="21619" y="31518"/>
                    </a:lnTo>
                    <a:lnTo>
                      <a:pt x="21510" y="31409"/>
                    </a:lnTo>
                    <a:lnTo>
                      <a:pt x="21293" y="31057"/>
                    </a:lnTo>
                    <a:lnTo>
                      <a:pt x="21293" y="31003"/>
                    </a:lnTo>
                    <a:lnTo>
                      <a:pt x="21239" y="30975"/>
                    </a:lnTo>
                    <a:lnTo>
                      <a:pt x="21212" y="30975"/>
                    </a:lnTo>
                    <a:lnTo>
                      <a:pt x="21185" y="30948"/>
                    </a:lnTo>
                    <a:lnTo>
                      <a:pt x="21103" y="30948"/>
                    </a:lnTo>
                    <a:lnTo>
                      <a:pt x="21103" y="30921"/>
                    </a:lnTo>
                    <a:lnTo>
                      <a:pt x="21076" y="30867"/>
                    </a:lnTo>
                    <a:lnTo>
                      <a:pt x="21022" y="30894"/>
                    </a:lnTo>
                    <a:lnTo>
                      <a:pt x="20913" y="30948"/>
                    </a:lnTo>
                    <a:lnTo>
                      <a:pt x="20913" y="30894"/>
                    </a:lnTo>
                    <a:lnTo>
                      <a:pt x="20913" y="30867"/>
                    </a:lnTo>
                    <a:lnTo>
                      <a:pt x="20941" y="30840"/>
                    </a:lnTo>
                    <a:lnTo>
                      <a:pt x="20968" y="30840"/>
                    </a:lnTo>
                    <a:lnTo>
                      <a:pt x="20968" y="30813"/>
                    </a:lnTo>
                    <a:lnTo>
                      <a:pt x="20913" y="30786"/>
                    </a:lnTo>
                    <a:lnTo>
                      <a:pt x="20886" y="30731"/>
                    </a:lnTo>
                    <a:lnTo>
                      <a:pt x="20859" y="30650"/>
                    </a:lnTo>
                    <a:lnTo>
                      <a:pt x="20805" y="30623"/>
                    </a:lnTo>
                    <a:lnTo>
                      <a:pt x="20778" y="30569"/>
                    </a:lnTo>
                    <a:lnTo>
                      <a:pt x="20751" y="30541"/>
                    </a:lnTo>
                    <a:lnTo>
                      <a:pt x="20588" y="30541"/>
                    </a:lnTo>
                    <a:lnTo>
                      <a:pt x="20534" y="30487"/>
                    </a:lnTo>
                    <a:lnTo>
                      <a:pt x="20425" y="30379"/>
                    </a:lnTo>
                    <a:lnTo>
                      <a:pt x="20371" y="30352"/>
                    </a:lnTo>
                    <a:lnTo>
                      <a:pt x="20262" y="30352"/>
                    </a:lnTo>
                    <a:lnTo>
                      <a:pt x="20235" y="30379"/>
                    </a:lnTo>
                    <a:lnTo>
                      <a:pt x="20208" y="30379"/>
                    </a:lnTo>
                    <a:lnTo>
                      <a:pt x="20181" y="30406"/>
                    </a:lnTo>
                    <a:lnTo>
                      <a:pt x="20181" y="30460"/>
                    </a:lnTo>
                    <a:lnTo>
                      <a:pt x="20181" y="30487"/>
                    </a:lnTo>
                    <a:lnTo>
                      <a:pt x="20181" y="30514"/>
                    </a:lnTo>
                    <a:lnTo>
                      <a:pt x="20154" y="30514"/>
                    </a:lnTo>
                    <a:lnTo>
                      <a:pt x="20127" y="30541"/>
                    </a:lnTo>
                    <a:lnTo>
                      <a:pt x="20045" y="30623"/>
                    </a:lnTo>
                    <a:lnTo>
                      <a:pt x="20018" y="30650"/>
                    </a:lnTo>
                    <a:lnTo>
                      <a:pt x="19991" y="30596"/>
                    </a:lnTo>
                    <a:lnTo>
                      <a:pt x="20018" y="30541"/>
                    </a:lnTo>
                    <a:lnTo>
                      <a:pt x="20045" y="30487"/>
                    </a:lnTo>
                    <a:lnTo>
                      <a:pt x="20100" y="30460"/>
                    </a:lnTo>
                    <a:lnTo>
                      <a:pt x="20127" y="30433"/>
                    </a:lnTo>
                    <a:lnTo>
                      <a:pt x="20045" y="30325"/>
                    </a:lnTo>
                    <a:lnTo>
                      <a:pt x="20045" y="30270"/>
                    </a:lnTo>
                    <a:lnTo>
                      <a:pt x="20127" y="30270"/>
                    </a:lnTo>
                    <a:lnTo>
                      <a:pt x="20127" y="30243"/>
                    </a:lnTo>
                    <a:lnTo>
                      <a:pt x="20100" y="30243"/>
                    </a:lnTo>
                    <a:lnTo>
                      <a:pt x="20045" y="30216"/>
                    </a:lnTo>
                    <a:lnTo>
                      <a:pt x="20045" y="30189"/>
                    </a:lnTo>
                    <a:lnTo>
                      <a:pt x="19991" y="30162"/>
                    </a:lnTo>
                    <a:lnTo>
                      <a:pt x="19937" y="30162"/>
                    </a:lnTo>
                    <a:lnTo>
                      <a:pt x="19856" y="30135"/>
                    </a:lnTo>
                    <a:lnTo>
                      <a:pt x="19801" y="30108"/>
                    </a:lnTo>
                    <a:lnTo>
                      <a:pt x="19774" y="30108"/>
                    </a:lnTo>
                    <a:lnTo>
                      <a:pt x="19720" y="30080"/>
                    </a:lnTo>
                    <a:close/>
                    <a:moveTo>
                      <a:pt x="10064" y="32196"/>
                    </a:moveTo>
                    <a:lnTo>
                      <a:pt x="10010" y="32223"/>
                    </a:lnTo>
                    <a:lnTo>
                      <a:pt x="9955" y="32277"/>
                    </a:lnTo>
                    <a:lnTo>
                      <a:pt x="9955" y="32305"/>
                    </a:lnTo>
                    <a:lnTo>
                      <a:pt x="9982" y="32305"/>
                    </a:lnTo>
                    <a:lnTo>
                      <a:pt x="9982" y="32332"/>
                    </a:lnTo>
                    <a:lnTo>
                      <a:pt x="9982" y="32359"/>
                    </a:lnTo>
                    <a:lnTo>
                      <a:pt x="9955" y="32359"/>
                    </a:lnTo>
                    <a:lnTo>
                      <a:pt x="9928" y="32332"/>
                    </a:lnTo>
                    <a:lnTo>
                      <a:pt x="9874" y="32332"/>
                    </a:lnTo>
                    <a:lnTo>
                      <a:pt x="9874" y="32305"/>
                    </a:lnTo>
                    <a:lnTo>
                      <a:pt x="9847" y="32305"/>
                    </a:lnTo>
                    <a:lnTo>
                      <a:pt x="9874" y="32467"/>
                    </a:lnTo>
                    <a:lnTo>
                      <a:pt x="9901" y="32522"/>
                    </a:lnTo>
                    <a:lnTo>
                      <a:pt x="9955" y="32576"/>
                    </a:lnTo>
                    <a:lnTo>
                      <a:pt x="10037" y="32657"/>
                    </a:lnTo>
                    <a:lnTo>
                      <a:pt x="10064" y="32711"/>
                    </a:lnTo>
                    <a:lnTo>
                      <a:pt x="10037" y="32739"/>
                    </a:lnTo>
                    <a:lnTo>
                      <a:pt x="10010" y="32766"/>
                    </a:lnTo>
                    <a:lnTo>
                      <a:pt x="10037" y="32793"/>
                    </a:lnTo>
                    <a:lnTo>
                      <a:pt x="10064" y="32874"/>
                    </a:lnTo>
                    <a:lnTo>
                      <a:pt x="10091" y="32928"/>
                    </a:lnTo>
                    <a:lnTo>
                      <a:pt x="10145" y="32956"/>
                    </a:lnTo>
                    <a:lnTo>
                      <a:pt x="10199" y="32956"/>
                    </a:lnTo>
                    <a:lnTo>
                      <a:pt x="10254" y="32928"/>
                    </a:lnTo>
                    <a:lnTo>
                      <a:pt x="10254" y="32847"/>
                    </a:lnTo>
                    <a:lnTo>
                      <a:pt x="10281" y="32874"/>
                    </a:lnTo>
                    <a:lnTo>
                      <a:pt x="10308" y="32874"/>
                    </a:lnTo>
                    <a:lnTo>
                      <a:pt x="10335" y="32847"/>
                    </a:lnTo>
                    <a:lnTo>
                      <a:pt x="10362" y="32901"/>
                    </a:lnTo>
                    <a:lnTo>
                      <a:pt x="10335" y="32956"/>
                    </a:lnTo>
                    <a:lnTo>
                      <a:pt x="10308" y="32983"/>
                    </a:lnTo>
                    <a:lnTo>
                      <a:pt x="10254" y="33037"/>
                    </a:lnTo>
                    <a:lnTo>
                      <a:pt x="10254" y="33064"/>
                    </a:lnTo>
                    <a:lnTo>
                      <a:pt x="10281" y="33091"/>
                    </a:lnTo>
                    <a:lnTo>
                      <a:pt x="10281" y="33145"/>
                    </a:lnTo>
                    <a:lnTo>
                      <a:pt x="10254" y="33145"/>
                    </a:lnTo>
                    <a:lnTo>
                      <a:pt x="10254" y="33118"/>
                    </a:lnTo>
                    <a:lnTo>
                      <a:pt x="10227" y="33091"/>
                    </a:lnTo>
                    <a:lnTo>
                      <a:pt x="10172" y="33064"/>
                    </a:lnTo>
                    <a:lnTo>
                      <a:pt x="10172" y="33145"/>
                    </a:lnTo>
                    <a:lnTo>
                      <a:pt x="10172" y="33254"/>
                    </a:lnTo>
                    <a:lnTo>
                      <a:pt x="10227" y="33308"/>
                    </a:lnTo>
                    <a:lnTo>
                      <a:pt x="10281" y="33254"/>
                    </a:lnTo>
                    <a:lnTo>
                      <a:pt x="10389" y="33254"/>
                    </a:lnTo>
                    <a:lnTo>
                      <a:pt x="10498" y="33145"/>
                    </a:lnTo>
                    <a:lnTo>
                      <a:pt x="10552" y="33037"/>
                    </a:lnTo>
                    <a:lnTo>
                      <a:pt x="10525" y="32983"/>
                    </a:lnTo>
                    <a:lnTo>
                      <a:pt x="10552" y="32956"/>
                    </a:lnTo>
                    <a:lnTo>
                      <a:pt x="10606" y="32874"/>
                    </a:lnTo>
                    <a:lnTo>
                      <a:pt x="10579" y="32847"/>
                    </a:lnTo>
                    <a:lnTo>
                      <a:pt x="10552" y="32820"/>
                    </a:lnTo>
                    <a:lnTo>
                      <a:pt x="10525" y="32793"/>
                    </a:lnTo>
                    <a:lnTo>
                      <a:pt x="10525" y="32820"/>
                    </a:lnTo>
                    <a:lnTo>
                      <a:pt x="10471" y="32820"/>
                    </a:lnTo>
                    <a:lnTo>
                      <a:pt x="10471" y="32793"/>
                    </a:lnTo>
                    <a:lnTo>
                      <a:pt x="10498" y="32739"/>
                    </a:lnTo>
                    <a:lnTo>
                      <a:pt x="10498" y="32684"/>
                    </a:lnTo>
                    <a:lnTo>
                      <a:pt x="10498" y="32657"/>
                    </a:lnTo>
                    <a:lnTo>
                      <a:pt x="10579" y="32630"/>
                    </a:lnTo>
                    <a:lnTo>
                      <a:pt x="10606" y="32630"/>
                    </a:lnTo>
                    <a:lnTo>
                      <a:pt x="10579" y="32603"/>
                    </a:lnTo>
                    <a:lnTo>
                      <a:pt x="10498" y="32603"/>
                    </a:lnTo>
                    <a:lnTo>
                      <a:pt x="10416" y="32522"/>
                    </a:lnTo>
                    <a:lnTo>
                      <a:pt x="10389" y="32494"/>
                    </a:lnTo>
                    <a:lnTo>
                      <a:pt x="10362" y="32494"/>
                    </a:lnTo>
                    <a:lnTo>
                      <a:pt x="10335" y="32467"/>
                    </a:lnTo>
                    <a:lnTo>
                      <a:pt x="10416" y="32440"/>
                    </a:lnTo>
                    <a:lnTo>
                      <a:pt x="10444" y="32413"/>
                    </a:lnTo>
                    <a:lnTo>
                      <a:pt x="10389" y="32386"/>
                    </a:lnTo>
                    <a:lnTo>
                      <a:pt x="10199" y="32386"/>
                    </a:lnTo>
                    <a:lnTo>
                      <a:pt x="10199" y="32359"/>
                    </a:lnTo>
                    <a:lnTo>
                      <a:pt x="10091" y="32277"/>
                    </a:lnTo>
                    <a:lnTo>
                      <a:pt x="10064" y="32196"/>
                    </a:lnTo>
                    <a:close/>
                    <a:moveTo>
                      <a:pt x="24765" y="33091"/>
                    </a:moveTo>
                    <a:lnTo>
                      <a:pt x="24738" y="33173"/>
                    </a:lnTo>
                    <a:lnTo>
                      <a:pt x="24738" y="33200"/>
                    </a:lnTo>
                    <a:lnTo>
                      <a:pt x="24765" y="33227"/>
                    </a:lnTo>
                    <a:lnTo>
                      <a:pt x="24792" y="33254"/>
                    </a:lnTo>
                    <a:lnTo>
                      <a:pt x="24792" y="33308"/>
                    </a:lnTo>
                    <a:lnTo>
                      <a:pt x="24819" y="33335"/>
                    </a:lnTo>
                    <a:lnTo>
                      <a:pt x="24846" y="33362"/>
                    </a:lnTo>
                    <a:lnTo>
                      <a:pt x="24874" y="33389"/>
                    </a:lnTo>
                    <a:lnTo>
                      <a:pt x="24928" y="33417"/>
                    </a:lnTo>
                    <a:lnTo>
                      <a:pt x="24955" y="33471"/>
                    </a:lnTo>
                    <a:lnTo>
                      <a:pt x="24982" y="33525"/>
                    </a:lnTo>
                    <a:lnTo>
                      <a:pt x="24955" y="33525"/>
                    </a:lnTo>
                    <a:lnTo>
                      <a:pt x="24928" y="33498"/>
                    </a:lnTo>
                    <a:lnTo>
                      <a:pt x="24982" y="33634"/>
                    </a:lnTo>
                    <a:lnTo>
                      <a:pt x="25009" y="33579"/>
                    </a:lnTo>
                    <a:lnTo>
                      <a:pt x="25036" y="33606"/>
                    </a:lnTo>
                    <a:lnTo>
                      <a:pt x="25036" y="33634"/>
                    </a:lnTo>
                    <a:lnTo>
                      <a:pt x="25036" y="33661"/>
                    </a:lnTo>
                    <a:lnTo>
                      <a:pt x="25118" y="33742"/>
                    </a:lnTo>
                    <a:lnTo>
                      <a:pt x="25145" y="33742"/>
                    </a:lnTo>
                    <a:lnTo>
                      <a:pt x="25172" y="33715"/>
                    </a:lnTo>
                    <a:lnTo>
                      <a:pt x="25172" y="33661"/>
                    </a:lnTo>
                    <a:lnTo>
                      <a:pt x="25172" y="33579"/>
                    </a:lnTo>
                    <a:lnTo>
                      <a:pt x="25199" y="33552"/>
                    </a:lnTo>
                    <a:lnTo>
                      <a:pt x="25199" y="33498"/>
                    </a:lnTo>
                    <a:lnTo>
                      <a:pt x="25145" y="33498"/>
                    </a:lnTo>
                    <a:lnTo>
                      <a:pt x="25118" y="33471"/>
                    </a:lnTo>
                    <a:lnTo>
                      <a:pt x="25090" y="33444"/>
                    </a:lnTo>
                    <a:lnTo>
                      <a:pt x="25063" y="33417"/>
                    </a:lnTo>
                    <a:lnTo>
                      <a:pt x="25063" y="33362"/>
                    </a:lnTo>
                    <a:lnTo>
                      <a:pt x="25063" y="33335"/>
                    </a:lnTo>
                    <a:lnTo>
                      <a:pt x="25009" y="33308"/>
                    </a:lnTo>
                    <a:lnTo>
                      <a:pt x="25009" y="33281"/>
                    </a:lnTo>
                    <a:lnTo>
                      <a:pt x="24982" y="33254"/>
                    </a:lnTo>
                    <a:lnTo>
                      <a:pt x="24982" y="33227"/>
                    </a:lnTo>
                    <a:lnTo>
                      <a:pt x="24955" y="33227"/>
                    </a:lnTo>
                    <a:lnTo>
                      <a:pt x="24846" y="33145"/>
                    </a:lnTo>
                    <a:lnTo>
                      <a:pt x="24819" y="33118"/>
                    </a:lnTo>
                    <a:lnTo>
                      <a:pt x="24792" y="33091"/>
                    </a:lnTo>
                    <a:close/>
                    <a:moveTo>
                      <a:pt x="23707" y="33200"/>
                    </a:moveTo>
                    <a:lnTo>
                      <a:pt x="23544" y="33254"/>
                    </a:lnTo>
                    <a:lnTo>
                      <a:pt x="23490" y="33254"/>
                    </a:lnTo>
                    <a:lnTo>
                      <a:pt x="23490" y="33281"/>
                    </a:lnTo>
                    <a:lnTo>
                      <a:pt x="23572" y="33362"/>
                    </a:lnTo>
                    <a:lnTo>
                      <a:pt x="23599" y="33389"/>
                    </a:lnTo>
                    <a:lnTo>
                      <a:pt x="23599" y="33471"/>
                    </a:lnTo>
                    <a:lnTo>
                      <a:pt x="23707" y="33715"/>
                    </a:lnTo>
                    <a:lnTo>
                      <a:pt x="23734" y="33769"/>
                    </a:lnTo>
                    <a:lnTo>
                      <a:pt x="23843" y="33878"/>
                    </a:lnTo>
                    <a:lnTo>
                      <a:pt x="23870" y="33905"/>
                    </a:lnTo>
                    <a:lnTo>
                      <a:pt x="23870" y="33932"/>
                    </a:lnTo>
                    <a:lnTo>
                      <a:pt x="23897" y="33959"/>
                    </a:lnTo>
                    <a:lnTo>
                      <a:pt x="23924" y="33959"/>
                    </a:lnTo>
                    <a:lnTo>
                      <a:pt x="23924" y="33932"/>
                    </a:lnTo>
                    <a:lnTo>
                      <a:pt x="23951" y="33905"/>
                    </a:lnTo>
                    <a:lnTo>
                      <a:pt x="24006" y="33905"/>
                    </a:lnTo>
                    <a:lnTo>
                      <a:pt x="24114" y="33932"/>
                    </a:lnTo>
                    <a:lnTo>
                      <a:pt x="24304" y="33932"/>
                    </a:lnTo>
                    <a:lnTo>
                      <a:pt x="24358" y="33905"/>
                    </a:lnTo>
                    <a:lnTo>
                      <a:pt x="24385" y="33878"/>
                    </a:lnTo>
                    <a:lnTo>
                      <a:pt x="24412" y="33742"/>
                    </a:lnTo>
                    <a:lnTo>
                      <a:pt x="24412" y="33688"/>
                    </a:lnTo>
                    <a:lnTo>
                      <a:pt x="24331" y="33661"/>
                    </a:lnTo>
                    <a:lnTo>
                      <a:pt x="24304" y="33606"/>
                    </a:lnTo>
                    <a:lnTo>
                      <a:pt x="24223" y="33444"/>
                    </a:lnTo>
                    <a:lnTo>
                      <a:pt x="24195" y="33308"/>
                    </a:lnTo>
                    <a:lnTo>
                      <a:pt x="24141" y="33254"/>
                    </a:lnTo>
                    <a:lnTo>
                      <a:pt x="24060" y="33227"/>
                    </a:lnTo>
                    <a:lnTo>
                      <a:pt x="24006" y="33200"/>
                    </a:lnTo>
                    <a:close/>
                    <a:moveTo>
                      <a:pt x="9820" y="33796"/>
                    </a:moveTo>
                    <a:lnTo>
                      <a:pt x="9793" y="33823"/>
                    </a:lnTo>
                    <a:lnTo>
                      <a:pt x="9766" y="33823"/>
                    </a:lnTo>
                    <a:lnTo>
                      <a:pt x="9820" y="33851"/>
                    </a:lnTo>
                    <a:lnTo>
                      <a:pt x="9820" y="33905"/>
                    </a:lnTo>
                    <a:lnTo>
                      <a:pt x="9793" y="33959"/>
                    </a:lnTo>
                    <a:lnTo>
                      <a:pt x="9766" y="34013"/>
                    </a:lnTo>
                    <a:lnTo>
                      <a:pt x="9766" y="33959"/>
                    </a:lnTo>
                    <a:lnTo>
                      <a:pt x="9711" y="33959"/>
                    </a:lnTo>
                    <a:lnTo>
                      <a:pt x="9711" y="34013"/>
                    </a:lnTo>
                    <a:lnTo>
                      <a:pt x="9684" y="33986"/>
                    </a:lnTo>
                    <a:lnTo>
                      <a:pt x="9630" y="33905"/>
                    </a:lnTo>
                    <a:lnTo>
                      <a:pt x="9603" y="33878"/>
                    </a:lnTo>
                    <a:lnTo>
                      <a:pt x="9603" y="33986"/>
                    </a:lnTo>
                    <a:lnTo>
                      <a:pt x="9603" y="34040"/>
                    </a:lnTo>
                    <a:lnTo>
                      <a:pt x="9576" y="34068"/>
                    </a:lnTo>
                    <a:lnTo>
                      <a:pt x="9521" y="34040"/>
                    </a:lnTo>
                    <a:lnTo>
                      <a:pt x="9467" y="33959"/>
                    </a:lnTo>
                    <a:lnTo>
                      <a:pt x="9413" y="33932"/>
                    </a:lnTo>
                    <a:lnTo>
                      <a:pt x="9386" y="34013"/>
                    </a:lnTo>
                    <a:lnTo>
                      <a:pt x="9413" y="34013"/>
                    </a:lnTo>
                    <a:lnTo>
                      <a:pt x="9440" y="34095"/>
                    </a:lnTo>
                    <a:lnTo>
                      <a:pt x="9494" y="34095"/>
                    </a:lnTo>
                    <a:lnTo>
                      <a:pt x="9494" y="34122"/>
                    </a:lnTo>
                    <a:lnTo>
                      <a:pt x="9521" y="34149"/>
                    </a:lnTo>
                    <a:lnTo>
                      <a:pt x="9549" y="34176"/>
                    </a:lnTo>
                    <a:lnTo>
                      <a:pt x="9603" y="34176"/>
                    </a:lnTo>
                    <a:lnTo>
                      <a:pt x="9630" y="34149"/>
                    </a:lnTo>
                    <a:lnTo>
                      <a:pt x="9630" y="34095"/>
                    </a:lnTo>
                    <a:lnTo>
                      <a:pt x="9684" y="34095"/>
                    </a:lnTo>
                    <a:lnTo>
                      <a:pt x="9738" y="34122"/>
                    </a:lnTo>
                    <a:lnTo>
                      <a:pt x="9766" y="34122"/>
                    </a:lnTo>
                    <a:lnTo>
                      <a:pt x="9738" y="34176"/>
                    </a:lnTo>
                    <a:lnTo>
                      <a:pt x="9738" y="34203"/>
                    </a:lnTo>
                    <a:lnTo>
                      <a:pt x="9738" y="34257"/>
                    </a:lnTo>
                    <a:lnTo>
                      <a:pt x="9766" y="34285"/>
                    </a:lnTo>
                    <a:lnTo>
                      <a:pt x="9847" y="34203"/>
                    </a:lnTo>
                    <a:lnTo>
                      <a:pt x="9901" y="34068"/>
                    </a:lnTo>
                    <a:lnTo>
                      <a:pt x="9928" y="33932"/>
                    </a:lnTo>
                    <a:lnTo>
                      <a:pt x="9901" y="33823"/>
                    </a:lnTo>
                    <a:lnTo>
                      <a:pt x="9874" y="33796"/>
                    </a:lnTo>
                    <a:close/>
                    <a:moveTo>
                      <a:pt x="8979" y="34908"/>
                    </a:moveTo>
                    <a:lnTo>
                      <a:pt x="8979" y="34936"/>
                    </a:lnTo>
                    <a:lnTo>
                      <a:pt x="8952" y="34963"/>
                    </a:lnTo>
                    <a:lnTo>
                      <a:pt x="8898" y="34990"/>
                    </a:lnTo>
                    <a:lnTo>
                      <a:pt x="8870" y="35017"/>
                    </a:lnTo>
                    <a:lnTo>
                      <a:pt x="8870" y="35044"/>
                    </a:lnTo>
                    <a:lnTo>
                      <a:pt x="8870" y="35098"/>
                    </a:lnTo>
                    <a:lnTo>
                      <a:pt x="8952" y="35098"/>
                    </a:lnTo>
                    <a:lnTo>
                      <a:pt x="9006" y="35044"/>
                    </a:lnTo>
                    <a:lnTo>
                      <a:pt x="9060" y="34990"/>
                    </a:lnTo>
                    <a:lnTo>
                      <a:pt x="9087" y="34963"/>
                    </a:lnTo>
                    <a:lnTo>
                      <a:pt x="9087" y="34936"/>
                    </a:lnTo>
                    <a:lnTo>
                      <a:pt x="9033" y="34908"/>
                    </a:lnTo>
                    <a:close/>
                    <a:moveTo>
                      <a:pt x="21429" y="34583"/>
                    </a:moveTo>
                    <a:lnTo>
                      <a:pt x="21402" y="34610"/>
                    </a:lnTo>
                    <a:lnTo>
                      <a:pt x="21320" y="34664"/>
                    </a:lnTo>
                    <a:lnTo>
                      <a:pt x="21320" y="34719"/>
                    </a:lnTo>
                    <a:lnTo>
                      <a:pt x="21293" y="34746"/>
                    </a:lnTo>
                    <a:lnTo>
                      <a:pt x="21320" y="34827"/>
                    </a:lnTo>
                    <a:lnTo>
                      <a:pt x="21402" y="35044"/>
                    </a:lnTo>
                    <a:lnTo>
                      <a:pt x="21429" y="35098"/>
                    </a:lnTo>
                    <a:lnTo>
                      <a:pt x="21456" y="35098"/>
                    </a:lnTo>
                    <a:lnTo>
                      <a:pt x="21673" y="35071"/>
                    </a:lnTo>
                    <a:lnTo>
                      <a:pt x="21673" y="35044"/>
                    </a:lnTo>
                    <a:lnTo>
                      <a:pt x="21646" y="35017"/>
                    </a:lnTo>
                    <a:lnTo>
                      <a:pt x="21619" y="34963"/>
                    </a:lnTo>
                    <a:lnTo>
                      <a:pt x="21592" y="34908"/>
                    </a:lnTo>
                    <a:lnTo>
                      <a:pt x="21483" y="34637"/>
                    </a:lnTo>
                    <a:lnTo>
                      <a:pt x="21456" y="34583"/>
                    </a:lnTo>
                    <a:close/>
                    <a:moveTo>
                      <a:pt x="25253" y="30080"/>
                    </a:moveTo>
                    <a:lnTo>
                      <a:pt x="25253" y="30108"/>
                    </a:lnTo>
                    <a:lnTo>
                      <a:pt x="25253" y="30162"/>
                    </a:lnTo>
                    <a:lnTo>
                      <a:pt x="25307" y="30189"/>
                    </a:lnTo>
                    <a:lnTo>
                      <a:pt x="25307" y="30216"/>
                    </a:lnTo>
                    <a:lnTo>
                      <a:pt x="25280" y="30270"/>
                    </a:lnTo>
                    <a:lnTo>
                      <a:pt x="25253" y="30297"/>
                    </a:lnTo>
                    <a:lnTo>
                      <a:pt x="25226" y="30297"/>
                    </a:lnTo>
                    <a:lnTo>
                      <a:pt x="24575" y="30352"/>
                    </a:lnTo>
                    <a:lnTo>
                      <a:pt x="24304" y="30325"/>
                    </a:lnTo>
                    <a:lnTo>
                      <a:pt x="24223" y="30297"/>
                    </a:lnTo>
                    <a:lnTo>
                      <a:pt x="24141" y="30297"/>
                    </a:lnTo>
                    <a:lnTo>
                      <a:pt x="24114" y="30325"/>
                    </a:lnTo>
                    <a:lnTo>
                      <a:pt x="24087" y="30325"/>
                    </a:lnTo>
                    <a:lnTo>
                      <a:pt x="24087" y="30297"/>
                    </a:lnTo>
                    <a:lnTo>
                      <a:pt x="24033" y="30270"/>
                    </a:lnTo>
                    <a:lnTo>
                      <a:pt x="23816" y="30270"/>
                    </a:lnTo>
                    <a:lnTo>
                      <a:pt x="23761" y="30243"/>
                    </a:lnTo>
                    <a:lnTo>
                      <a:pt x="23680" y="30216"/>
                    </a:lnTo>
                    <a:lnTo>
                      <a:pt x="23653" y="30243"/>
                    </a:lnTo>
                    <a:lnTo>
                      <a:pt x="23572" y="30270"/>
                    </a:lnTo>
                    <a:lnTo>
                      <a:pt x="23517" y="30270"/>
                    </a:lnTo>
                    <a:lnTo>
                      <a:pt x="23355" y="30135"/>
                    </a:lnTo>
                    <a:lnTo>
                      <a:pt x="23300" y="30135"/>
                    </a:lnTo>
                    <a:lnTo>
                      <a:pt x="23273" y="30162"/>
                    </a:lnTo>
                    <a:lnTo>
                      <a:pt x="23246" y="30216"/>
                    </a:lnTo>
                    <a:lnTo>
                      <a:pt x="23219" y="30270"/>
                    </a:lnTo>
                    <a:lnTo>
                      <a:pt x="23246" y="30297"/>
                    </a:lnTo>
                    <a:lnTo>
                      <a:pt x="23463" y="30813"/>
                    </a:lnTo>
                    <a:lnTo>
                      <a:pt x="23626" y="31382"/>
                    </a:lnTo>
                    <a:lnTo>
                      <a:pt x="23680" y="31464"/>
                    </a:lnTo>
                    <a:lnTo>
                      <a:pt x="23761" y="31518"/>
                    </a:lnTo>
                    <a:lnTo>
                      <a:pt x="23761" y="31545"/>
                    </a:lnTo>
                    <a:lnTo>
                      <a:pt x="23734" y="31545"/>
                    </a:lnTo>
                    <a:lnTo>
                      <a:pt x="23816" y="31626"/>
                    </a:lnTo>
                    <a:lnTo>
                      <a:pt x="23978" y="31816"/>
                    </a:lnTo>
                    <a:lnTo>
                      <a:pt x="24141" y="31925"/>
                    </a:lnTo>
                    <a:lnTo>
                      <a:pt x="24223" y="31979"/>
                    </a:lnTo>
                    <a:lnTo>
                      <a:pt x="24331" y="31952"/>
                    </a:lnTo>
                    <a:lnTo>
                      <a:pt x="24467" y="31979"/>
                    </a:lnTo>
                    <a:lnTo>
                      <a:pt x="24602" y="32033"/>
                    </a:lnTo>
                    <a:lnTo>
                      <a:pt x="24765" y="32223"/>
                    </a:lnTo>
                    <a:lnTo>
                      <a:pt x="24792" y="32250"/>
                    </a:lnTo>
                    <a:lnTo>
                      <a:pt x="24792" y="32305"/>
                    </a:lnTo>
                    <a:lnTo>
                      <a:pt x="24819" y="32386"/>
                    </a:lnTo>
                    <a:lnTo>
                      <a:pt x="24846" y="32386"/>
                    </a:lnTo>
                    <a:lnTo>
                      <a:pt x="24874" y="32359"/>
                    </a:lnTo>
                    <a:lnTo>
                      <a:pt x="24874" y="32386"/>
                    </a:lnTo>
                    <a:lnTo>
                      <a:pt x="24901" y="32413"/>
                    </a:lnTo>
                    <a:lnTo>
                      <a:pt x="24846" y="32440"/>
                    </a:lnTo>
                    <a:lnTo>
                      <a:pt x="24874" y="32494"/>
                    </a:lnTo>
                    <a:lnTo>
                      <a:pt x="24928" y="32494"/>
                    </a:lnTo>
                    <a:lnTo>
                      <a:pt x="24982" y="32440"/>
                    </a:lnTo>
                    <a:lnTo>
                      <a:pt x="25036" y="32440"/>
                    </a:lnTo>
                    <a:lnTo>
                      <a:pt x="25090" y="32467"/>
                    </a:lnTo>
                    <a:lnTo>
                      <a:pt x="25118" y="32522"/>
                    </a:lnTo>
                    <a:lnTo>
                      <a:pt x="25090" y="32522"/>
                    </a:lnTo>
                    <a:lnTo>
                      <a:pt x="25063" y="32494"/>
                    </a:lnTo>
                    <a:lnTo>
                      <a:pt x="25036" y="32494"/>
                    </a:lnTo>
                    <a:lnTo>
                      <a:pt x="24982" y="32576"/>
                    </a:lnTo>
                    <a:lnTo>
                      <a:pt x="25009" y="32576"/>
                    </a:lnTo>
                    <a:lnTo>
                      <a:pt x="25036" y="32603"/>
                    </a:lnTo>
                    <a:lnTo>
                      <a:pt x="24982" y="32603"/>
                    </a:lnTo>
                    <a:lnTo>
                      <a:pt x="24982" y="32630"/>
                    </a:lnTo>
                    <a:lnTo>
                      <a:pt x="25118" y="32657"/>
                    </a:lnTo>
                    <a:lnTo>
                      <a:pt x="25335" y="32956"/>
                    </a:lnTo>
                    <a:lnTo>
                      <a:pt x="25443" y="33037"/>
                    </a:lnTo>
                    <a:lnTo>
                      <a:pt x="25497" y="33010"/>
                    </a:lnTo>
                    <a:lnTo>
                      <a:pt x="25633" y="32928"/>
                    </a:lnTo>
                    <a:lnTo>
                      <a:pt x="25687" y="32901"/>
                    </a:lnTo>
                    <a:lnTo>
                      <a:pt x="25769" y="32928"/>
                    </a:lnTo>
                    <a:lnTo>
                      <a:pt x="25823" y="32983"/>
                    </a:lnTo>
                    <a:lnTo>
                      <a:pt x="25877" y="33037"/>
                    </a:lnTo>
                    <a:lnTo>
                      <a:pt x="25877" y="33118"/>
                    </a:lnTo>
                    <a:lnTo>
                      <a:pt x="25823" y="33091"/>
                    </a:lnTo>
                    <a:lnTo>
                      <a:pt x="25796" y="33091"/>
                    </a:lnTo>
                    <a:lnTo>
                      <a:pt x="25741" y="33145"/>
                    </a:lnTo>
                    <a:lnTo>
                      <a:pt x="25660" y="33227"/>
                    </a:lnTo>
                    <a:lnTo>
                      <a:pt x="25660" y="33281"/>
                    </a:lnTo>
                    <a:lnTo>
                      <a:pt x="25660" y="33335"/>
                    </a:lnTo>
                    <a:lnTo>
                      <a:pt x="25687" y="33389"/>
                    </a:lnTo>
                    <a:lnTo>
                      <a:pt x="25687" y="33444"/>
                    </a:lnTo>
                    <a:lnTo>
                      <a:pt x="25660" y="33471"/>
                    </a:lnTo>
                    <a:lnTo>
                      <a:pt x="25606" y="33552"/>
                    </a:lnTo>
                    <a:lnTo>
                      <a:pt x="25552" y="33606"/>
                    </a:lnTo>
                    <a:lnTo>
                      <a:pt x="25497" y="33634"/>
                    </a:lnTo>
                    <a:lnTo>
                      <a:pt x="25307" y="33634"/>
                    </a:lnTo>
                    <a:lnTo>
                      <a:pt x="25362" y="33688"/>
                    </a:lnTo>
                    <a:lnTo>
                      <a:pt x="25335" y="33688"/>
                    </a:lnTo>
                    <a:lnTo>
                      <a:pt x="25280" y="33715"/>
                    </a:lnTo>
                    <a:lnTo>
                      <a:pt x="25226" y="33715"/>
                    </a:lnTo>
                    <a:lnTo>
                      <a:pt x="25199" y="33742"/>
                    </a:lnTo>
                    <a:lnTo>
                      <a:pt x="25172" y="33769"/>
                    </a:lnTo>
                    <a:lnTo>
                      <a:pt x="25145" y="33823"/>
                    </a:lnTo>
                    <a:lnTo>
                      <a:pt x="25090" y="33823"/>
                    </a:lnTo>
                    <a:lnTo>
                      <a:pt x="25118" y="33878"/>
                    </a:lnTo>
                    <a:lnTo>
                      <a:pt x="25145" y="33932"/>
                    </a:lnTo>
                    <a:lnTo>
                      <a:pt x="25199" y="33959"/>
                    </a:lnTo>
                    <a:lnTo>
                      <a:pt x="25226" y="33986"/>
                    </a:lnTo>
                    <a:lnTo>
                      <a:pt x="25307" y="33986"/>
                    </a:lnTo>
                    <a:lnTo>
                      <a:pt x="25335" y="33959"/>
                    </a:lnTo>
                    <a:lnTo>
                      <a:pt x="25389" y="33851"/>
                    </a:lnTo>
                    <a:lnTo>
                      <a:pt x="25389" y="33905"/>
                    </a:lnTo>
                    <a:lnTo>
                      <a:pt x="25416" y="33959"/>
                    </a:lnTo>
                    <a:lnTo>
                      <a:pt x="25470" y="33986"/>
                    </a:lnTo>
                    <a:lnTo>
                      <a:pt x="25524" y="34040"/>
                    </a:lnTo>
                    <a:lnTo>
                      <a:pt x="25606" y="34040"/>
                    </a:lnTo>
                    <a:lnTo>
                      <a:pt x="25687" y="34095"/>
                    </a:lnTo>
                    <a:lnTo>
                      <a:pt x="25714" y="34122"/>
                    </a:lnTo>
                    <a:lnTo>
                      <a:pt x="25687" y="34149"/>
                    </a:lnTo>
                    <a:lnTo>
                      <a:pt x="25687" y="34176"/>
                    </a:lnTo>
                    <a:lnTo>
                      <a:pt x="25687" y="34203"/>
                    </a:lnTo>
                    <a:lnTo>
                      <a:pt x="25660" y="34502"/>
                    </a:lnTo>
                    <a:lnTo>
                      <a:pt x="25687" y="34583"/>
                    </a:lnTo>
                    <a:lnTo>
                      <a:pt x="25823" y="34610"/>
                    </a:lnTo>
                    <a:lnTo>
                      <a:pt x="26121" y="34610"/>
                    </a:lnTo>
                    <a:lnTo>
                      <a:pt x="26257" y="34664"/>
                    </a:lnTo>
                    <a:lnTo>
                      <a:pt x="26365" y="34800"/>
                    </a:lnTo>
                    <a:lnTo>
                      <a:pt x="26392" y="34936"/>
                    </a:lnTo>
                    <a:lnTo>
                      <a:pt x="26392" y="35125"/>
                    </a:lnTo>
                    <a:lnTo>
                      <a:pt x="26420" y="35180"/>
                    </a:lnTo>
                    <a:lnTo>
                      <a:pt x="26447" y="35207"/>
                    </a:lnTo>
                    <a:lnTo>
                      <a:pt x="26474" y="35234"/>
                    </a:lnTo>
                    <a:lnTo>
                      <a:pt x="26501" y="35261"/>
                    </a:lnTo>
                    <a:lnTo>
                      <a:pt x="26528" y="35261"/>
                    </a:lnTo>
                    <a:lnTo>
                      <a:pt x="26528" y="35234"/>
                    </a:lnTo>
                    <a:lnTo>
                      <a:pt x="26582" y="35180"/>
                    </a:lnTo>
                    <a:lnTo>
                      <a:pt x="26582" y="35125"/>
                    </a:lnTo>
                    <a:lnTo>
                      <a:pt x="26609" y="35098"/>
                    </a:lnTo>
                    <a:lnTo>
                      <a:pt x="26718" y="35071"/>
                    </a:lnTo>
                    <a:lnTo>
                      <a:pt x="26745" y="35071"/>
                    </a:lnTo>
                    <a:lnTo>
                      <a:pt x="26772" y="35098"/>
                    </a:lnTo>
                    <a:lnTo>
                      <a:pt x="26799" y="35098"/>
                    </a:lnTo>
                    <a:lnTo>
                      <a:pt x="26908" y="35125"/>
                    </a:lnTo>
                    <a:lnTo>
                      <a:pt x="26935" y="35153"/>
                    </a:lnTo>
                    <a:lnTo>
                      <a:pt x="27016" y="35207"/>
                    </a:lnTo>
                    <a:lnTo>
                      <a:pt x="27043" y="35180"/>
                    </a:lnTo>
                    <a:lnTo>
                      <a:pt x="27098" y="35180"/>
                    </a:lnTo>
                    <a:lnTo>
                      <a:pt x="27125" y="35207"/>
                    </a:lnTo>
                    <a:lnTo>
                      <a:pt x="27125" y="35261"/>
                    </a:lnTo>
                    <a:lnTo>
                      <a:pt x="27179" y="35234"/>
                    </a:lnTo>
                    <a:lnTo>
                      <a:pt x="27206" y="35207"/>
                    </a:lnTo>
                    <a:lnTo>
                      <a:pt x="27260" y="35125"/>
                    </a:lnTo>
                    <a:lnTo>
                      <a:pt x="27315" y="35125"/>
                    </a:lnTo>
                    <a:lnTo>
                      <a:pt x="27369" y="35180"/>
                    </a:lnTo>
                    <a:lnTo>
                      <a:pt x="27450" y="35261"/>
                    </a:lnTo>
                    <a:lnTo>
                      <a:pt x="27477" y="35234"/>
                    </a:lnTo>
                    <a:lnTo>
                      <a:pt x="27505" y="35098"/>
                    </a:lnTo>
                    <a:lnTo>
                      <a:pt x="27505" y="35071"/>
                    </a:lnTo>
                    <a:lnTo>
                      <a:pt x="27532" y="35071"/>
                    </a:lnTo>
                    <a:lnTo>
                      <a:pt x="27559" y="35044"/>
                    </a:lnTo>
                    <a:lnTo>
                      <a:pt x="27613" y="35044"/>
                    </a:lnTo>
                    <a:lnTo>
                      <a:pt x="27640" y="35098"/>
                    </a:lnTo>
                    <a:lnTo>
                      <a:pt x="27640" y="35125"/>
                    </a:lnTo>
                    <a:lnTo>
                      <a:pt x="27667" y="35153"/>
                    </a:lnTo>
                    <a:lnTo>
                      <a:pt x="27722" y="35180"/>
                    </a:lnTo>
                    <a:lnTo>
                      <a:pt x="27749" y="35153"/>
                    </a:lnTo>
                    <a:lnTo>
                      <a:pt x="27857" y="35098"/>
                    </a:lnTo>
                    <a:lnTo>
                      <a:pt x="27884" y="35071"/>
                    </a:lnTo>
                    <a:lnTo>
                      <a:pt x="27939" y="35098"/>
                    </a:lnTo>
                    <a:lnTo>
                      <a:pt x="27993" y="35125"/>
                    </a:lnTo>
                    <a:lnTo>
                      <a:pt x="27993" y="35153"/>
                    </a:lnTo>
                    <a:lnTo>
                      <a:pt x="28047" y="35180"/>
                    </a:lnTo>
                    <a:lnTo>
                      <a:pt x="28074" y="35180"/>
                    </a:lnTo>
                    <a:lnTo>
                      <a:pt x="28074" y="35261"/>
                    </a:lnTo>
                    <a:lnTo>
                      <a:pt x="28074" y="35288"/>
                    </a:lnTo>
                    <a:lnTo>
                      <a:pt x="28101" y="35397"/>
                    </a:lnTo>
                    <a:lnTo>
                      <a:pt x="28155" y="35424"/>
                    </a:lnTo>
                    <a:lnTo>
                      <a:pt x="28210" y="35478"/>
                    </a:lnTo>
                    <a:lnTo>
                      <a:pt x="28237" y="35505"/>
                    </a:lnTo>
                    <a:lnTo>
                      <a:pt x="28318" y="35397"/>
                    </a:lnTo>
                    <a:lnTo>
                      <a:pt x="28237" y="35288"/>
                    </a:lnTo>
                    <a:lnTo>
                      <a:pt x="28155" y="35180"/>
                    </a:lnTo>
                    <a:lnTo>
                      <a:pt x="28101" y="35071"/>
                    </a:lnTo>
                    <a:lnTo>
                      <a:pt x="28074" y="34963"/>
                    </a:lnTo>
                    <a:lnTo>
                      <a:pt x="28020" y="34908"/>
                    </a:lnTo>
                    <a:lnTo>
                      <a:pt x="27966" y="34881"/>
                    </a:lnTo>
                    <a:lnTo>
                      <a:pt x="27803" y="34773"/>
                    </a:lnTo>
                    <a:lnTo>
                      <a:pt x="27749" y="34773"/>
                    </a:lnTo>
                    <a:lnTo>
                      <a:pt x="27749" y="34827"/>
                    </a:lnTo>
                    <a:lnTo>
                      <a:pt x="27803" y="34881"/>
                    </a:lnTo>
                    <a:lnTo>
                      <a:pt x="27694" y="34936"/>
                    </a:lnTo>
                    <a:lnTo>
                      <a:pt x="27613" y="34908"/>
                    </a:lnTo>
                    <a:lnTo>
                      <a:pt x="27559" y="34854"/>
                    </a:lnTo>
                    <a:lnTo>
                      <a:pt x="27559" y="34719"/>
                    </a:lnTo>
                    <a:lnTo>
                      <a:pt x="27586" y="34664"/>
                    </a:lnTo>
                    <a:lnTo>
                      <a:pt x="27803" y="34502"/>
                    </a:lnTo>
                    <a:lnTo>
                      <a:pt x="27803" y="34447"/>
                    </a:lnTo>
                    <a:lnTo>
                      <a:pt x="27830" y="34393"/>
                    </a:lnTo>
                    <a:lnTo>
                      <a:pt x="27830" y="34312"/>
                    </a:lnTo>
                    <a:lnTo>
                      <a:pt x="27803" y="34312"/>
                    </a:lnTo>
                    <a:lnTo>
                      <a:pt x="27776" y="34257"/>
                    </a:lnTo>
                    <a:lnTo>
                      <a:pt x="27722" y="34230"/>
                    </a:lnTo>
                    <a:lnTo>
                      <a:pt x="27722" y="34203"/>
                    </a:lnTo>
                    <a:lnTo>
                      <a:pt x="27667" y="34203"/>
                    </a:lnTo>
                    <a:lnTo>
                      <a:pt x="27613" y="34149"/>
                    </a:lnTo>
                    <a:lnTo>
                      <a:pt x="27586" y="34122"/>
                    </a:lnTo>
                    <a:lnTo>
                      <a:pt x="27559" y="34122"/>
                    </a:lnTo>
                    <a:lnTo>
                      <a:pt x="27532" y="34068"/>
                    </a:lnTo>
                    <a:lnTo>
                      <a:pt x="27532" y="33986"/>
                    </a:lnTo>
                    <a:lnTo>
                      <a:pt x="27505" y="34013"/>
                    </a:lnTo>
                    <a:lnTo>
                      <a:pt x="27450" y="34013"/>
                    </a:lnTo>
                    <a:lnTo>
                      <a:pt x="27423" y="33986"/>
                    </a:lnTo>
                    <a:lnTo>
                      <a:pt x="27477" y="33959"/>
                    </a:lnTo>
                    <a:lnTo>
                      <a:pt x="27477" y="33878"/>
                    </a:lnTo>
                    <a:lnTo>
                      <a:pt x="27450" y="33823"/>
                    </a:lnTo>
                    <a:lnTo>
                      <a:pt x="27369" y="33715"/>
                    </a:lnTo>
                    <a:lnTo>
                      <a:pt x="27342" y="33688"/>
                    </a:lnTo>
                    <a:lnTo>
                      <a:pt x="27342" y="33634"/>
                    </a:lnTo>
                    <a:lnTo>
                      <a:pt x="27342" y="33552"/>
                    </a:lnTo>
                    <a:lnTo>
                      <a:pt x="27315" y="33525"/>
                    </a:lnTo>
                    <a:lnTo>
                      <a:pt x="27260" y="33525"/>
                    </a:lnTo>
                    <a:lnTo>
                      <a:pt x="27233" y="33471"/>
                    </a:lnTo>
                    <a:lnTo>
                      <a:pt x="27260" y="33444"/>
                    </a:lnTo>
                    <a:lnTo>
                      <a:pt x="27288" y="33389"/>
                    </a:lnTo>
                    <a:lnTo>
                      <a:pt x="27288" y="33362"/>
                    </a:lnTo>
                    <a:lnTo>
                      <a:pt x="27233" y="33335"/>
                    </a:lnTo>
                    <a:lnTo>
                      <a:pt x="27288" y="33281"/>
                    </a:lnTo>
                    <a:lnTo>
                      <a:pt x="27315" y="33281"/>
                    </a:lnTo>
                    <a:lnTo>
                      <a:pt x="27369" y="33254"/>
                    </a:lnTo>
                    <a:lnTo>
                      <a:pt x="27369" y="33173"/>
                    </a:lnTo>
                    <a:lnTo>
                      <a:pt x="27342" y="33037"/>
                    </a:lnTo>
                    <a:lnTo>
                      <a:pt x="27288" y="32983"/>
                    </a:lnTo>
                    <a:lnTo>
                      <a:pt x="27260" y="32983"/>
                    </a:lnTo>
                    <a:lnTo>
                      <a:pt x="27179" y="33010"/>
                    </a:lnTo>
                    <a:lnTo>
                      <a:pt x="27179" y="32928"/>
                    </a:lnTo>
                    <a:lnTo>
                      <a:pt x="27206" y="32874"/>
                    </a:lnTo>
                    <a:lnTo>
                      <a:pt x="27315" y="32901"/>
                    </a:lnTo>
                    <a:lnTo>
                      <a:pt x="27342" y="32847"/>
                    </a:lnTo>
                    <a:lnTo>
                      <a:pt x="27315" y="32820"/>
                    </a:lnTo>
                    <a:lnTo>
                      <a:pt x="27233" y="32739"/>
                    </a:lnTo>
                    <a:lnTo>
                      <a:pt x="27233" y="32711"/>
                    </a:lnTo>
                    <a:lnTo>
                      <a:pt x="27206" y="32684"/>
                    </a:lnTo>
                    <a:lnTo>
                      <a:pt x="27233" y="32576"/>
                    </a:lnTo>
                    <a:lnTo>
                      <a:pt x="27179" y="32467"/>
                    </a:lnTo>
                    <a:lnTo>
                      <a:pt x="27152" y="32386"/>
                    </a:lnTo>
                    <a:lnTo>
                      <a:pt x="27179" y="32305"/>
                    </a:lnTo>
                    <a:lnTo>
                      <a:pt x="27179" y="32250"/>
                    </a:lnTo>
                    <a:lnTo>
                      <a:pt x="27260" y="32169"/>
                    </a:lnTo>
                    <a:lnTo>
                      <a:pt x="27288" y="32115"/>
                    </a:lnTo>
                    <a:lnTo>
                      <a:pt x="27315" y="32060"/>
                    </a:lnTo>
                    <a:lnTo>
                      <a:pt x="27423" y="31979"/>
                    </a:lnTo>
                    <a:lnTo>
                      <a:pt x="27450" y="31925"/>
                    </a:lnTo>
                    <a:lnTo>
                      <a:pt x="27396" y="31898"/>
                    </a:lnTo>
                    <a:lnTo>
                      <a:pt x="27369" y="31843"/>
                    </a:lnTo>
                    <a:lnTo>
                      <a:pt x="27342" y="31816"/>
                    </a:lnTo>
                    <a:lnTo>
                      <a:pt x="27342" y="31789"/>
                    </a:lnTo>
                    <a:lnTo>
                      <a:pt x="27342" y="31762"/>
                    </a:lnTo>
                    <a:lnTo>
                      <a:pt x="27233" y="31789"/>
                    </a:lnTo>
                    <a:lnTo>
                      <a:pt x="27206" y="31762"/>
                    </a:lnTo>
                    <a:lnTo>
                      <a:pt x="27206" y="31708"/>
                    </a:lnTo>
                    <a:lnTo>
                      <a:pt x="27233" y="31654"/>
                    </a:lnTo>
                    <a:lnTo>
                      <a:pt x="27288" y="31654"/>
                    </a:lnTo>
                    <a:lnTo>
                      <a:pt x="27369" y="31626"/>
                    </a:lnTo>
                    <a:lnTo>
                      <a:pt x="27342" y="31599"/>
                    </a:lnTo>
                    <a:lnTo>
                      <a:pt x="27342" y="31572"/>
                    </a:lnTo>
                    <a:lnTo>
                      <a:pt x="27315" y="31572"/>
                    </a:lnTo>
                    <a:lnTo>
                      <a:pt x="27288" y="31545"/>
                    </a:lnTo>
                    <a:lnTo>
                      <a:pt x="27315" y="31545"/>
                    </a:lnTo>
                    <a:lnTo>
                      <a:pt x="27396" y="31518"/>
                    </a:lnTo>
                    <a:lnTo>
                      <a:pt x="27423" y="31518"/>
                    </a:lnTo>
                    <a:lnTo>
                      <a:pt x="27477" y="31545"/>
                    </a:lnTo>
                    <a:lnTo>
                      <a:pt x="27477" y="31491"/>
                    </a:lnTo>
                    <a:lnTo>
                      <a:pt x="27450" y="31409"/>
                    </a:lnTo>
                    <a:lnTo>
                      <a:pt x="27369" y="31301"/>
                    </a:lnTo>
                    <a:lnTo>
                      <a:pt x="27342" y="31274"/>
                    </a:lnTo>
                    <a:lnTo>
                      <a:pt x="27315" y="31274"/>
                    </a:lnTo>
                    <a:lnTo>
                      <a:pt x="27179" y="31192"/>
                    </a:lnTo>
                    <a:lnTo>
                      <a:pt x="27125" y="31165"/>
                    </a:lnTo>
                    <a:lnTo>
                      <a:pt x="26989" y="31165"/>
                    </a:lnTo>
                    <a:lnTo>
                      <a:pt x="26962" y="31138"/>
                    </a:lnTo>
                    <a:lnTo>
                      <a:pt x="26989" y="31084"/>
                    </a:lnTo>
                    <a:lnTo>
                      <a:pt x="26989" y="31084"/>
                    </a:lnTo>
                    <a:lnTo>
                      <a:pt x="26908" y="31138"/>
                    </a:lnTo>
                    <a:lnTo>
                      <a:pt x="26826" y="31138"/>
                    </a:lnTo>
                    <a:lnTo>
                      <a:pt x="26854" y="31111"/>
                    </a:lnTo>
                    <a:lnTo>
                      <a:pt x="26854" y="31084"/>
                    </a:lnTo>
                    <a:lnTo>
                      <a:pt x="26854" y="31057"/>
                    </a:lnTo>
                    <a:lnTo>
                      <a:pt x="26854" y="31030"/>
                    </a:lnTo>
                    <a:lnTo>
                      <a:pt x="26826" y="31057"/>
                    </a:lnTo>
                    <a:lnTo>
                      <a:pt x="26718" y="31111"/>
                    </a:lnTo>
                    <a:lnTo>
                      <a:pt x="26718" y="31084"/>
                    </a:lnTo>
                    <a:lnTo>
                      <a:pt x="26745" y="31057"/>
                    </a:lnTo>
                    <a:lnTo>
                      <a:pt x="26745" y="31030"/>
                    </a:lnTo>
                    <a:lnTo>
                      <a:pt x="26772" y="31003"/>
                    </a:lnTo>
                    <a:lnTo>
                      <a:pt x="26691" y="30948"/>
                    </a:lnTo>
                    <a:lnTo>
                      <a:pt x="26718" y="30867"/>
                    </a:lnTo>
                    <a:lnTo>
                      <a:pt x="26772" y="30786"/>
                    </a:lnTo>
                    <a:lnTo>
                      <a:pt x="26826" y="30758"/>
                    </a:lnTo>
                    <a:lnTo>
                      <a:pt x="26772" y="30704"/>
                    </a:lnTo>
                    <a:lnTo>
                      <a:pt x="26772" y="30677"/>
                    </a:lnTo>
                    <a:lnTo>
                      <a:pt x="26718" y="30596"/>
                    </a:lnTo>
                    <a:lnTo>
                      <a:pt x="26691" y="30541"/>
                    </a:lnTo>
                    <a:lnTo>
                      <a:pt x="26609" y="30514"/>
                    </a:lnTo>
                    <a:lnTo>
                      <a:pt x="26582" y="30460"/>
                    </a:lnTo>
                    <a:lnTo>
                      <a:pt x="26582" y="30406"/>
                    </a:lnTo>
                    <a:lnTo>
                      <a:pt x="26501" y="30325"/>
                    </a:lnTo>
                    <a:lnTo>
                      <a:pt x="26338" y="30243"/>
                    </a:lnTo>
                    <a:lnTo>
                      <a:pt x="26257" y="30162"/>
                    </a:lnTo>
                    <a:lnTo>
                      <a:pt x="26230" y="30135"/>
                    </a:lnTo>
                    <a:lnTo>
                      <a:pt x="26203" y="30135"/>
                    </a:lnTo>
                    <a:lnTo>
                      <a:pt x="26148" y="30162"/>
                    </a:lnTo>
                    <a:lnTo>
                      <a:pt x="26121" y="30162"/>
                    </a:lnTo>
                    <a:lnTo>
                      <a:pt x="26040" y="30135"/>
                    </a:lnTo>
                    <a:lnTo>
                      <a:pt x="25986" y="30135"/>
                    </a:lnTo>
                    <a:lnTo>
                      <a:pt x="25986" y="30216"/>
                    </a:lnTo>
                    <a:lnTo>
                      <a:pt x="25958" y="30243"/>
                    </a:lnTo>
                    <a:lnTo>
                      <a:pt x="25931" y="30270"/>
                    </a:lnTo>
                    <a:lnTo>
                      <a:pt x="25904" y="30297"/>
                    </a:lnTo>
                    <a:lnTo>
                      <a:pt x="25796" y="30297"/>
                    </a:lnTo>
                    <a:lnTo>
                      <a:pt x="25796" y="30270"/>
                    </a:lnTo>
                    <a:lnTo>
                      <a:pt x="25769" y="30270"/>
                    </a:lnTo>
                    <a:lnTo>
                      <a:pt x="25769" y="30243"/>
                    </a:lnTo>
                    <a:lnTo>
                      <a:pt x="25687" y="30216"/>
                    </a:lnTo>
                    <a:lnTo>
                      <a:pt x="25633" y="30189"/>
                    </a:lnTo>
                    <a:lnTo>
                      <a:pt x="25606" y="30189"/>
                    </a:lnTo>
                    <a:lnTo>
                      <a:pt x="25579" y="30135"/>
                    </a:lnTo>
                    <a:lnTo>
                      <a:pt x="25524" y="30162"/>
                    </a:lnTo>
                    <a:lnTo>
                      <a:pt x="25470" y="30189"/>
                    </a:lnTo>
                    <a:lnTo>
                      <a:pt x="25416" y="30216"/>
                    </a:lnTo>
                    <a:lnTo>
                      <a:pt x="25389" y="30189"/>
                    </a:lnTo>
                    <a:lnTo>
                      <a:pt x="25362" y="30162"/>
                    </a:lnTo>
                    <a:lnTo>
                      <a:pt x="25307" y="30108"/>
                    </a:lnTo>
                    <a:lnTo>
                      <a:pt x="25253" y="30080"/>
                    </a:lnTo>
                    <a:close/>
                    <a:moveTo>
                      <a:pt x="8898" y="35261"/>
                    </a:moveTo>
                    <a:lnTo>
                      <a:pt x="8898" y="35288"/>
                    </a:lnTo>
                    <a:lnTo>
                      <a:pt x="8898" y="35424"/>
                    </a:lnTo>
                    <a:lnTo>
                      <a:pt x="8925" y="35451"/>
                    </a:lnTo>
                    <a:lnTo>
                      <a:pt x="8979" y="35478"/>
                    </a:lnTo>
                    <a:lnTo>
                      <a:pt x="9006" y="35505"/>
                    </a:lnTo>
                    <a:lnTo>
                      <a:pt x="9033" y="35559"/>
                    </a:lnTo>
                    <a:lnTo>
                      <a:pt x="9060" y="35532"/>
                    </a:lnTo>
                    <a:lnTo>
                      <a:pt x="9142" y="35532"/>
                    </a:lnTo>
                    <a:lnTo>
                      <a:pt x="9142" y="35478"/>
                    </a:lnTo>
                    <a:lnTo>
                      <a:pt x="9142" y="35451"/>
                    </a:lnTo>
                    <a:lnTo>
                      <a:pt x="9115" y="35397"/>
                    </a:lnTo>
                    <a:lnTo>
                      <a:pt x="9087" y="35342"/>
                    </a:lnTo>
                    <a:lnTo>
                      <a:pt x="9060" y="35315"/>
                    </a:lnTo>
                    <a:lnTo>
                      <a:pt x="8898" y="35261"/>
                    </a:lnTo>
                    <a:close/>
                    <a:moveTo>
                      <a:pt x="12424" y="35885"/>
                    </a:moveTo>
                    <a:lnTo>
                      <a:pt x="12397" y="35912"/>
                    </a:lnTo>
                    <a:lnTo>
                      <a:pt x="12342" y="35966"/>
                    </a:lnTo>
                    <a:lnTo>
                      <a:pt x="12207" y="36048"/>
                    </a:lnTo>
                    <a:lnTo>
                      <a:pt x="12180" y="36156"/>
                    </a:lnTo>
                    <a:lnTo>
                      <a:pt x="12234" y="36210"/>
                    </a:lnTo>
                    <a:lnTo>
                      <a:pt x="12315" y="36210"/>
                    </a:lnTo>
                    <a:lnTo>
                      <a:pt x="12397" y="36183"/>
                    </a:lnTo>
                    <a:lnTo>
                      <a:pt x="12397" y="36129"/>
                    </a:lnTo>
                    <a:lnTo>
                      <a:pt x="12424" y="36021"/>
                    </a:lnTo>
                    <a:lnTo>
                      <a:pt x="12424" y="35939"/>
                    </a:lnTo>
                    <a:lnTo>
                      <a:pt x="12424" y="35885"/>
                    </a:lnTo>
                    <a:close/>
                    <a:moveTo>
                      <a:pt x="28101" y="36210"/>
                    </a:moveTo>
                    <a:lnTo>
                      <a:pt x="28020" y="36265"/>
                    </a:lnTo>
                    <a:lnTo>
                      <a:pt x="27993" y="36346"/>
                    </a:lnTo>
                    <a:lnTo>
                      <a:pt x="27993" y="36427"/>
                    </a:lnTo>
                    <a:lnTo>
                      <a:pt x="28074" y="36482"/>
                    </a:lnTo>
                    <a:lnTo>
                      <a:pt x="28183" y="36536"/>
                    </a:lnTo>
                    <a:lnTo>
                      <a:pt x="28237" y="36563"/>
                    </a:lnTo>
                    <a:lnTo>
                      <a:pt x="28264" y="36590"/>
                    </a:lnTo>
                    <a:lnTo>
                      <a:pt x="28291" y="36617"/>
                    </a:lnTo>
                    <a:lnTo>
                      <a:pt x="28454" y="36617"/>
                    </a:lnTo>
                    <a:lnTo>
                      <a:pt x="28481" y="36590"/>
                    </a:lnTo>
                    <a:lnTo>
                      <a:pt x="28508" y="36536"/>
                    </a:lnTo>
                    <a:lnTo>
                      <a:pt x="28481" y="36509"/>
                    </a:lnTo>
                    <a:lnTo>
                      <a:pt x="28427" y="36482"/>
                    </a:lnTo>
                    <a:lnTo>
                      <a:pt x="28264" y="36482"/>
                    </a:lnTo>
                    <a:lnTo>
                      <a:pt x="28210" y="36427"/>
                    </a:lnTo>
                    <a:lnTo>
                      <a:pt x="28183" y="36237"/>
                    </a:lnTo>
                    <a:lnTo>
                      <a:pt x="28101" y="36210"/>
                    </a:lnTo>
                    <a:close/>
                    <a:moveTo>
                      <a:pt x="23761" y="36563"/>
                    </a:moveTo>
                    <a:lnTo>
                      <a:pt x="23680" y="36671"/>
                    </a:lnTo>
                    <a:lnTo>
                      <a:pt x="23680" y="36780"/>
                    </a:lnTo>
                    <a:lnTo>
                      <a:pt x="23870" y="36861"/>
                    </a:lnTo>
                    <a:lnTo>
                      <a:pt x="24033" y="36807"/>
                    </a:lnTo>
                    <a:lnTo>
                      <a:pt x="24060" y="36726"/>
                    </a:lnTo>
                    <a:lnTo>
                      <a:pt x="24006" y="36644"/>
                    </a:lnTo>
                    <a:lnTo>
                      <a:pt x="23870" y="36563"/>
                    </a:lnTo>
                    <a:close/>
                    <a:moveTo>
                      <a:pt x="23463" y="36590"/>
                    </a:moveTo>
                    <a:lnTo>
                      <a:pt x="23409" y="36617"/>
                    </a:lnTo>
                    <a:lnTo>
                      <a:pt x="23382" y="36644"/>
                    </a:lnTo>
                    <a:lnTo>
                      <a:pt x="23355" y="36699"/>
                    </a:lnTo>
                    <a:lnTo>
                      <a:pt x="23355" y="36753"/>
                    </a:lnTo>
                    <a:lnTo>
                      <a:pt x="23327" y="36807"/>
                    </a:lnTo>
                    <a:lnTo>
                      <a:pt x="23327" y="36861"/>
                    </a:lnTo>
                    <a:lnTo>
                      <a:pt x="23273" y="36916"/>
                    </a:lnTo>
                    <a:lnTo>
                      <a:pt x="23246" y="36943"/>
                    </a:lnTo>
                    <a:lnTo>
                      <a:pt x="23300" y="36997"/>
                    </a:lnTo>
                    <a:lnTo>
                      <a:pt x="23572" y="36861"/>
                    </a:lnTo>
                    <a:lnTo>
                      <a:pt x="23626" y="36834"/>
                    </a:lnTo>
                    <a:lnTo>
                      <a:pt x="23599" y="36726"/>
                    </a:lnTo>
                    <a:lnTo>
                      <a:pt x="23599" y="36699"/>
                    </a:lnTo>
                    <a:lnTo>
                      <a:pt x="23572" y="36644"/>
                    </a:lnTo>
                    <a:lnTo>
                      <a:pt x="23544" y="36617"/>
                    </a:lnTo>
                    <a:lnTo>
                      <a:pt x="23490" y="36590"/>
                    </a:lnTo>
                    <a:close/>
                    <a:moveTo>
                      <a:pt x="9820" y="36807"/>
                    </a:moveTo>
                    <a:lnTo>
                      <a:pt x="9793" y="36834"/>
                    </a:lnTo>
                    <a:lnTo>
                      <a:pt x="9766" y="36861"/>
                    </a:lnTo>
                    <a:lnTo>
                      <a:pt x="9684" y="37024"/>
                    </a:lnTo>
                    <a:lnTo>
                      <a:pt x="9657" y="37051"/>
                    </a:lnTo>
                    <a:lnTo>
                      <a:pt x="9494" y="37160"/>
                    </a:lnTo>
                    <a:lnTo>
                      <a:pt x="9521" y="37187"/>
                    </a:lnTo>
                    <a:lnTo>
                      <a:pt x="9576" y="37187"/>
                    </a:lnTo>
                    <a:lnTo>
                      <a:pt x="9576" y="37322"/>
                    </a:lnTo>
                    <a:lnTo>
                      <a:pt x="9603" y="37404"/>
                    </a:lnTo>
                    <a:lnTo>
                      <a:pt x="9603" y="37458"/>
                    </a:lnTo>
                    <a:lnTo>
                      <a:pt x="9684" y="37485"/>
                    </a:lnTo>
                    <a:lnTo>
                      <a:pt x="9738" y="37485"/>
                    </a:lnTo>
                    <a:lnTo>
                      <a:pt x="9766" y="37458"/>
                    </a:lnTo>
                    <a:lnTo>
                      <a:pt x="9820" y="37431"/>
                    </a:lnTo>
                    <a:lnTo>
                      <a:pt x="9928" y="37431"/>
                    </a:lnTo>
                    <a:lnTo>
                      <a:pt x="9928" y="37404"/>
                    </a:lnTo>
                    <a:lnTo>
                      <a:pt x="9955" y="37377"/>
                    </a:lnTo>
                    <a:lnTo>
                      <a:pt x="10037" y="37377"/>
                    </a:lnTo>
                    <a:lnTo>
                      <a:pt x="10064" y="37322"/>
                    </a:lnTo>
                    <a:lnTo>
                      <a:pt x="10064" y="37241"/>
                    </a:lnTo>
                    <a:lnTo>
                      <a:pt x="10037" y="37187"/>
                    </a:lnTo>
                    <a:lnTo>
                      <a:pt x="10010" y="37105"/>
                    </a:lnTo>
                    <a:lnTo>
                      <a:pt x="10064" y="37133"/>
                    </a:lnTo>
                    <a:lnTo>
                      <a:pt x="10145" y="37268"/>
                    </a:lnTo>
                    <a:lnTo>
                      <a:pt x="10145" y="37241"/>
                    </a:lnTo>
                    <a:lnTo>
                      <a:pt x="10145" y="37214"/>
                    </a:lnTo>
                    <a:lnTo>
                      <a:pt x="10172" y="37214"/>
                    </a:lnTo>
                    <a:lnTo>
                      <a:pt x="10172" y="37187"/>
                    </a:lnTo>
                    <a:lnTo>
                      <a:pt x="10227" y="37214"/>
                    </a:lnTo>
                    <a:lnTo>
                      <a:pt x="10281" y="37187"/>
                    </a:lnTo>
                    <a:lnTo>
                      <a:pt x="10308" y="37160"/>
                    </a:lnTo>
                    <a:lnTo>
                      <a:pt x="10308" y="37133"/>
                    </a:lnTo>
                    <a:lnTo>
                      <a:pt x="10308" y="37105"/>
                    </a:lnTo>
                    <a:lnTo>
                      <a:pt x="10389" y="37078"/>
                    </a:lnTo>
                    <a:lnTo>
                      <a:pt x="10335" y="37024"/>
                    </a:lnTo>
                    <a:lnTo>
                      <a:pt x="10254" y="36970"/>
                    </a:lnTo>
                    <a:lnTo>
                      <a:pt x="10172" y="36943"/>
                    </a:lnTo>
                    <a:lnTo>
                      <a:pt x="10064" y="36916"/>
                    </a:lnTo>
                    <a:lnTo>
                      <a:pt x="9982" y="36888"/>
                    </a:lnTo>
                    <a:lnTo>
                      <a:pt x="9874" y="36807"/>
                    </a:lnTo>
                    <a:close/>
                    <a:moveTo>
                      <a:pt x="15326" y="32386"/>
                    </a:moveTo>
                    <a:lnTo>
                      <a:pt x="15299" y="32413"/>
                    </a:lnTo>
                    <a:lnTo>
                      <a:pt x="15272" y="32467"/>
                    </a:lnTo>
                    <a:lnTo>
                      <a:pt x="15245" y="32494"/>
                    </a:lnTo>
                    <a:lnTo>
                      <a:pt x="15190" y="32494"/>
                    </a:lnTo>
                    <a:lnTo>
                      <a:pt x="15163" y="32522"/>
                    </a:lnTo>
                    <a:lnTo>
                      <a:pt x="15136" y="32549"/>
                    </a:lnTo>
                    <a:lnTo>
                      <a:pt x="15136" y="32576"/>
                    </a:lnTo>
                    <a:lnTo>
                      <a:pt x="15136" y="32630"/>
                    </a:lnTo>
                    <a:lnTo>
                      <a:pt x="15136" y="32684"/>
                    </a:lnTo>
                    <a:lnTo>
                      <a:pt x="15136" y="32766"/>
                    </a:lnTo>
                    <a:lnTo>
                      <a:pt x="15109" y="32793"/>
                    </a:lnTo>
                    <a:lnTo>
                      <a:pt x="15109" y="32820"/>
                    </a:lnTo>
                    <a:lnTo>
                      <a:pt x="15055" y="32847"/>
                    </a:lnTo>
                    <a:lnTo>
                      <a:pt x="15028" y="32901"/>
                    </a:lnTo>
                    <a:lnTo>
                      <a:pt x="15000" y="32928"/>
                    </a:lnTo>
                    <a:lnTo>
                      <a:pt x="15055" y="32956"/>
                    </a:lnTo>
                    <a:lnTo>
                      <a:pt x="15326" y="32956"/>
                    </a:lnTo>
                    <a:lnTo>
                      <a:pt x="15380" y="32983"/>
                    </a:lnTo>
                    <a:lnTo>
                      <a:pt x="15489" y="33037"/>
                    </a:lnTo>
                    <a:lnTo>
                      <a:pt x="15624" y="33064"/>
                    </a:lnTo>
                    <a:lnTo>
                      <a:pt x="15733" y="33064"/>
                    </a:lnTo>
                    <a:lnTo>
                      <a:pt x="15814" y="33091"/>
                    </a:lnTo>
                    <a:lnTo>
                      <a:pt x="15868" y="33200"/>
                    </a:lnTo>
                    <a:lnTo>
                      <a:pt x="15868" y="33308"/>
                    </a:lnTo>
                    <a:lnTo>
                      <a:pt x="15814" y="33878"/>
                    </a:lnTo>
                    <a:lnTo>
                      <a:pt x="15787" y="33905"/>
                    </a:lnTo>
                    <a:lnTo>
                      <a:pt x="15760" y="33932"/>
                    </a:lnTo>
                    <a:lnTo>
                      <a:pt x="15733" y="34339"/>
                    </a:lnTo>
                    <a:lnTo>
                      <a:pt x="15733" y="34420"/>
                    </a:lnTo>
                    <a:lnTo>
                      <a:pt x="15679" y="34474"/>
                    </a:lnTo>
                    <a:lnTo>
                      <a:pt x="15651" y="34529"/>
                    </a:lnTo>
                    <a:lnTo>
                      <a:pt x="15679" y="34610"/>
                    </a:lnTo>
                    <a:lnTo>
                      <a:pt x="15679" y="34691"/>
                    </a:lnTo>
                    <a:lnTo>
                      <a:pt x="15706" y="34773"/>
                    </a:lnTo>
                    <a:lnTo>
                      <a:pt x="15706" y="35342"/>
                    </a:lnTo>
                    <a:lnTo>
                      <a:pt x="15679" y="35505"/>
                    </a:lnTo>
                    <a:lnTo>
                      <a:pt x="15434" y="35885"/>
                    </a:lnTo>
                    <a:lnTo>
                      <a:pt x="15380" y="36075"/>
                    </a:lnTo>
                    <a:lnTo>
                      <a:pt x="15353" y="36183"/>
                    </a:lnTo>
                    <a:lnTo>
                      <a:pt x="15326" y="36292"/>
                    </a:lnTo>
                    <a:lnTo>
                      <a:pt x="15299" y="36346"/>
                    </a:lnTo>
                    <a:lnTo>
                      <a:pt x="15326" y="36427"/>
                    </a:lnTo>
                    <a:lnTo>
                      <a:pt x="15434" y="36509"/>
                    </a:lnTo>
                    <a:lnTo>
                      <a:pt x="15434" y="36563"/>
                    </a:lnTo>
                    <a:lnTo>
                      <a:pt x="15462" y="36780"/>
                    </a:lnTo>
                    <a:lnTo>
                      <a:pt x="15462" y="36861"/>
                    </a:lnTo>
                    <a:lnTo>
                      <a:pt x="15407" y="37024"/>
                    </a:lnTo>
                    <a:lnTo>
                      <a:pt x="15272" y="37268"/>
                    </a:lnTo>
                    <a:lnTo>
                      <a:pt x="15272" y="37431"/>
                    </a:lnTo>
                    <a:lnTo>
                      <a:pt x="15326" y="37539"/>
                    </a:lnTo>
                    <a:lnTo>
                      <a:pt x="15434" y="37539"/>
                    </a:lnTo>
                    <a:lnTo>
                      <a:pt x="15570" y="37485"/>
                    </a:lnTo>
                    <a:lnTo>
                      <a:pt x="15624" y="37431"/>
                    </a:lnTo>
                    <a:lnTo>
                      <a:pt x="15651" y="37431"/>
                    </a:lnTo>
                    <a:lnTo>
                      <a:pt x="15841" y="37051"/>
                    </a:lnTo>
                    <a:lnTo>
                      <a:pt x="15950" y="36997"/>
                    </a:lnTo>
                    <a:lnTo>
                      <a:pt x="16031" y="36997"/>
                    </a:lnTo>
                    <a:lnTo>
                      <a:pt x="16058" y="36970"/>
                    </a:lnTo>
                    <a:lnTo>
                      <a:pt x="16085" y="36970"/>
                    </a:lnTo>
                    <a:lnTo>
                      <a:pt x="16221" y="36834"/>
                    </a:lnTo>
                    <a:lnTo>
                      <a:pt x="16275" y="36807"/>
                    </a:lnTo>
                    <a:lnTo>
                      <a:pt x="16302" y="36807"/>
                    </a:lnTo>
                    <a:lnTo>
                      <a:pt x="16357" y="36834"/>
                    </a:lnTo>
                    <a:lnTo>
                      <a:pt x="16384" y="36834"/>
                    </a:lnTo>
                    <a:lnTo>
                      <a:pt x="16411" y="36807"/>
                    </a:lnTo>
                    <a:lnTo>
                      <a:pt x="16465" y="36780"/>
                    </a:lnTo>
                    <a:lnTo>
                      <a:pt x="16492" y="36753"/>
                    </a:lnTo>
                    <a:lnTo>
                      <a:pt x="16682" y="36753"/>
                    </a:lnTo>
                    <a:lnTo>
                      <a:pt x="16709" y="36726"/>
                    </a:lnTo>
                    <a:lnTo>
                      <a:pt x="16736" y="36699"/>
                    </a:lnTo>
                    <a:lnTo>
                      <a:pt x="17035" y="36671"/>
                    </a:lnTo>
                    <a:lnTo>
                      <a:pt x="17360" y="36644"/>
                    </a:lnTo>
                    <a:lnTo>
                      <a:pt x="17496" y="36617"/>
                    </a:lnTo>
                    <a:lnTo>
                      <a:pt x="17523" y="36536"/>
                    </a:lnTo>
                    <a:lnTo>
                      <a:pt x="17550" y="36509"/>
                    </a:lnTo>
                    <a:lnTo>
                      <a:pt x="17550" y="36482"/>
                    </a:lnTo>
                    <a:lnTo>
                      <a:pt x="17577" y="36427"/>
                    </a:lnTo>
                    <a:lnTo>
                      <a:pt x="17604" y="36400"/>
                    </a:lnTo>
                    <a:lnTo>
                      <a:pt x="17659" y="36346"/>
                    </a:lnTo>
                    <a:lnTo>
                      <a:pt x="17686" y="36319"/>
                    </a:lnTo>
                    <a:lnTo>
                      <a:pt x="17740" y="36319"/>
                    </a:lnTo>
                    <a:lnTo>
                      <a:pt x="17767" y="36292"/>
                    </a:lnTo>
                    <a:lnTo>
                      <a:pt x="17848" y="36265"/>
                    </a:lnTo>
                    <a:lnTo>
                      <a:pt x="17876" y="36265"/>
                    </a:lnTo>
                    <a:lnTo>
                      <a:pt x="17957" y="36292"/>
                    </a:lnTo>
                    <a:lnTo>
                      <a:pt x="18038" y="36292"/>
                    </a:lnTo>
                    <a:lnTo>
                      <a:pt x="18093" y="36237"/>
                    </a:lnTo>
                    <a:lnTo>
                      <a:pt x="18174" y="36102"/>
                    </a:lnTo>
                    <a:lnTo>
                      <a:pt x="18201" y="36021"/>
                    </a:lnTo>
                    <a:lnTo>
                      <a:pt x="18201" y="35912"/>
                    </a:lnTo>
                    <a:lnTo>
                      <a:pt x="18174" y="35831"/>
                    </a:lnTo>
                    <a:lnTo>
                      <a:pt x="18147" y="35722"/>
                    </a:lnTo>
                    <a:lnTo>
                      <a:pt x="18174" y="35668"/>
                    </a:lnTo>
                    <a:lnTo>
                      <a:pt x="18255" y="35587"/>
                    </a:lnTo>
                    <a:lnTo>
                      <a:pt x="18364" y="35532"/>
                    </a:lnTo>
                    <a:lnTo>
                      <a:pt x="18445" y="35478"/>
                    </a:lnTo>
                    <a:lnTo>
                      <a:pt x="18445" y="35532"/>
                    </a:lnTo>
                    <a:lnTo>
                      <a:pt x="18499" y="35451"/>
                    </a:lnTo>
                    <a:lnTo>
                      <a:pt x="18554" y="35451"/>
                    </a:lnTo>
                    <a:lnTo>
                      <a:pt x="18581" y="35478"/>
                    </a:lnTo>
                    <a:lnTo>
                      <a:pt x="18635" y="35478"/>
                    </a:lnTo>
                    <a:lnTo>
                      <a:pt x="18662" y="35451"/>
                    </a:lnTo>
                    <a:lnTo>
                      <a:pt x="18662" y="35370"/>
                    </a:lnTo>
                    <a:lnTo>
                      <a:pt x="18716" y="35370"/>
                    </a:lnTo>
                    <a:lnTo>
                      <a:pt x="18744" y="35397"/>
                    </a:lnTo>
                    <a:lnTo>
                      <a:pt x="18744" y="35424"/>
                    </a:lnTo>
                    <a:lnTo>
                      <a:pt x="18716" y="35451"/>
                    </a:lnTo>
                    <a:lnTo>
                      <a:pt x="18798" y="35397"/>
                    </a:lnTo>
                    <a:lnTo>
                      <a:pt x="18825" y="35397"/>
                    </a:lnTo>
                    <a:lnTo>
                      <a:pt x="18798" y="35342"/>
                    </a:lnTo>
                    <a:lnTo>
                      <a:pt x="18879" y="35315"/>
                    </a:lnTo>
                    <a:lnTo>
                      <a:pt x="18933" y="35261"/>
                    </a:lnTo>
                    <a:lnTo>
                      <a:pt x="18988" y="35207"/>
                    </a:lnTo>
                    <a:lnTo>
                      <a:pt x="19042" y="35017"/>
                    </a:lnTo>
                    <a:lnTo>
                      <a:pt x="19096" y="34990"/>
                    </a:lnTo>
                    <a:lnTo>
                      <a:pt x="19177" y="35017"/>
                    </a:lnTo>
                    <a:lnTo>
                      <a:pt x="19259" y="35071"/>
                    </a:lnTo>
                    <a:lnTo>
                      <a:pt x="19286" y="35017"/>
                    </a:lnTo>
                    <a:lnTo>
                      <a:pt x="19340" y="34963"/>
                    </a:lnTo>
                    <a:lnTo>
                      <a:pt x="19367" y="34908"/>
                    </a:lnTo>
                    <a:lnTo>
                      <a:pt x="19340" y="34854"/>
                    </a:lnTo>
                    <a:lnTo>
                      <a:pt x="19313" y="34827"/>
                    </a:lnTo>
                    <a:lnTo>
                      <a:pt x="19286" y="34800"/>
                    </a:lnTo>
                    <a:lnTo>
                      <a:pt x="19286" y="34664"/>
                    </a:lnTo>
                    <a:lnTo>
                      <a:pt x="19286" y="34610"/>
                    </a:lnTo>
                    <a:lnTo>
                      <a:pt x="19313" y="34556"/>
                    </a:lnTo>
                    <a:lnTo>
                      <a:pt x="19313" y="34447"/>
                    </a:lnTo>
                    <a:lnTo>
                      <a:pt x="19313" y="34420"/>
                    </a:lnTo>
                    <a:lnTo>
                      <a:pt x="19313" y="34393"/>
                    </a:lnTo>
                    <a:lnTo>
                      <a:pt x="19340" y="34393"/>
                    </a:lnTo>
                    <a:lnTo>
                      <a:pt x="19394" y="34366"/>
                    </a:lnTo>
                    <a:lnTo>
                      <a:pt x="19394" y="34339"/>
                    </a:lnTo>
                    <a:lnTo>
                      <a:pt x="19449" y="34285"/>
                    </a:lnTo>
                    <a:lnTo>
                      <a:pt x="19449" y="34230"/>
                    </a:lnTo>
                    <a:lnTo>
                      <a:pt x="19422" y="34122"/>
                    </a:lnTo>
                    <a:lnTo>
                      <a:pt x="19449" y="34068"/>
                    </a:lnTo>
                    <a:lnTo>
                      <a:pt x="19476" y="34040"/>
                    </a:lnTo>
                    <a:lnTo>
                      <a:pt x="19503" y="33986"/>
                    </a:lnTo>
                    <a:lnTo>
                      <a:pt x="19476" y="33932"/>
                    </a:lnTo>
                    <a:lnTo>
                      <a:pt x="19394" y="33959"/>
                    </a:lnTo>
                    <a:lnTo>
                      <a:pt x="19367" y="33932"/>
                    </a:lnTo>
                    <a:lnTo>
                      <a:pt x="19394" y="33878"/>
                    </a:lnTo>
                    <a:lnTo>
                      <a:pt x="19313" y="33878"/>
                    </a:lnTo>
                    <a:lnTo>
                      <a:pt x="19313" y="33823"/>
                    </a:lnTo>
                    <a:lnTo>
                      <a:pt x="19340" y="33823"/>
                    </a:lnTo>
                    <a:lnTo>
                      <a:pt x="19367" y="33796"/>
                    </a:lnTo>
                    <a:lnTo>
                      <a:pt x="19422" y="33796"/>
                    </a:lnTo>
                    <a:lnTo>
                      <a:pt x="19449" y="33742"/>
                    </a:lnTo>
                    <a:lnTo>
                      <a:pt x="19449" y="33525"/>
                    </a:lnTo>
                    <a:lnTo>
                      <a:pt x="19422" y="33525"/>
                    </a:lnTo>
                    <a:lnTo>
                      <a:pt x="19367" y="33606"/>
                    </a:lnTo>
                    <a:lnTo>
                      <a:pt x="19286" y="33688"/>
                    </a:lnTo>
                    <a:lnTo>
                      <a:pt x="19205" y="33769"/>
                    </a:lnTo>
                    <a:lnTo>
                      <a:pt x="19042" y="33796"/>
                    </a:lnTo>
                    <a:lnTo>
                      <a:pt x="18933" y="33905"/>
                    </a:lnTo>
                    <a:lnTo>
                      <a:pt x="18825" y="33932"/>
                    </a:lnTo>
                    <a:lnTo>
                      <a:pt x="18744" y="33959"/>
                    </a:lnTo>
                    <a:lnTo>
                      <a:pt x="18662" y="34040"/>
                    </a:lnTo>
                    <a:lnTo>
                      <a:pt x="18554" y="34068"/>
                    </a:lnTo>
                    <a:lnTo>
                      <a:pt x="18472" y="34040"/>
                    </a:lnTo>
                    <a:lnTo>
                      <a:pt x="18472" y="33986"/>
                    </a:lnTo>
                    <a:lnTo>
                      <a:pt x="18527" y="33905"/>
                    </a:lnTo>
                    <a:lnTo>
                      <a:pt x="18716" y="33796"/>
                    </a:lnTo>
                    <a:lnTo>
                      <a:pt x="18554" y="33715"/>
                    </a:lnTo>
                    <a:lnTo>
                      <a:pt x="18499" y="33715"/>
                    </a:lnTo>
                    <a:lnTo>
                      <a:pt x="18472" y="33688"/>
                    </a:lnTo>
                    <a:lnTo>
                      <a:pt x="18445" y="33661"/>
                    </a:lnTo>
                    <a:lnTo>
                      <a:pt x="18445" y="33606"/>
                    </a:lnTo>
                    <a:lnTo>
                      <a:pt x="18418" y="33552"/>
                    </a:lnTo>
                    <a:lnTo>
                      <a:pt x="18337" y="33498"/>
                    </a:lnTo>
                    <a:lnTo>
                      <a:pt x="18201" y="33471"/>
                    </a:lnTo>
                    <a:lnTo>
                      <a:pt x="17957" y="33471"/>
                    </a:lnTo>
                    <a:lnTo>
                      <a:pt x="17984" y="33498"/>
                    </a:lnTo>
                    <a:lnTo>
                      <a:pt x="17984" y="33525"/>
                    </a:lnTo>
                    <a:lnTo>
                      <a:pt x="17984" y="33552"/>
                    </a:lnTo>
                    <a:lnTo>
                      <a:pt x="17930" y="33634"/>
                    </a:lnTo>
                    <a:lnTo>
                      <a:pt x="17903" y="33634"/>
                    </a:lnTo>
                    <a:lnTo>
                      <a:pt x="17876" y="33661"/>
                    </a:lnTo>
                    <a:lnTo>
                      <a:pt x="17903" y="33715"/>
                    </a:lnTo>
                    <a:lnTo>
                      <a:pt x="17848" y="33715"/>
                    </a:lnTo>
                    <a:lnTo>
                      <a:pt x="17794" y="33661"/>
                    </a:lnTo>
                    <a:lnTo>
                      <a:pt x="17740" y="33634"/>
                    </a:lnTo>
                    <a:lnTo>
                      <a:pt x="17713" y="33634"/>
                    </a:lnTo>
                    <a:lnTo>
                      <a:pt x="17713" y="33688"/>
                    </a:lnTo>
                    <a:lnTo>
                      <a:pt x="17713" y="33715"/>
                    </a:lnTo>
                    <a:lnTo>
                      <a:pt x="17740" y="33742"/>
                    </a:lnTo>
                    <a:lnTo>
                      <a:pt x="17740" y="33769"/>
                    </a:lnTo>
                    <a:lnTo>
                      <a:pt x="17686" y="33796"/>
                    </a:lnTo>
                    <a:lnTo>
                      <a:pt x="17631" y="33823"/>
                    </a:lnTo>
                    <a:lnTo>
                      <a:pt x="17550" y="33796"/>
                    </a:lnTo>
                    <a:lnTo>
                      <a:pt x="17523" y="33742"/>
                    </a:lnTo>
                    <a:lnTo>
                      <a:pt x="17523" y="33688"/>
                    </a:lnTo>
                    <a:lnTo>
                      <a:pt x="17496" y="33661"/>
                    </a:lnTo>
                    <a:lnTo>
                      <a:pt x="17442" y="33606"/>
                    </a:lnTo>
                    <a:lnTo>
                      <a:pt x="17252" y="33525"/>
                    </a:lnTo>
                    <a:lnTo>
                      <a:pt x="17089" y="33362"/>
                    </a:lnTo>
                    <a:lnTo>
                      <a:pt x="17035" y="33335"/>
                    </a:lnTo>
                    <a:lnTo>
                      <a:pt x="17008" y="33335"/>
                    </a:lnTo>
                    <a:lnTo>
                      <a:pt x="16953" y="33281"/>
                    </a:lnTo>
                    <a:lnTo>
                      <a:pt x="16818" y="33091"/>
                    </a:lnTo>
                    <a:lnTo>
                      <a:pt x="16791" y="33064"/>
                    </a:lnTo>
                    <a:lnTo>
                      <a:pt x="16655" y="33037"/>
                    </a:lnTo>
                    <a:lnTo>
                      <a:pt x="16601" y="33037"/>
                    </a:lnTo>
                    <a:lnTo>
                      <a:pt x="16519" y="32956"/>
                    </a:lnTo>
                    <a:lnTo>
                      <a:pt x="16411" y="32874"/>
                    </a:lnTo>
                    <a:lnTo>
                      <a:pt x="16275" y="32820"/>
                    </a:lnTo>
                    <a:lnTo>
                      <a:pt x="15896" y="32739"/>
                    </a:lnTo>
                    <a:lnTo>
                      <a:pt x="15814" y="32711"/>
                    </a:lnTo>
                    <a:lnTo>
                      <a:pt x="15760" y="32657"/>
                    </a:lnTo>
                    <a:lnTo>
                      <a:pt x="15679" y="32603"/>
                    </a:lnTo>
                    <a:lnTo>
                      <a:pt x="15597" y="32494"/>
                    </a:lnTo>
                    <a:lnTo>
                      <a:pt x="15570" y="32494"/>
                    </a:lnTo>
                    <a:lnTo>
                      <a:pt x="15462" y="32440"/>
                    </a:lnTo>
                    <a:lnTo>
                      <a:pt x="15434" y="32413"/>
                    </a:lnTo>
                    <a:lnTo>
                      <a:pt x="15407" y="32386"/>
                    </a:lnTo>
                    <a:close/>
                    <a:moveTo>
                      <a:pt x="17767" y="36400"/>
                    </a:moveTo>
                    <a:lnTo>
                      <a:pt x="17740" y="36454"/>
                    </a:lnTo>
                    <a:lnTo>
                      <a:pt x="17686" y="36482"/>
                    </a:lnTo>
                    <a:lnTo>
                      <a:pt x="17659" y="36536"/>
                    </a:lnTo>
                    <a:lnTo>
                      <a:pt x="17631" y="36671"/>
                    </a:lnTo>
                    <a:lnTo>
                      <a:pt x="17577" y="36699"/>
                    </a:lnTo>
                    <a:lnTo>
                      <a:pt x="17496" y="36699"/>
                    </a:lnTo>
                    <a:lnTo>
                      <a:pt x="17442" y="36726"/>
                    </a:lnTo>
                    <a:lnTo>
                      <a:pt x="17414" y="36780"/>
                    </a:lnTo>
                    <a:lnTo>
                      <a:pt x="17360" y="36888"/>
                    </a:lnTo>
                    <a:lnTo>
                      <a:pt x="17333" y="36943"/>
                    </a:lnTo>
                    <a:lnTo>
                      <a:pt x="17306" y="36997"/>
                    </a:lnTo>
                    <a:lnTo>
                      <a:pt x="17279" y="37051"/>
                    </a:lnTo>
                    <a:lnTo>
                      <a:pt x="17306" y="37105"/>
                    </a:lnTo>
                    <a:lnTo>
                      <a:pt x="17387" y="37133"/>
                    </a:lnTo>
                    <a:lnTo>
                      <a:pt x="17360" y="37160"/>
                    </a:lnTo>
                    <a:lnTo>
                      <a:pt x="17306" y="37187"/>
                    </a:lnTo>
                    <a:lnTo>
                      <a:pt x="17279" y="37214"/>
                    </a:lnTo>
                    <a:lnTo>
                      <a:pt x="17279" y="37241"/>
                    </a:lnTo>
                    <a:lnTo>
                      <a:pt x="17252" y="37268"/>
                    </a:lnTo>
                    <a:lnTo>
                      <a:pt x="17197" y="37268"/>
                    </a:lnTo>
                    <a:lnTo>
                      <a:pt x="17143" y="37295"/>
                    </a:lnTo>
                    <a:lnTo>
                      <a:pt x="17143" y="37322"/>
                    </a:lnTo>
                    <a:lnTo>
                      <a:pt x="17170" y="37350"/>
                    </a:lnTo>
                    <a:lnTo>
                      <a:pt x="17197" y="37377"/>
                    </a:lnTo>
                    <a:lnTo>
                      <a:pt x="17252" y="37377"/>
                    </a:lnTo>
                    <a:lnTo>
                      <a:pt x="17252" y="37404"/>
                    </a:lnTo>
                    <a:lnTo>
                      <a:pt x="17279" y="37404"/>
                    </a:lnTo>
                    <a:lnTo>
                      <a:pt x="17252" y="37458"/>
                    </a:lnTo>
                    <a:lnTo>
                      <a:pt x="17279" y="37539"/>
                    </a:lnTo>
                    <a:lnTo>
                      <a:pt x="17306" y="37567"/>
                    </a:lnTo>
                    <a:lnTo>
                      <a:pt x="17333" y="37594"/>
                    </a:lnTo>
                    <a:lnTo>
                      <a:pt x="17360" y="37567"/>
                    </a:lnTo>
                    <a:lnTo>
                      <a:pt x="17414" y="37539"/>
                    </a:lnTo>
                    <a:lnTo>
                      <a:pt x="17442" y="37512"/>
                    </a:lnTo>
                    <a:lnTo>
                      <a:pt x="17469" y="37485"/>
                    </a:lnTo>
                    <a:lnTo>
                      <a:pt x="17523" y="37458"/>
                    </a:lnTo>
                    <a:lnTo>
                      <a:pt x="17550" y="37431"/>
                    </a:lnTo>
                    <a:lnTo>
                      <a:pt x="17523" y="37539"/>
                    </a:lnTo>
                    <a:lnTo>
                      <a:pt x="17659" y="37485"/>
                    </a:lnTo>
                    <a:lnTo>
                      <a:pt x="17767" y="37404"/>
                    </a:lnTo>
                    <a:lnTo>
                      <a:pt x="17848" y="37295"/>
                    </a:lnTo>
                    <a:lnTo>
                      <a:pt x="17957" y="37024"/>
                    </a:lnTo>
                    <a:lnTo>
                      <a:pt x="18011" y="36834"/>
                    </a:lnTo>
                    <a:lnTo>
                      <a:pt x="18011" y="36644"/>
                    </a:lnTo>
                    <a:lnTo>
                      <a:pt x="17930" y="36509"/>
                    </a:lnTo>
                    <a:lnTo>
                      <a:pt x="17876" y="36482"/>
                    </a:lnTo>
                    <a:lnTo>
                      <a:pt x="17767" y="36400"/>
                    </a:lnTo>
                    <a:close/>
                    <a:moveTo>
                      <a:pt x="23409" y="33688"/>
                    </a:moveTo>
                    <a:lnTo>
                      <a:pt x="23327" y="33715"/>
                    </a:lnTo>
                    <a:lnTo>
                      <a:pt x="23300" y="33769"/>
                    </a:lnTo>
                    <a:lnTo>
                      <a:pt x="23355" y="33986"/>
                    </a:lnTo>
                    <a:lnTo>
                      <a:pt x="23409" y="34068"/>
                    </a:lnTo>
                    <a:lnTo>
                      <a:pt x="23409" y="34122"/>
                    </a:lnTo>
                    <a:lnTo>
                      <a:pt x="23436" y="34149"/>
                    </a:lnTo>
                    <a:lnTo>
                      <a:pt x="23463" y="34203"/>
                    </a:lnTo>
                    <a:lnTo>
                      <a:pt x="23490" y="34230"/>
                    </a:lnTo>
                    <a:lnTo>
                      <a:pt x="23436" y="34257"/>
                    </a:lnTo>
                    <a:lnTo>
                      <a:pt x="23463" y="34285"/>
                    </a:lnTo>
                    <a:lnTo>
                      <a:pt x="23517" y="34285"/>
                    </a:lnTo>
                    <a:lnTo>
                      <a:pt x="23572" y="34312"/>
                    </a:lnTo>
                    <a:lnTo>
                      <a:pt x="23544" y="34339"/>
                    </a:lnTo>
                    <a:lnTo>
                      <a:pt x="23490" y="34366"/>
                    </a:lnTo>
                    <a:lnTo>
                      <a:pt x="23490" y="34393"/>
                    </a:lnTo>
                    <a:lnTo>
                      <a:pt x="23517" y="34474"/>
                    </a:lnTo>
                    <a:lnTo>
                      <a:pt x="23572" y="34529"/>
                    </a:lnTo>
                    <a:lnTo>
                      <a:pt x="23626" y="34556"/>
                    </a:lnTo>
                    <a:lnTo>
                      <a:pt x="23680" y="34556"/>
                    </a:lnTo>
                    <a:lnTo>
                      <a:pt x="23680" y="34854"/>
                    </a:lnTo>
                    <a:lnTo>
                      <a:pt x="23707" y="35071"/>
                    </a:lnTo>
                    <a:lnTo>
                      <a:pt x="23707" y="35125"/>
                    </a:lnTo>
                    <a:lnTo>
                      <a:pt x="23734" y="35153"/>
                    </a:lnTo>
                    <a:lnTo>
                      <a:pt x="23707" y="35180"/>
                    </a:lnTo>
                    <a:lnTo>
                      <a:pt x="23680" y="35207"/>
                    </a:lnTo>
                    <a:lnTo>
                      <a:pt x="23653" y="35288"/>
                    </a:lnTo>
                    <a:lnTo>
                      <a:pt x="23653" y="35315"/>
                    </a:lnTo>
                    <a:lnTo>
                      <a:pt x="23626" y="35370"/>
                    </a:lnTo>
                    <a:lnTo>
                      <a:pt x="23626" y="35424"/>
                    </a:lnTo>
                    <a:lnTo>
                      <a:pt x="23653" y="35478"/>
                    </a:lnTo>
                    <a:lnTo>
                      <a:pt x="23707" y="35505"/>
                    </a:lnTo>
                    <a:lnTo>
                      <a:pt x="23707" y="35532"/>
                    </a:lnTo>
                    <a:lnTo>
                      <a:pt x="23734" y="35587"/>
                    </a:lnTo>
                    <a:lnTo>
                      <a:pt x="23707" y="35641"/>
                    </a:lnTo>
                    <a:lnTo>
                      <a:pt x="23680" y="35695"/>
                    </a:lnTo>
                    <a:lnTo>
                      <a:pt x="23653" y="35749"/>
                    </a:lnTo>
                    <a:lnTo>
                      <a:pt x="23653" y="35831"/>
                    </a:lnTo>
                    <a:lnTo>
                      <a:pt x="23816" y="35831"/>
                    </a:lnTo>
                    <a:lnTo>
                      <a:pt x="23843" y="35939"/>
                    </a:lnTo>
                    <a:lnTo>
                      <a:pt x="23897" y="35912"/>
                    </a:lnTo>
                    <a:lnTo>
                      <a:pt x="23924" y="35939"/>
                    </a:lnTo>
                    <a:lnTo>
                      <a:pt x="24033" y="36021"/>
                    </a:lnTo>
                    <a:lnTo>
                      <a:pt x="24114" y="36021"/>
                    </a:lnTo>
                    <a:lnTo>
                      <a:pt x="24141" y="35966"/>
                    </a:lnTo>
                    <a:lnTo>
                      <a:pt x="24195" y="35912"/>
                    </a:lnTo>
                    <a:lnTo>
                      <a:pt x="24223" y="35831"/>
                    </a:lnTo>
                    <a:lnTo>
                      <a:pt x="24223" y="35776"/>
                    </a:lnTo>
                    <a:lnTo>
                      <a:pt x="24168" y="35695"/>
                    </a:lnTo>
                    <a:lnTo>
                      <a:pt x="24195" y="35641"/>
                    </a:lnTo>
                    <a:lnTo>
                      <a:pt x="24223" y="35614"/>
                    </a:lnTo>
                    <a:lnTo>
                      <a:pt x="24304" y="35587"/>
                    </a:lnTo>
                    <a:lnTo>
                      <a:pt x="24440" y="35587"/>
                    </a:lnTo>
                    <a:lnTo>
                      <a:pt x="24494" y="35614"/>
                    </a:lnTo>
                    <a:lnTo>
                      <a:pt x="24494" y="35668"/>
                    </a:lnTo>
                    <a:lnTo>
                      <a:pt x="24521" y="35695"/>
                    </a:lnTo>
                    <a:lnTo>
                      <a:pt x="24657" y="35804"/>
                    </a:lnTo>
                    <a:lnTo>
                      <a:pt x="24765" y="35939"/>
                    </a:lnTo>
                    <a:lnTo>
                      <a:pt x="24792" y="35993"/>
                    </a:lnTo>
                    <a:lnTo>
                      <a:pt x="24819" y="36048"/>
                    </a:lnTo>
                    <a:lnTo>
                      <a:pt x="24819" y="36075"/>
                    </a:lnTo>
                    <a:lnTo>
                      <a:pt x="24955" y="36183"/>
                    </a:lnTo>
                    <a:lnTo>
                      <a:pt x="24955" y="36210"/>
                    </a:lnTo>
                    <a:lnTo>
                      <a:pt x="25036" y="36563"/>
                    </a:lnTo>
                    <a:lnTo>
                      <a:pt x="25036" y="36726"/>
                    </a:lnTo>
                    <a:lnTo>
                      <a:pt x="25036" y="36780"/>
                    </a:lnTo>
                    <a:lnTo>
                      <a:pt x="24928" y="36997"/>
                    </a:lnTo>
                    <a:lnTo>
                      <a:pt x="24928" y="37051"/>
                    </a:lnTo>
                    <a:lnTo>
                      <a:pt x="24928" y="37214"/>
                    </a:lnTo>
                    <a:lnTo>
                      <a:pt x="24901" y="37241"/>
                    </a:lnTo>
                    <a:lnTo>
                      <a:pt x="24874" y="37295"/>
                    </a:lnTo>
                    <a:lnTo>
                      <a:pt x="24846" y="37322"/>
                    </a:lnTo>
                    <a:lnTo>
                      <a:pt x="24846" y="37350"/>
                    </a:lnTo>
                    <a:lnTo>
                      <a:pt x="24819" y="37485"/>
                    </a:lnTo>
                    <a:lnTo>
                      <a:pt x="24819" y="37594"/>
                    </a:lnTo>
                    <a:lnTo>
                      <a:pt x="24819" y="37675"/>
                    </a:lnTo>
                    <a:lnTo>
                      <a:pt x="24874" y="37702"/>
                    </a:lnTo>
                    <a:lnTo>
                      <a:pt x="24928" y="37729"/>
                    </a:lnTo>
                    <a:lnTo>
                      <a:pt x="24982" y="37811"/>
                    </a:lnTo>
                    <a:lnTo>
                      <a:pt x="25009" y="37919"/>
                    </a:lnTo>
                    <a:lnTo>
                      <a:pt x="25009" y="38001"/>
                    </a:lnTo>
                    <a:lnTo>
                      <a:pt x="24982" y="38109"/>
                    </a:lnTo>
                    <a:lnTo>
                      <a:pt x="24928" y="38245"/>
                    </a:lnTo>
                    <a:lnTo>
                      <a:pt x="24928" y="38380"/>
                    </a:lnTo>
                    <a:lnTo>
                      <a:pt x="24982" y="38516"/>
                    </a:lnTo>
                    <a:lnTo>
                      <a:pt x="25009" y="38543"/>
                    </a:lnTo>
                    <a:lnTo>
                      <a:pt x="25090" y="38543"/>
                    </a:lnTo>
                    <a:lnTo>
                      <a:pt x="25226" y="38570"/>
                    </a:lnTo>
                    <a:lnTo>
                      <a:pt x="25307" y="38570"/>
                    </a:lnTo>
                    <a:lnTo>
                      <a:pt x="25362" y="38597"/>
                    </a:lnTo>
                    <a:lnTo>
                      <a:pt x="25389" y="38652"/>
                    </a:lnTo>
                    <a:lnTo>
                      <a:pt x="25443" y="38706"/>
                    </a:lnTo>
                    <a:lnTo>
                      <a:pt x="25524" y="38706"/>
                    </a:lnTo>
                    <a:lnTo>
                      <a:pt x="25552" y="38733"/>
                    </a:lnTo>
                    <a:lnTo>
                      <a:pt x="25579" y="38787"/>
                    </a:lnTo>
                    <a:lnTo>
                      <a:pt x="25769" y="38950"/>
                    </a:lnTo>
                    <a:lnTo>
                      <a:pt x="25823" y="38950"/>
                    </a:lnTo>
                    <a:lnTo>
                      <a:pt x="25850" y="38923"/>
                    </a:lnTo>
                    <a:lnTo>
                      <a:pt x="25850" y="38869"/>
                    </a:lnTo>
                    <a:lnTo>
                      <a:pt x="25827" y="38731"/>
                    </a:lnTo>
                    <a:lnTo>
                      <a:pt x="25877" y="38706"/>
                    </a:lnTo>
                    <a:lnTo>
                      <a:pt x="25904" y="38733"/>
                    </a:lnTo>
                    <a:lnTo>
                      <a:pt x="25931" y="38706"/>
                    </a:lnTo>
                    <a:lnTo>
                      <a:pt x="25931" y="38652"/>
                    </a:lnTo>
                    <a:lnTo>
                      <a:pt x="25931" y="38597"/>
                    </a:lnTo>
                    <a:lnTo>
                      <a:pt x="25986" y="38543"/>
                    </a:lnTo>
                    <a:lnTo>
                      <a:pt x="25986" y="38516"/>
                    </a:lnTo>
                    <a:lnTo>
                      <a:pt x="25931" y="38516"/>
                    </a:lnTo>
                    <a:lnTo>
                      <a:pt x="25904" y="38543"/>
                    </a:lnTo>
                    <a:lnTo>
                      <a:pt x="25877" y="38543"/>
                    </a:lnTo>
                    <a:lnTo>
                      <a:pt x="25850" y="38570"/>
                    </a:lnTo>
                    <a:lnTo>
                      <a:pt x="25801" y="38595"/>
                    </a:lnTo>
                    <a:lnTo>
                      <a:pt x="25801" y="38595"/>
                    </a:lnTo>
                    <a:lnTo>
                      <a:pt x="25796" y="38570"/>
                    </a:lnTo>
                    <a:lnTo>
                      <a:pt x="25714" y="38353"/>
                    </a:lnTo>
                    <a:lnTo>
                      <a:pt x="25687" y="37892"/>
                    </a:lnTo>
                    <a:lnTo>
                      <a:pt x="25633" y="37784"/>
                    </a:lnTo>
                    <a:lnTo>
                      <a:pt x="25687" y="37729"/>
                    </a:lnTo>
                    <a:lnTo>
                      <a:pt x="25823" y="37729"/>
                    </a:lnTo>
                    <a:lnTo>
                      <a:pt x="25850" y="37784"/>
                    </a:lnTo>
                    <a:lnTo>
                      <a:pt x="25850" y="37892"/>
                    </a:lnTo>
                    <a:lnTo>
                      <a:pt x="25850" y="37919"/>
                    </a:lnTo>
                    <a:lnTo>
                      <a:pt x="25904" y="38001"/>
                    </a:lnTo>
                    <a:lnTo>
                      <a:pt x="25931" y="38109"/>
                    </a:lnTo>
                    <a:lnTo>
                      <a:pt x="25986" y="38218"/>
                    </a:lnTo>
                    <a:lnTo>
                      <a:pt x="26094" y="38326"/>
                    </a:lnTo>
                    <a:lnTo>
                      <a:pt x="26203" y="38380"/>
                    </a:lnTo>
                    <a:lnTo>
                      <a:pt x="26175" y="38326"/>
                    </a:lnTo>
                    <a:lnTo>
                      <a:pt x="26148" y="38245"/>
                    </a:lnTo>
                    <a:lnTo>
                      <a:pt x="26148" y="38136"/>
                    </a:lnTo>
                    <a:lnTo>
                      <a:pt x="26175" y="38055"/>
                    </a:lnTo>
                    <a:lnTo>
                      <a:pt x="26230" y="38055"/>
                    </a:lnTo>
                    <a:lnTo>
                      <a:pt x="26474" y="38136"/>
                    </a:lnTo>
                    <a:lnTo>
                      <a:pt x="26555" y="38136"/>
                    </a:lnTo>
                    <a:lnTo>
                      <a:pt x="26609" y="38055"/>
                    </a:lnTo>
                    <a:lnTo>
                      <a:pt x="26609" y="38001"/>
                    </a:lnTo>
                    <a:lnTo>
                      <a:pt x="26609" y="37919"/>
                    </a:lnTo>
                    <a:lnTo>
                      <a:pt x="26609" y="37811"/>
                    </a:lnTo>
                    <a:lnTo>
                      <a:pt x="26582" y="37756"/>
                    </a:lnTo>
                    <a:lnTo>
                      <a:pt x="26555" y="37702"/>
                    </a:lnTo>
                    <a:lnTo>
                      <a:pt x="26528" y="37648"/>
                    </a:lnTo>
                    <a:lnTo>
                      <a:pt x="26501" y="37648"/>
                    </a:lnTo>
                    <a:lnTo>
                      <a:pt x="26474" y="37702"/>
                    </a:lnTo>
                    <a:lnTo>
                      <a:pt x="26447" y="37648"/>
                    </a:lnTo>
                    <a:lnTo>
                      <a:pt x="26392" y="37594"/>
                    </a:lnTo>
                    <a:lnTo>
                      <a:pt x="26365" y="37539"/>
                    </a:lnTo>
                    <a:lnTo>
                      <a:pt x="26365" y="37485"/>
                    </a:lnTo>
                    <a:lnTo>
                      <a:pt x="26365" y="37350"/>
                    </a:lnTo>
                    <a:lnTo>
                      <a:pt x="26365" y="37322"/>
                    </a:lnTo>
                    <a:lnTo>
                      <a:pt x="26338" y="37241"/>
                    </a:lnTo>
                    <a:lnTo>
                      <a:pt x="26311" y="37187"/>
                    </a:lnTo>
                    <a:lnTo>
                      <a:pt x="26365" y="37024"/>
                    </a:lnTo>
                    <a:lnTo>
                      <a:pt x="26365" y="36943"/>
                    </a:lnTo>
                    <a:lnTo>
                      <a:pt x="26284" y="36916"/>
                    </a:lnTo>
                    <a:lnTo>
                      <a:pt x="26284" y="36888"/>
                    </a:lnTo>
                    <a:lnTo>
                      <a:pt x="26148" y="36726"/>
                    </a:lnTo>
                    <a:lnTo>
                      <a:pt x="26121" y="36644"/>
                    </a:lnTo>
                    <a:lnTo>
                      <a:pt x="26094" y="36617"/>
                    </a:lnTo>
                    <a:lnTo>
                      <a:pt x="26067" y="36590"/>
                    </a:lnTo>
                    <a:lnTo>
                      <a:pt x="25986" y="36563"/>
                    </a:lnTo>
                    <a:lnTo>
                      <a:pt x="25796" y="36482"/>
                    </a:lnTo>
                    <a:lnTo>
                      <a:pt x="25741" y="36427"/>
                    </a:lnTo>
                    <a:lnTo>
                      <a:pt x="25714" y="36292"/>
                    </a:lnTo>
                    <a:lnTo>
                      <a:pt x="25741" y="36129"/>
                    </a:lnTo>
                    <a:lnTo>
                      <a:pt x="25877" y="35695"/>
                    </a:lnTo>
                    <a:lnTo>
                      <a:pt x="25877" y="35559"/>
                    </a:lnTo>
                    <a:lnTo>
                      <a:pt x="25850" y="35234"/>
                    </a:lnTo>
                    <a:lnTo>
                      <a:pt x="25850" y="35125"/>
                    </a:lnTo>
                    <a:lnTo>
                      <a:pt x="25850" y="35098"/>
                    </a:lnTo>
                    <a:lnTo>
                      <a:pt x="25796" y="35017"/>
                    </a:lnTo>
                    <a:lnTo>
                      <a:pt x="25796" y="34990"/>
                    </a:lnTo>
                    <a:lnTo>
                      <a:pt x="25796" y="34963"/>
                    </a:lnTo>
                    <a:lnTo>
                      <a:pt x="25823" y="34908"/>
                    </a:lnTo>
                    <a:lnTo>
                      <a:pt x="25850" y="34881"/>
                    </a:lnTo>
                    <a:lnTo>
                      <a:pt x="25850" y="34854"/>
                    </a:lnTo>
                    <a:lnTo>
                      <a:pt x="25850" y="34746"/>
                    </a:lnTo>
                    <a:lnTo>
                      <a:pt x="25823" y="34746"/>
                    </a:lnTo>
                    <a:lnTo>
                      <a:pt x="25823" y="34773"/>
                    </a:lnTo>
                    <a:lnTo>
                      <a:pt x="25796" y="34800"/>
                    </a:lnTo>
                    <a:lnTo>
                      <a:pt x="25769" y="34719"/>
                    </a:lnTo>
                    <a:lnTo>
                      <a:pt x="25714" y="34719"/>
                    </a:lnTo>
                    <a:lnTo>
                      <a:pt x="25687" y="34691"/>
                    </a:lnTo>
                    <a:lnTo>
                      <a:pt x="25660" y="34691"/>
                    </a:lnTo>
                    <a:lnTo>
                      <a:pt x="25633" y="34664"/>
                    </a:lnTo>
                    <a:lnTo>
                      <a:pt x="25606" y="34637"/>
                    </a:lnTo>
                    <a:lnTo>
                      <a:pt x="25606" y="34610"/>
                    </a:lnTo>
                    <a:lnTo>
                      <a:pt x="25579" y="34583"/>
                    </a:lnTo>
                    <a:lnTo>
                      <a:pt x="25579" y="34529"/>
                    </a:lnTo>
                    <a:lnTo>
                      <a:pt x="25579" y="34502"/>
                    </a:lnTo>
                    <a:lnTo>
                      <a:pt x="25606" y="34447"/>
                    </a:lnTo>
                    <a:lnTo>
                      <a:pt x="25633" y="34366"/>
                    </a:lnTo>
                    <a:lnTo>
                      <a:pt x="25660" y="34285"/>
                    </a:lnTo>
                    <a:lnTo>
                      <a:pt x="25633" y="34230"/>
                    </a:lnTo>
                    <a:lnTo>
                      <a:pt x="25606" y="34230"/>
                    </a:lnTo>
                    <a:lnTo>
                      <a:pt x="25524" y="34176"/>
                    </a:lnTo>
                    <a:lnTo>
                      <a:pt x="25497" y="34149"/>
                    </a:lnTo>
                    <a:lnTo>
                      <a:pt x="25389" y="34149"/>
                    </a:lnTo>
                    <a:lnTo>
                      <a:pt x="25362" y="34122"/>
                    </a:lnTo>
                    <a:lnTo>
                      <a:pt x="25362" y="34095"/>
                    </a:lnTo>
                    <a:lnTo>
                      <a:pt x="25335" y="34095"/>
                    </a:lnTo>
                    <a:lnTo>
                      <a:pt x="25335" y="34149"/>
                    </a:lnTo>
                    <a:lnTo>
                      <a:pt x="25280" y="34149"/>
                    </a:lnTo>
                    <a:lnTo>
                      <a:pt x="25199" y="34095"/>
                    </a:lnTo>
                    <a:lnTo>
                      <a:pt x="25172" y="34095"/>
                    </a:lnTo>
                    <a:lnTo>
                      <a:pt x="25145" y="34122"/>
                    </a:lnTo>
                    <a:lnTo>
                      <a:pt x="25009" y="34312"/>
                    </a:lnTo>
                    <a:lnTo>
                      <a:pt x="24846" y="34474"/>
                    </a:lnTo>
                    <a:lnTo>
                      <a:pt x="24738" y="34529"/>
                    </a:lnTo>
                    <a:lnTo>
                      <a:pt x="24602" y="34556"/>
                    </a:lnTo>
                    <a:lnTo>
                      <a:pt x="24440" y="34556"/>
                    </a:lnTo>
                    <a:lnTo>
                      <a:pt x="24331" y="34502"/>
                    </a:lnTo>
                    <a:lnTo>
                      <a:pt x="24250" y="34393"/>
                    </a:lnTo>
                    <a:lnTo>
                      <a:pt x="24168" y="34176"/>
                    </a:lnTo>
                    <a:lnTo>
                      <a:pt x="24114" y="34149"/>
                    </a:lnTo>
                    <a:lnTo>
                      <a:pt x="24006" y="34068"/>
                    </a:lnTo>
                    <a:lnTo>
                      <a:pt x="23978" y="34068"/>
                    </a:lnTo>
                    <a:lnTo>
                      <a:pt x="23951" y="34122"/>
                    </a:lnTo>
                    <a:lnTo>
                      <a:pt x="23924" y="34257"/>
                    </a:lnTo>
                    <a:lnTo>
                      <a:pt x="23816" y="34068"/>
                    </a:lnTo>
                    <a:lnTo>
                      <a:pt x="23734" y="33986"/>
                    </a:lnTo>
                    <a:lnTo>
                      <a:pt x="23544" y="33823"/>
                    </a:lnTo>
                    <a:lnTo>
                      <a:pt x="23463" y="33688"/>
                    </a:lnTo>
                    <a:close/>
                    <a:moveTo>
                      <a:pt x="26175" y="38435"/>
                    </a:moveTo>
                    <a:lnTo>
                      <a:pt x="26148" y="38462"/>
                    </a:lnTo>
                    <a:lnTo>
                      <a:pt x="26094" y="38489"/>
                    </a:lnTo>
                    <a:lnTo>
                      <a:pt x="26094" y="38570"/>
                    </a:lnTo>
                    <a:lnTo>
                      <a:pt x="26148" y="38733"/>
                    </a:lnTo>
                    <a:lnTo>
                      <a:pt x="26175" y="38787"/>
                    </a:lnTo>
                    <a:lnTo>
                      <a:pt x="26257" y="38814"/>
                    </a:lnTo>
                    <a:lnTo>
                      <a:pt x="26365" y="38896"/>
                    </a:lnTo>
                    <a:lnTo>
                      <a:pt x="26501" y="39113"/>
                    </a:lnTo>
                    <a:lnTo>
                      <a:pt x="26582" y="39194"/>
                    </a:lnTo>
                    <a:lnTo>
                      <a:pt x="26582" y="39221"/>
                    </a:lnTo>
                    <a:lnTo>
                      <a:pt x="26582" y="39248"/>
                    </a:lnTo>
                    <a:lnTo>
                      <a:pt x="26582" y="39275"/>
                    </a:lnTo>
                    <a:lnTo>
                      <a:pt x="26609" y="39275"/>
                    </a:lnTo>
                    <a:lnTo>
                      <a:pt x="26664" y="39302"/>
                    </a:lnTo>
                    <a:lnTo>
                      <a:pt x="26664" y="39275"/>
                    </a:lnTo>
                    <a:lnTo>
                      <a:pt x="26691" y="39248"/>
                    </a:lnTo>
                    <a:lnTo>
                      <a:pt x="26718" y="39248"/>
                    </a:lnTo>
                    <a:lnTo>
                      <a:pt x="26718" y="39221"/>
                    </a:lnTo>
                    <a:lnTo>
                      <a:pt x="26691" y="39113"/>
                    </a:lnTo>
                    <a:lnTo>
                      <a:pt x="26664" y="39058"/>
                    </a:lnTo>
                    <a:lnTo>
                      <a:pt x="26637" y="38977"/>
                    </a:lnTo>
                    <a:lnTo>
                      <a:pt x="26582" y="38950"/>
                    </a:lnTo>
                    <a:lnTo>
                      <a:pt x="26555" y="38896"/>
                    </a:lnTo>
                    <a:lnTo>
                      <a:pt x="26501" y="38652"/>
                    </a:lnTo>
                    <a:lnTo>
                      <a:pt x="26447" y="38597"/>
                    </a:lnTo>
                    <a:lnTo>
                      <a:pt x="26420" y="38570"/>
                    </a:lnTo>
                    <a:lnTo>
                      <a:pt x="26284" y="38516"/>
                    </a:lnTo>
                    <a:lnTo>
                      <a:pt x="26203" y="38462"/>
                    </a:lnTo>
                    <a:lnTo>
                      <a:pt x="26175" y="38435"/>
                    </a:lnTo>
                    <a:close/>
                    <a:moveTo>
                      <a:pt x="27857" y="37431"/>
                    </a:moveTo>
                    <a:lnTo>
                      <a:pt x="27830" y="37458"/>
                    </a:lnTo>
                    <a:lnTo>
                      <a:pt x="27803" y="37512"/>
                    </a:lnTo>
                    <a:lnTo>
                      <a:pt x="27803" y="37594"/>
                    </a:lnTo>
                    <a:lnTo>
                      <a:pt x="27776" y="37729"/>
                    </a:lnTo>
                    <a:lnTo>
                      <a:pt x="27776" y="37756"/>
                    </a:lnTo>
                    <a:lnTo>
                      <a:pt x="27749" y="37756"/>
                    </a:lnTo>
                    <a:lnTo>
                      <a:pt x="27722" y="37784"/>
                    </a:lnTo>
                    <a:lnTo>
                      <a:pt x="27694" y="37756"/>
                    </a:lnTo>
                    <a:lnTo>
                      <a:pt x="27667" y="37729"/>
                    </a:lnTo>
                    <a:lnTo>
                      <a:pt x="27613" y="37729"/>
                    </a:lnTo>
                    <a:lnTo>
                      <a:pt x="27586" y="37756"/>
                    </a:lnTo>
                    <a:lnTo>
                      <a:pt x="27613" y="37784"/>
                    </a:lnTo>
                    <a:lnTo>
                      <a:pt x="27613" y="37811"/>
                    </a:lnTo>
                    <a:lnTo>
                      <a:pt x="27613" y="37892"/>
                    </a:lnTo>
                    <a:lnTo>
                      <a:pt x="27586" y="37919"/>
                    </a:lnTo>
                    <a:lnTo>
                      <a:pt x="27559" y="37919"/>
                    </a:lnTo>
                    <a:lnTo>
                      <a:pt x="27477" y="37946"/>
                    </a:lnTo>
                    <a:lnTo>
                      <a:pt x="27477" y="38001"/>
                    </a:lnTo>
                    <a:lnTo>
                      <a:pt x="27505" y="38055"/>
                    </a:lnTo>
                    <a:lnTo>
                      <a:pt x="27505" y="38109"/>
                    </a:lnTo>
                    <a:lnTo>
                      <a:pt x="27505" y="38136"/>
                    </a:lnTo>
                    <a:lnTo>
                      <a:pt x="27532" y="38136"/>
                    </a:lnTo>
                    <a:lnTo>
                      <a:pt x="27532" y="38163"/>
                    </a:lnTo>
                    <a:lnTo>
                      <a:pt x="27505" y="38190"/>
                    </a:lnTo>
                    <a:lnTo>
                      <a:pt x="27505" y="38245"/>
                    </a:lnTo>
                    <a:lnTo>
                      <a:pt x="27532" y="38299"/>
                    </a:lnTo>
                    <a:lnTo>
                      <a:pt x="27532" y="38353"/>
                    </a:lnTo>
                    <a:lnTo>
                      <a:pt x="27505" y="38326"/>
                    </a:lnTo>
                    <a:lnTo>
                      <a:pt x="27505" y="38299"/>
                    </a:lnTo>
                    <a:lnTo>
                      <a:pt x="27477" y="38299"/>
                    </a:lnTo>
                    <a:lnTo>
                      <a:pt x="27450" y="38326"/>
                    </a:lnTo>
                    <a:lnTo>
                      <a:pt x="27450" y="38380"/>
                    </a:lnTo>
                    <a:lnTo>
                      <a:pt x="27450" y="38435"/>
                    </a:lnTo>
                    <a:lnTo>
                      <a:pt x="27423" y="38516"/>
                    </a:lnTo>
                    <a:lnTo>
                      <a:pt x="27369" y="38516"/>
                    </a:lnTo>
                    <a:lnTo>
                      <a:pt x="27369" y="38570"/>
                    </a:lnTo>
                    <a:lnTo>
                      <a:pt x="27369" y="38652"/>
                    </a:lnTo>
                    <a:lnTo>
                      <a:pt x="27396" y="38679"/>
                    </a:lnTo>
                    <a:lnTo>
                      <a:pt x="27423" y="38679"/>
                    </a:lnTo>
                    <a:lnTo>
                      <a:pt x="27450" y="38733"/>
                    </a:lnTo>
                    <a:lnTo>
                      <a:pt x="27450" y="38760"/>
                    </a:lnTo>
                    <a:lnTo>
                      <a:pt x="27450" y="38814"/>
                    </a:lnTo>
                    <a:lnTo>
                      <a:pt x="27505" y="38814"/>
                    </a:lnTo>
                    <a:lnTo>
                      <a:pt x="27532" y="38787"/>
                    </a:lnTo>
                    <a:lnTo>
                      <a:pt x="27559" y="38760"/>
                    </a:lnTo>
                    <a:lnTo>
                      <a:pt x="27586" y="38733"/>
                    </a:lnTo>
                    <a:lnTo>
                      <a:pt x="27640" y="38760"/>
                    </a:lnTo>
                    <a:lnTo>
                      <a:pt x="27667" y="38760"/>
                    </a:lnTo>
                    <a:lnTo>
                      <a:pt x="27694" y="38706"/>
                    </a:lnTo>
                    <a:lnTo>
                      <a:pt x="27722" y="38706"/>
                    </a:lnTo>
                    <a:lnTo>
                      <a:pt x="27749" y="38760"/>
                    </a:lnTo>
                    <a:lnTo>
                      <a:pt x="27776" y="38814"/>
                    </a:lnTo>
                    <a:lnTo>
                      <a:pt x="27803" y="38814"/>
                    </a:lnTo>
                    <a:lnTo>
                      <a:pt x="27776" y="38869"/>
                    </a:lnTo>
                    <a:lnTo>
                      <a:pt x="27749" y="38869"/>
                    </a:lnTo>
                    <a:lnTo>
                      <a:pt x="27722" y="38841"/>
                    </a:lnTo>
                    <a:lnTo>
                      <a:pt x="27694" y="38896"/>
                    </a:lnTo>
                    <a:lnTo>
                      <a:pt x="27667" y="38977"/>
                    </a:lnTo>
                    <a:lnTo>
                      <a:pt x="27694" y="39058"/>
                    </a:lnTo>
                    <a:lnTo>
                      <a:pt x="27776" y="39058"/>
                    </a:lnTo>
                    <a:lnTo>
                      <a:pt x="27776" y="39085"/>
                    </a:lnTo>
                    <a:lnTo>
                      <a:pt x="27776" y="39113"/>
                    </a:lnTo>
                    <a:lnTo>
                      <a:pt x="27803" y="39140"/>
                    </a:lnTo>
                    <a:lnTo>
                      <a:pt x="27776" y="39140"/>
                    </a:lnTo>
                    <a:lnTo>
                      <a:pt x="27803" y="39167"/>
                    </a:lnTo>
                    <a:lnTo>
                      <a:pt x="27884" y="39194"/>
                    </a:lnTo>
                    <a:lnTo>
                      <a:pt x="27939" y="39221"/>
                    </a:lnTo>
                    <a:lnTo>
                      <a:pt x="27939" y="39302"/>
                    </a:lnTo>
                    <a:lnTo>
                      <a:pt x="27939" y="39357"/>
                    </a:lnTo>
                    <a:lnTo>
                      <a:pt x="27939" y="39411"/>
                    </a:lnTo>
                    <a:lnTo>
                      <a:pt x="27993" y="39438"/>
                    </a:lnTo>
                    <a:lnTo>
                      <a:pt x="28128" y="39438"/>
                    </a:lnTo>
                    <a:lnTo>
                      <a:pt x="28155" y="39384"/>
                    </a:lnTo>
                    <a:lnTo>
                      <a:pt x="28128" y="39330"/>
                    </a:lnTo>
                    <a:lnTo>
                      <a:pt x="28101" y="39275"/>
                    </a:lnTo>
                    <a:lnTo>
                      <a:pt x="28047" y="39221"/>
                    </a:lnTo>
                    <a:lnTo>
                      <a:pt x="28020" y="39167"/>
                    </a:lnTo>
                    <a:lnTo>
                      <a:pt x="28047" y="39113"/>
                    </a:lnTo>
                    <a:lnTo>
                      <a:pt x="28020" y="38950"/>
                    </a:lnTo>
                    <a:lnTo>
                      <a:pt x="28020" y="38923"/>
                    </a:lnTo>
                    <a:lnTo>
                      <a:pt x="28047" y="38869"/>
                    </a:lnTo>
                    <a:lnTo>
                      <a:pt x="28074" y="38814"/>
                    </a:lnTo>
                    <a:lnTo>
                      <a:pt x="28101" y="38787"/>
                    </a:lnTo>
                    <a:lnTo>
                      <a:pt x="28074" y="38733"/>
                    </a:lnTo>
                    <a:lnTo>
                      <a:pt x="28074" y="38706"/>
                    </a:lnTo>
                    <a:lnTo>
                      <a:pt x="28020" y="38624"/>
                    </a:lnTo>
                    <a:lnTo>
                      <a:pt x="27993" y="38570"/>
                    </a:lnTo>
                    <a:lnTo>
                      <a:pt x="27993" y="38516"/>
                    </a:lnTo>
                    <a:lnTo>
                      <a:pt x="28020" y="38435"/>
                    </a:lnTo>
                    <a:lnTo>
                      <a:pt x="27966" y="38435"/>
                    </a:lnTo>
                    <a:lnTo>
                      <a:pt x="27939" y="38407"/>
                    </a:lnTo>
                    <a:lnTo>
                      <a:pt x="27911" y="38380"/>
                    </a:lnTo>
                    <a:lnTo>
                      <a:pt x="27966" y="38353"/>
                    </a:lnTo>
                    <a:lnTo>
                      <a:pt x="27939" y="38326"/>
                    </a:lnTo>
                    <a:lnTo>
                      <a:pt x="27966" y="38272"/>
                    </a:lnTo>
                    <a:lnTo>
                      <a:pt x="27939" y="38245"/>
                    </a:lnTo>
                    <a:lnTo>
                      <a:pt x="27884" y="38190"/>
                    </a:lnTo>
                    <a:lnTo>
                      <a:pt x="27857" y="38163"/>
                    </a:lnTo>
                    <a:lnTo>
                      <a:pt x="27857" y="38109"/>
                    </a:lnTo>
                    <a:lnTo>
                      <a:pt x="27939" y="38109"/>
                    </a:lnTo>
                    <a:lnTo>
                      <a:pt x="27939" y="38082"/>
                    </a:lnTo>
                    <a:lnTo>
                      <a:pt x="27939" y="38001"/>
                    </a:lnTo>
                    <a:lnTo>
                      <a:pt x="28020" y="37784"/>
                    </a:lnTo>
                    <a:lnTo>
                      <a:pt x="28020" y="37648"/>
                    </a:lnTo>
                    <a:lnTo>
                      <a:pt x="27966" y="37539"/>
                    </a:lnTo>
                    <a:lnTo>
                      <a:pt x="27939" y="37458"/>
                    </a:lnTo>
                    <a:lnTo>
                      <a:pt x="27911" y="37431"/>
                    </a:lnTo>
                    <a:close/>
                    <a:moveTo>
                      <a:pt x="29322" y="38814"/>
                    </a:moveTo>
                    <a:lnTo>
                      <a:pt x="29268" y="38869"/>
                    </a:lnTo>
                    <a:lnTo>
                      <a:pt x="29240" y="38896"/>
                    </a:lnTo>
                    <a:lnTo>
                      <a:pt x="29240" y="38923"/>
                    </a:lnTo>
                    <a:lnTo>
                      <a:pt x="29240" y="38977"/>
                    </a:lnTo>
                    <a:lnTo>
                      <a:pt x="29240" y="39004"/>
                    </a:lnTo>
                    <a:lnTo>
                      <a:pt x="29240" y="39031"/>
                    </a:lnTo>
                    <a:lnTo>
                      <a:pt x="29023" y="39357"/>
                    </a:lnTo>
                    <a:lnTo>
                      <a:pt x="29023" y="39411"/>
                    </a:lnTo>
                    <a:lnTo>
                      <a:pt x="29051" y="39438"/>
                    </a:lnTo>
                    <a:lnTo>
                      <a:pt x="29105" y="39465"/>
                    </a:lnTo>
                    <a:lnTo>
                      <a:pt x="29132" y="39492"/>
                    </a:lnTo>
                    <a:lnTo>
                      <a:pt x="29105" y="39519"/>
                    </a:lnTo>
                    <a:lnTo>
                      <a:pt x="29051" y="39547"/>
                    </a:lnTo>
                    <a:lnTo>
                      <a:pt x="28969" y="39547"/>
                    </a:lnTo>
                    <a:lnTo>
                      <a:pt x="28996" y="39574"/>
                    </a:lnTo>
                    <a:lnTo>
                      <a:pt x="29051" y="39574"/>
                    </a:lnTo>
                    <a:lnTo>
                      <a:pt x="29078" y="39601"/>
                    </a:lnTo>
                    <a:lnTo>
                      <a:pt x="29078" y="39628"/>
                    </a:lnTo>
                    <a:lnTo>
                      <a:pt x="29051" y="39628"/>
                    </a:lnTo>
                    <a:lnTo>
                      <a:pt x="29051" y="39655"/>
                    </a:lnTo>
                    <a:lnTo>
                      <a:pt x="29159" y="39764"/>
                    </a:lnTo>
                    <a:lnTo>
                      <a:pt x="29186" y="39818"/>
                    </a:lnTo>
                    <a:lnTo>
                      <a:pt x="29240" y="39872"/>
                    </a:lnTo>
                    <a:lnTo>
                      <a:pt x="29213" y="39791"/>
                    </a:lnTo>
                    <a:lnTo>
                      <a:pt x="29268" y="39791"/>
                    </a:lnTo>
                    <a:lnTo>
                      <a:pt x="29403" y="39845"/>
                    </a:lnTo>
                    <a:lnTo>
                      <a:pt x="29512" y="39845"/>
                    </a:lnTo>
                    <a:lnTo>
                      <a:pt x="29539" y="39818"/>
                    </a:lnTo>
                    <a:lnTo>
                      <a:pt x="29620" y="39791"/>
                    </a:lnTo>
                    <a:lnTo>
                      <a:pt x="29674" y="39764"/>
                    </a:lnTo>
                    <a:lnTo>
                      <a:pt x="29702" y="39709"/>
                    </a:lnTo>
                    <a:lnTo>
                      <a:pt x="29674" y="39655"/>
                    </a:lnTo>
                    <a:lnTo>
                      <a:pt x="29647" y="39601"/>
                    </a:lnTo>
                    <a:lnTo>
                      <a:pt x="29593" y="39574"/>
                    </a:lnTo>
                    <a:lnTo>
                      <a:pt x="29566" y="39547"/>
                    </a:lnTo>
                    <a:lnTo>
                      <a:pt x="29512" y="39519"/>
                    </a:lnTo>
                    <a:lnTo>
                      <a:pt x="29457" y="39519"/>
                    </a:lnTo>
                    <a:lnTo>
                      <a:pt x="29485" y="39492"/>
                    </a:lnTo>
                    <a:lnTo>
                      <a:pt x="29539" y="39438"/>
                    </a:lnTo>
                    <a:lnTo>
                      <a:pt x="29539" y="39411"/>
                    </a:lnTo>
                    <a:lnTo>
                      <a:pt x="29539" y="39357"/>
                    </a:lnTo>
                    <a:lnTo>
                      <a:pt x="29512" y="39167"/>
                    </a:lnTo>
                    <a:lnTo>
                      <a:pt x="29349" y="38841"/>
                    </a:lnTo>
                    <a:lnTo>
                      <a:pt x="29322" y="38814"/>
                    </a:lnTo>
                    <a:close/>
                    <a:moveTo>
                      <a:pt x="12993" y="40225"/>
                    </a:moveTo>
                    <a:lnTo>
                      <a:pt x="12966" y="40279"/>
                    </a:lnTo>
                    <a:lnTo>
                      <a:pt x="12993" y="40279"/>
                    </a:lnTo>
                    <a:lnTo>
                      <a:pt x="12993" y="40252"/>
                    </a:lnTo>
                    <a:lnTo>
                      <a:pt x="12993" y="40225"/>
                    </a:lnTo>
                    <a:close/>
                    <a:moveTo>
                      <a:pt x="23409" y="38462"/>
                    </a:moveTo>
                    <a:lnTo>
                      <a:pt x="23192" y="38489"/>
                    </a:lnTo>
                    <a:lnTo>
                      <a:pt x="23029" y="38489"/>
                    </a:lnTo>
                    <a:lnTo>
                      <a:pt x="22921" y="38516"/>
                    </a:lnTo>
                    <a:lnTo>
                      <a:pt x="22866" y="38543"/>
                    </a:lnTo>
                    <a:lnTo>
                      <a:pt x="22839" y="38570"/>
                    </a:lnTo>
                    <a:lnTo>
                      <a:pt x="22785" y="38652"/>
                    </a:lnTo>
                    <a:lnTo>
                      <a:pt x="22758" y="38652"/>
                    </a:lnTo>
                    <a:lnTo>
                      <a:pt x="22704" y="38679"/>
                    </a:lnTo>
                    <a:lnTo>
                      <a:pt x="22676" y="38706"/>
                    </a:lnTo>
                    <a:lnTo>
                      <a:pt x="22676" y="38733"/>
                    </a:lnTo>
                    <a:lnTo>
                      <a:pt x="22676" y="38787"/>
                    </a:lnTo>
                    <a:lnTo>
                      <a:pt x="22595" y="38814"/>
                    </a:lnTo>
                    <a:lnTo>
                      <a:pt x="22541" y="38869"/>
                    </a:lnTo>
                    <a:lnTo>
                      <a:pt x="22541" y="38923"/>
                    </a:lnTo>
                    <a:lnTo>
                      <a:pt x="22514" y="38977"/>
                    </a:lnTo>
                    <a:lnTo>
                      <a:pt x="22459" y="39085"/>
                    </a:lnTo>
                    <a:lnTo>
                      <a:pt x="22324" y="39167"/>
                    </a:lnTo>
                    <a:lnTo>
                      <a:pt x="22161" y="39194"/>
                    </a:lnTo>
                    <a:lnTo>
                      <a:pt x="22053" y="39221"/>
                    </a:lnTo>
                    <a:lnTo>
                      <a:pt x="22025" y="39248"/>
                    </a:lnTo>
                    <a:lnTo>
                      <a:pt x="22025" y="39275"/>
                    </a:lnTo>
                    <a:lnTo>
                      <a:pt x="21998" y="39302"/>
                    </a:lnTo>
                    <a:lnTo>
                      <a:pt x="21971" y="39330"/>
                    </a:lnTo>
                    <a:lnTo>
                      <a:pt x="21917" y="39302"/>
                    </a:lnTo>
                    <a:lnTo>
                      <a:pt x="21890" y="39302"/>
                    </a:lnTo>
                    <a:lnTo>
                      <a:pt x="21890" y="39357"/>
                    </a:lnTo>
                    <a:lnTo>
                      <a:pt x="21863" y="39411"/>
                    </a:lnTo>
                    <a:lnTo>
                      <a:pt x="21754" y="39519"/>
                    </a:lnTo>
                    <a:lnTo>
                      <a:pt x="21700" y="39547"/>
                    </a:lnTo>
                    <a:lnTo>
                      <a:pt x="21646" y="39709"/>
                    </a:lnTo>
                    <a:lnTo>
                      <a:pt x="21619" y="39764"/>
                    </a:lnTo>
                    <a:lnTo>
                      <a:pt x="21619" y="39845"/>
                    </a:lnTo>
                    <a:lnTo>
                      <a:pt x="21646" y="39899"/>
                    </a:lnTo>
                    <a:lnTo>
                      <a:pt x="21700" y="39926"/>
                    </a:lnTo>
                    <a:lnTo>
                      <a:pt x="21836" y="39926"/>
                    </a:lnTo>
                    <a:lnTo>
                      <a:pt x="21863" y="39981"/>
                    </a:lnTo>
                    <a:lnTo>
                      <a:pt x="21863" y="40035"/>
                    </a:lnTo>
                    <a:lnTo>
                      <a:pt x="21836" y="40089"/>
                    </a:lnTo>
                    <a:lnTo>
                      <a:pt x="21809" y="40170"/>
                    </a:lnTo>
                    <a:lnTo>
                      <a:pt x="21836" y="40225"/>
                    </a:lnTo>
                    <a:lnTo>
                      <a:pt x="21917" y="40279"/>
                    </a:lnTo>
                    <a:lnTo>
                      <a:pt x="22080" y="40333"/>
                    </a:lnTo>
                    <a:lnTo>
                      <a:pt x="22514" y="40415"/>
                    </a:lnTo>
                    <a:lnTo>
                      <a:pt x="23029" y="40360"/>
                    </a:lnTo>
                    <a:lnTo>
                      <a:pt x="23165" y="40387"/>
                    </a:lnTo>
                    <a:lnTo>
                      <a:pt x="23273" y="40360"/>
                    </a:lnTo>
                    <a:lnTo>
                      <a:pt x="23436" y="40333"/>
                    </a:lnTo>
                    <a:lnTo>
                      <a:pt x="23572" y="40252"/>
                    </a:lnTo>
                    <a:lnTo>
                      <a:pt x="23680" y="40198"/>
                    </a:lnTo>
                    <a:lnTo>
                      <a:pt x="23707" y="40143"/>
                    </a:lnTo>
                    <a:lnTo>
                      <a:pt x="23707" y="40116"/>
                    </a:lnTo>
                    <a:lnTo>
                      <a:pt x="23734" y="40089"/>
                    </a:lnTo>
                    <a:lnTo>
                      <a:pt x="23734" y="40035"/>
                    </a:lnTo>
                    <a:lnTo>
                      <a:pt x="23734" y="39981"/>
                    </a:lnTo>
                    <a:lnTo>
                      <a:pt x="23789" y="39981"/>
                    </a:lnTo>
                    <a:lnTo>
                      <a:pt x="23816" y="39953"/>
                    </a:lnTo>
                    <a:lnTo>
                      <a:pt x="23843" y="39926"/>
                    </a:lnTo>
                    <a:lnTo>
                      <a:pt x="23951" y="39818"/>
                    </a:lnTo>
                    <a:lnTo>
                      <a:pt x="24033" y="39818"/>
                    </a:lnTo>
                    <a:lnTo>
                      <a:pt x="24033" y="39845"/>
                    </a:lnTo>
                    <a:lnTo>
                      <a:pt x="24033" y="39872"/>
                    </a:lnTo>
                    <a:lnTo>
                      <a:pt x="24060" y="39899"/>
                    </a:lnTo>
                    <a:lnTo>
                      <a:pt x="24114" y="39926"/>
                    </a:lnTo>
                    <a:lnTo>
                      <a:pt x="24331" y="39926"/>
                    </a:lnTo>
                    <a:lnTo>
                      <a:pt x="24331" y="39872"/>
                    </a:lnTo>
                    <a:lnTo>
                      <a:pt x="24412" y="39709"/>
                    </a:lnTo>
                    <a:lnTo>
                      <a:pt x="24223" y="39574"/>
                    </a:lnTo>
                    <a:lnTo>
                      <a:pt x="24168" y="39492"/>
                    </a:lnTo>
                    <a:lnTo>
                      <a:pt x="24223" y="39465"/>
                    </a:lnTo>
                    <a:lnTo>
                      <a:pt x="24277" y="39438"/>
                    </a:lnTo>
                    <a:lnTo>
                      <a:pt x="24277" y="39384"/>
                    </a:lnTo>
                    <a:lnTo>
                      <a:pt x="24223" y="39330"/>
                    </a:lnTo>
                    <a:lnTo>
                      <a:pt x="24168" y="39275"/>
                    </a:lnTo>
                    <a:lnTo>
                      <a:pt x="24195" y="39221"/>
                    </a:lnTo>
                    <a:lnTo>
                      <a:pt x="24223" y="39194"/>
                    </a:lnTo>
                    <a:lnTo>
                      <a:pt x="24223" y="39140"/>
                    </a:lnTo>
                    <a:lnTo>
                      <a:pt x="24223" y="39058"/>
                    </a:lnTo>
                    <a:lnTo>
                      <a:pt x="24277" y="39113"/>
                    </a:lnTo>
                    <a:lnTo>
                      <a:pt x="24277" y="39085"/>
                    </a:lnTo>
                    <a:lnTo>
                      <a:pt x="24277" y="39031"/>
                    </a:lnTo>
                    <a:lnTo>
                      <a:pt x="24277" y="38950"/>
                    </a:lnTo>
                    <a:lnTo>
                      <a:pt x="24250" y="38896"/>
                    </a:lnTo>
                    <a:lnTo>
                      <a:pt x="24141" y="38841"/>
                    </a:lnTo>
                    <a:lnTo>
                      <a:pt x="24087" y="38814"/>
                    </a:lnTo>
                    <a:lnTo>
                      <a:pt x="23951" y="38814"/>
                    </a:lnTo>
                    <a:lnTo>
                      <a:pt x="23897" y="38787"/>
                    </a:lnTo>
                    <a:lnTo>
                      <a:pt x="23761" y="38652"/>
                    </a:lnTo>
                    <a:lnTo>
                      <a:pt x="23707" y="38652"/>
                    </a:lnTo>
                    <a:lnTo>
                      <a:pt x="23680" y="38624"/>
                    </a:lnTo>
                    <a:lnTo>
                      <a:pt x="23653" y="38543"/>
                    </a:lnTo>
                    <a:lnTo>
                      <a:pt x="23626" y="38489"/>
                    </a:lnTo>
                    <a:lnTo>
                      <a:pt x="23599" y="38516"/>
                    </a:lnTo>
                    <a:lnTo>
                      <a:pt x="23544" y="38624"/>
                    </a:lnTo>
                    <a:lnTo>
                      <a:pt x="23490" y="38652"/>
                    </a:lnTo>
                    <a:lnTo>
                      <a:pt x="23463" y="38516"/>
                    </a:lnTo>
                    <a:lnTo>
                      <a:pt x="23409" y="38462"/>
                    </a:lnTo>
                    <a:close/>
                    <a:moveTo>
                      <a:pt x="12966" y="40279"/>
                    </a:moveTo>
                    <a:lnTo>
                      <a:pt x="12939" y="40306"/>
                    </a:lnTo>
                    <a:lnTo>
                      <a:pt x="12912" y="40333"/>
                    </a:lnTo>
                    <a:lnTo>
                      <a:pt x="12885" y="40360"/>
                    </a:lnTo>
                    <a:lnTo>
                      <a:pt x="12858" y="40360"/>
                    </a:lnTo>
                    <a:lnTo>
                      <a:pt x="12831" y="40442"/>
                    </a:lnTo>
                    <a:lnTo>
                      <a:pt x="12831" y="40469"/>
                    </a:lnTo>
                    <a:lnTo>
                      <a:pt x="12858" y="40442"/>
                    </a:lnTo>
                    <a:lnTo>
                      <a:pt x="12912" y="40415"/>
                    </a:lnTo>
                    <a:lnTo>
                      <a:pt x="12993" y="40306"/>
                    </a:lnTo>
                    <a:lnTo>
                      <a:pt x="12966" y="40279"/>
                    </a:lnTo>
                    <a:close/>
                    <a:moveTo>
                      <a:pt x="28915" y="39818"/>
                    </a:moveTo>
                    <a:lnTo>
                      <a:pt x="28861" y="39845"/>
                    </a:lnTo>
                    <a:lnTo>
                      <a:pt x="28834" y="39926"/>
                    </a:lnTo>
                    <a:lnTo>
                      <a:pt x="28834" y="40008"/>
                    </a:lnTo>
                    <a:lnTo>
                      <a:pt x="28888" y="40062"/>
                    </a:lnTo>
                    <a:lnTo>
                      <a:pt x="28861" y="40089"/>
                    </a:lnTo>
                    <a:lnTo>
                      <a:pt x="28888" y="40116"/>
                    </a:lnTo>
                    <a:lnTo>
                      <a:pt x="28888" y="40143"/>
                    </a:lnTo>
                    <a:lnTo>
                      <a:pt x="28861" y="40170"/>
                    </a:lnTo>
                    <a:lnTo>
                      <a:pt x="28834" y="40198"/>
                    </a:lnTo>
                    <a:lnTo>
                      <a:pt x="28834" y="40225"/>
                    </a:lnTo>
                    <a:lnTo>
                      <a:pt x="28806" y="40279"/>
                    </a:lnTo>
                    <a:lnTo>
                      <a:pt x="28806" y="40333"/>
                    </a:lnTo>
                    <a:lnTo>
                      <a:pt x="28888" y="40360"/>
                    </a:lnTo>
                    <a:lnTo>
                      <a:pt x="28888" y="40387"/>
                    </a:lnTo>
                    <a:lnTo>
                      <a:pt x="28834" y="40387"/>
                    </a:lnTo>
                    <a:lnTo>
                      <a:pt x="28834" y="40415"/>
                    </a:lnTo>
                    <a:lnTo>
                      <a:pt x="28915" y="40415"/>
                    </a:lnTo>
                    <a:lnTo>
                      <a:pt x="28915" y="40442"/>
                    </a:lnTo>
                    <a:lnTo>
                      <a:pt x="28915" y="40496"/>
                    </a:lnTo>
                    <a:lnTo>
                      <a:pt x="28969" y="40496"/>
                    </a:lnTo>
                    <a:lnTo>
                      <a:pt x="29023" y="40469"/>
                    </a:lnTo>
                    <a:lnTo>
                      <a:pt x="29023" y="40442"/>
                    </a:lnTo>
                    <a:lnTo>
                      <a:pt x="29023" y="40360"/>
                    </a:lnTo>
                    <a:lnTo>
                      <a:pt x="29023" y="40333"/>
                    </a:lnTo>
                    <a:lnTo>
                      <a:pt x="29078" y="40198"/>
                    </a:lnTo>
                    <a:lnTo>
                      <a:pt x="29078" y="40143"/>
                    </a:lnTo>
                    <a:lnTo>
                      <a:pt x="29051" y="40089"/>
                    </a:lnTo>
                    <a:lnTo>
                      <a:pt x="28996" y="40062"/>
                    </a:lnTo>
                    <a:lnTo>
                      <a:pt x="28996" y="40008"/>
                    </a:lnTo>
                    <a:lnTo>
                      <a:pt x="28996" y="39926"/>
                    </a:lnTo>
                    <a:lnTo>
                      <a:pt x="28996" y="39872"/>
                    </a:lnTo>
                    <a:lnTo>
                      <a:pt x="28969" y="39872"/>
                    </a:lnTo>
                    <a:lnTo>
                      <a:pt x="28942" y="39899"/>
                    </a:lnTo>
                    <a:lnTo>
                      <a:pt x="28942" y="39872"/>
                    </a:lnTo>
                    <a:lnTo>
                      <a:pt x="28942" y="39845"/>
                    </a:lnTo>
                    <a:lnTo>
                      <a:pt x="28915" y="39818"/>
                    </a:lnTo>
                    <a:close/>
                    <a:moveTo>
                      <a:pt x="21700" y="40252"/>
                    </a:moveTo>
                    <a:lnTo>
                      <a:pt x="21564" y="40306"/>
                    </a:lnTo>
                    <a:lnTo>
                      <a:pt x="21510" y="40333"/>
                    </a:lnTo>
                    <a:lnTo>
                      <a:pt x="21456" y="40360"/>
                    </a:lnTo>
                    <a:lnTo>
                      <a:pt x="21429" y="40387"/>
                    </a:lnTo>
                    <a:lnTo>
                      <a:pt x="21402" y="40415"/>
                    </a:lnTo>
                    <a:lnTo>
                      <a:pt x="21375" y="40415"/>
                    </a:lnTo>
                    <a:lnTo>
                      <a:pt x="21375" y="40442"/>
                    </a:lnTo>
                    <a:lnTo>
                      <a:pt x="21402" y="40469"/>
                    </a:lnTo>
                    <a:lnTo>
                      <a:pt x="21456" y="40550"/>
                    </a:lnTo>
                    <a:lnTo>
                      <a:pt x="21564" y="40550"/>
                    </a:lnTo>
                    <a:lnTo>
                      <a:pt x="21619" y="40523"/>
                    </a:lnTo>
                    <a:lnTo>
                      <a:pt x="21754" y="40415"/>
                    </a:lnTo>
                    <a:lnTo>
                      <a:pt x="21836" y="40360"/>
                    </a:lnTo>
                    <a:lnTo>
                      <a:pt x="21836" y="40306"/>
                    </a:lnTo>
                    <a:lnTo>
                      <a:pt x="21809" y="40279"/>
                    </a:lnTo>
                    <a:lnTo>
                      <a:pt x="21754" y="40252"/>
                    </a:lnTo>
                    <a:close/>
                    <a:moveTo>
                      <a:pt x="22459" y="34637"/>
                    </a:moveTo>
                    <a:lnTo>
                      <a:pt x="22378" y="34691"/>
                    </a:lnTo>
                    <a:lnTo>
                      <a:pt x="22188" y="34908"/>
                    </a:lnTo>
                    <a:lnTo>
                      <a:pt x="22161" y="34990"/>
                    </a:lnTo>
                    <a:lnTo>
                      <a:pt x="22134" y="35044"/>
                    </a:lnTo>
                    <a:lnTo>
                      <a:pt x="22161" y="35098"/>
                    </a:lnTo>
                    <a:lnTo>
                      <a:pt x="22161" y="35125"/>
                    </a:lnTo>
                    <a:lnTo>
                      <a:pt x="22215" y="35315"/>
                    </a:lnTo>
                    <a:lnTo>
                      <a:pt x="22161" y="35288"/>
                    </a:lnTo>
                    <a:lnTo>
                      <a:pt x="22161" y="35261"/>
                    </a:lnTo>
                    <a:lnTo>
                      <a:pt x="22134" y="35234"/>
                    </a:lnTo>
                    <a:lnTo>
                      <a:pt x="22107" y="35234"/>
                    </a:lnTo>
                    <a:lnTo>
                      <a:pt x="22107" y="35315"/>
                    </a:lnTo>
                    <a:lnTo>
                      <a:pt x="22080" y="35370"/>
                    </a:lnTo>
                    <a:lnTo>
                      <a:pt x="22053" y="35424"/>
                    </a:lnTo>
                    <a:lnTo>
                      <a:pt x="22025" y="35478"/>
                    </a:lnTo>
                    <a:lnTo>
                      <a:pt x="22053" y="35587"/>
                    </a:lnTo>
                    <a:lnTo>
                      <a:pt x="22080" y="35668"/>
                    </a:lnTo>
                    <a:lnTo>
                      <a:pt x="21998" y="35776"/>
                    </a:lnTo>
                    <a:lnTo>
                      <a:pt x="21781" y="36427"/>
                    </a:lnTo>
                    <a:lnTo>
                      <a:pt x="21727" y="36536"/>
                    </a:lnTo>
                    <a:lnTo>
                      <a:pt x="21592" y="36671"/>
                    </a:lnTo>
                    <a:lnTo>
                      <a:pt x="21537" y="36753"/>
                    </a:lnTo>
                    <a:lnTo>
                      <a:pt x="21483" y="36807"/>
                    </a:lnTo>
                    <a:lnTo>
                      <a:pt x="21456" y="36970"/>
                    </a:lnTo>
                    <a:lnTo>
                      <a:pt x="21375" y="37051"/>
                    </a:lnTo>
                    <a:lnTo>
                      <a:pt x="21347" y="37133"/>
                    </a:lnTo>
                    <a:lnTo>
                      <a:pt x="21347" y="37160"/>
                    </a:lnTo>
                    <a:lnTo>
                      <a:pt x="21375" y="37295"/>
                    </a:lnTo>
                    <a:lnTo>
                      <a:pt x="21347" y="37322"/>
                    </a:lnTo>
                    <a:lnTo>
                      <a:pt x="21347" y="37350"/>
                    </a:lnTo>
                    <a:lnTo>
                      <a:pt x="21320" y="37350"/>
                    </a:lnTo>
                    <a:lnTo>
                      <a:pt x="21320" y="37377"/>
                    </a:lnTo>
                    <a:lnTo>
                      <a:pt x="21293" y="37431"/>
                    </a:lnTo>
                    <a:lnTo>
                      <a:pt x="21022" y="37811"/>
                    </a:lnTo>
                    <a:lnTo>
                      <a:pt x="20941" y="37865"/>
                    </a:lnTo>
                    <a:lnTo>
                      <a:pt x="20913" y="37919"/>
                    </a:lnTo>
                    <a:lnTo>
                      <a:pt x="20859" y="38136"/>
                    </a:lnTo>
                    <a:lnTo>
                      <a:pt x="20696" y="38353"/>
                    </a:lnTo>
                    <a:lnTo>
                      <a:pt x="20669" y="38516"/>
                    </a:lnTo>
                    <a:lnTo>
                      <a:pt x="20615" y="38597"/>
                    </a:lnTo>
                    <a:lnTo>
                      <a:pt x="20507" y="38733"/>
                    </a:lnTo>
                    <a:lnTo>
                      <a:pt x="20371" y="38814"/>
                    </a:lnTo>
                    <a:lnTo>
                      <a:pt x="20317" y="38869"/>
                    </a:lnTo>
                    <a:lnTo>
                      <a:pt x="20317" y="38977"/>
                    </a:lnTo>
                    <a:lnTo>
                      <a:pt x="20317" y="39031"/>
                    </a:lnTo>
                    <a:lnTo>
                      <a:pt x="20290" y="39058"/>
                    </a:lnTo>
                    <a:lnTo>
                      <a:pt x="20290" y="39085"/>
                    </a:lnTo>
                    <a:lnTo>
                      <a:pt x="20262" y="39085"/>
                    </a:lnTo>
                    <a:lnTo>
                      <a:pt x="20262" y="39058"/>
                    </a:lnTo>
                    <a:lnTo>
                      <a:pt x="20208" y="39058"/>
                    </a:lnTo>
                    <a:lnTo>
                      <a:pt x="20208" y="39085"/>
                    </a:lnTo>
                    <a:lnTo>
                      <a:pt x="20181" y="39194"/>
                    </a:lnTo>
                    <a:lnTo>
                      <a:pt x="20208" y="39221"/>
                    </a:lnTo>
                    <a:lnTo>
                      <a:pt x="20262" y="39248"/>
                    </a:lnTo>
                    <a:lnTo>
                      <a:pt x="20290" y="39275"/>
                    </a:lnTo>
                    <a:lnTo>
                      <a:pt x="20262" y="39357"/>
                    </a:lnTo>
                    <a:lnTo>
                      <a:pt x="20262" y="39411"/>
                    </a:lnTo>
                    <a:lnTo>
                      <a:pt x="20127" y="39736"/>
                    </a:lnTo>
                    <a:lnTo>
                      <a:pt x="19964" y="40686"/>
                    </a:lnTo>
                    <a:lnTo>
                      <a:pt x="19964" y="40767"/>
                    </a:lnTo>
                    <a:lnTo>
                      <a:pt x="19964" y="40957"/>
                    </a:lnTo>
                    <a:lnTo>
                      <a:pt x="19991" y="41011"/>
                    </a:lnTo>
                    <a:lnTo>
                      <a:pt x="20045" y="41038"/>
                    </a:lnTo>
                    <a:lnTo>
                      <a:pt x="20100" y="40984"/>
                    </a:lnTo>
                    <a:lnTo>
                      <a:pt x="20127" y="40957"/>
                    </a:lnTo>
                    <a:lnTo>
                      <a:pt x="20317" y="40740"/>
                    </a:lnTo>
                    <a:lnTo>
                      <a:pt x="20371" y="40659"/>
                    </a:lnTo>
                    <a:lnTo>
                      <a:pt x="20398" y="40632"/>
                    </a:lnTo>
                    <a:lnTo>
                      <a:pt x="20425" y="40604"/>
                    </a:lnTo>
                    <a:lnTo>
                      <a:pt x="20479" y="40577"/>
                    </a:lnTo>
                    <a:lnTo>
                      <a:pt x="20507" y="40550"/>
                    </a:lnTo>
                    <a:lnTo>
                      <a:pt x="20534" y="40469"/>
                    </a:lnTo>
                    <a:lnTo>
                      <a:pt x="20588" y="40306"/>
                    </a:lnTo>
                    <a:lnTo>
                      <a:pt x="20615" y="40170"/>
                    </a:lnTo>
                    <a:lnTo>
                      <a:pt x="20941" y="39438"/>
                    </a:lnTo>
                    <a:lnTo>
                      <a:pt x="20968" y="39411"/>
                    </a:lnTo>
                    <a:lnTo>
                      <a:pt x="20995" y="39411"/>
                    </a:lnTo>
                    <a:lnTo>
                      <a:pt x="21022" y="39384"/>
                    </a:lnTo>
                    <a:lnTo>
                      <a:pt x="21022" y="39302"/>
                    </a:lnTo>
                    <a:lnTo>
                      <a:pt x="21076" y="39140"/>
                    </a:lnTo>
                    <a:lnTo>
                      <a:pt x="21076" y="38869"/>
                    </a:lnTo>
                    <a:lnTo>
                      <a:pt x="21076" y="38841"/>
                    </a:lnTo>
                    <a:lnTo>
                      <a:pt x="21076" y="38814"/>
                    </a:lnTo>
                    <a:lnTo>
                      <a:pt x="21103" y="38787"/>
                    </a:lnTo>
                    <a:lnTo>
                      <a:pt x="21103" y="38760"/>
                    </a:lnTo>
                    <a:lnTo>
                      <a:pt x="21130" y="38733"/>
                    </a:lnTo>
                    <a:lnTo>
                      <a:pt x="21185" y="38733"/>
                    </a:lnTo>
                    <a:lnTo>
                      <a:pt x="21212" y="38706"/>
                    </a:lnTo>
                    <a:lnTo>
                      <a:pt x="21239" y="38679"/>
                    </a:lnTo>
                    <a:lnTo>
                      <a:pt x="21266" y="38624"/>
                    </a:lnTo>
                    <a:lnTo>
                      <a:pt x="21293" y="38570"/>
                    </a:lnTo>
                    <a:lnTo>
                      <a:pt x="21293" y="38516"/>
                    </a:lnTo>
                    <a:lnTo>
                      <a:pt x="21320" y="38462"/>
                    </a:lnTo>
                    <a:lnTo>
                      <a:pt x="21510" y="38299"/>
                    </a:lnTo>
                    <a:lnTo>
                      <a:pt x="21592" y="38245"/>
                    </a:lnTo>
                    <a:lnTo>
                      <a:pt x="21646" y="38218"/>
                    </a:lnTo>
                    <a:lnTo>
                      <a:pt x="21727" y="38190"/>
                    </a:lnTo>
                    <a:lnTo>
                      <a:pt x="21809" y="38190"/>
                    </a:lnTo>
                    <a:lnTo>
                      <a:pt x="21863" y="38163"/>
                    </a:lnTo>
                    <a:lnTo>
                      <a:pt x="21917" y="38055"/>
                    </a:lnTo>
                    <a:lnTo>
                      <a:pt x="21971" y="38001"/>
                    </a:lnTo>
                    <a:lnTo>
                      <a:pt x="22161" y="37919"/>
                    </a:lnTo>
                    <a:lnTo>
                      <a:pt x="22215" y="37892"/>
                    </a:lnTo>
                    <a:lnTo>
                      <a:pt x="22188" y="37784"/>
                    </a:lnTo>
                    <a:lnTo>
                      <a:pt x="22215" y="37756"/>
                    </a:lnTo>
                    <a:lnTo>
                      <a:pt x="22242" y="37729"/>
                    </a:lnTo>
                    <a:lnTo>
                      <a:pt x="22270" y="37756"/>
                    </a:lnTo>
                    <a:lnTo>
                      <a:pt x="22270" y="37784"/>
                    </a:lnTo>
                    <a:lnTo>
                      <a:pt x="22351" y="37756"/>
                    </a:lnTo>
                    <a:lnTo>
                      <a:pt x="22351" y="37729"/>
                    </a:lnTo>
                    <a:lnTo>
                      <a:pt x="22324" y="37675"/>
                    </a:lnTo>
                    <a:lnTo>
                      <a:pt x="22324" y="37648"/>
                    </a:lnTo>
                    <a:lnTo>
                      <a:pt x="22432" y="37431"/>
                    </a:lnTo>
                    <a:lnTo>
                      <a:pt x="22432" y="37350"/>
                    </a:lnTo>
                    <a:lnTo>
                      <a:pt x="22432" y="37078"/>
                    </a:lnTo>
                    <a:lnTo>
                      <a:pt x="22405" y="37051"/>
                    </a:lnTo>
                    <a:lnTo>
                      <a:pt x="22432" y="37024"/>
                    </a:lnTo>
                    <a:lnTo>
                      <a:pt x="22459" y="36997"/>
                    </a:lnTo>
                    <a:lnTo>
                      <a:pt x="22487" y="36997"/>
                    </a:lnTo>
                    <a:lnTo>
                      <a:pt x="22459" y="36861"/>
                    </a:lnTo>
                    <a:lnTo>
                      <a:pt x="22378" y="36590"/>
                    </a:lnTo>
                    <a:lnTo>
                      <a:pt x="22378" y="36454"/>
                    </a:lnTo>
                    <a:lnTo>
                      <a:pt x="22378" y="36373"/>
                    </a:lnTo>
                    <a:lnTo>
                      <a:pt x="22459" y="36237"/>
                    </a:lnTo>
                    <a:lnTo>
                      <a:pt x="22459" y="36156"/>
                    </a:lnTo>
                    <a:lnTo>
                      <a:pt x="22459" y="36129"/>
                    </a:lnTo>
                    <a:lnTo>
                      <a:pt x="22514" y="36048"/>
                    </a:lnTo>
                    <a:lnTo>
                      <a:pt x="22541" y="35993"/>
                    </a:lnTo>
                    <a:lnTo>
                      <a:pt x="22514" y="35966"/>
                    </a:lnTo>
                    <a:lnTo>
                      <a:pt x="22487" y="35885"/>
                    </a:lnTo>
                    <a:lnTo>
                      <a:pt x="22487" y="35831"/>
                    </a:lnTo>
                    <a:lnTo>
                      <a:pt x="22514" y="35722"/>
                    </a:lnTo>
                    <a:lnTo>
                      <a:pt x="22514" y="35641"/>
                    </a:lnTo>
                    <a:lnTo>
                      <a:pt x="22487" y="35424"/>
                    </a:lnTo>
                    <a:lnTo>
                      <a:pt x="22487" y="35370"/>
                    </a:lnTo>
                    <a:lnTo>
                      <a:pt x="22459" y="35370"/>
                    </a:lnTo>
                    <a:lnTo>
                      <a:pt x="22432" y="35397"/>
                    </a:lnTo>
                    <a:lnTo>
                      <a:pt x="22351" y="35397"/>
                    </a:lnTo>
                    <a:lnTo>
                      <a:pt x="22351" y="35370"/>
                    </a:lnTo>
                    <a:lnTo>
                      <a:pt x="22351" y="35342"/>
                    </a:lnTo>
                    <a:lnTo>
                      <a:pt x="22324" y="35342"/>
                    </a:lnTo>
                    <a:lnTo>
                      <a:pt x="22297" y="35315"/>
                    </a:lnTo>
                    <a:lnTo>
                      <a:pt x="22351" y="35261"/>
                    </a:lnTo>
                    <a:lnTo>
                      <a:pt x="22432" y="35125"/>
                    </a:lnTo>
                    <a:lnTo>
                      <a:pt x="22459" y="35071"/>
                    </a:lnTo>
                    <a:lnTo>
                      <a:pt x="22487" y="34936"/>
                    </a:lnTo>
                    <a:lnTo>
                      <a:pt x="22487" y="34881"/>
                    </a:lnTo>
                    <a:lnTo>
                      <a:pt x="22541" y="34773"/>
                    </a:lnTo>
                    <a:lnTo>
                      <a:pt x="22541" y="34691"/>
                    </a:lnTo>
                    <a:lnTo>
                      <a:pt x="22568" y="34664"/>
                    </a:lnTo>
                    <a:lnTo>
                      <a:pt x="22459" y="34637"/>
                    </a:lnTo>
                    <a:close/>
                    <a:moveTo>
                      <a:pt x="20995" y="41445"/>
                    </a:moveTo>
                    <a:lnTo>
                      <a:pt x="20968" y="41500"/>
                    </a:lnTo>
                    <a:lnTo>
                      <a:pt x="20968" y="41554"/>
                    </a:lnTo>
                    <a:lnTo>
                      <a:pt x="20941" y="41554"/>
                    </a:lnTo>
                    <a:lnTo>
                      <a:pt x="20913" y="41581"/>
                    </a:lnTo>
                    <a:lnTo>
                      <a:pt x="20805" y="41662"/>
                    </a:lnTo>
                    <a:lnTo>
                      <a:pt x="20724" y="41716"/>
                    </a:lnTo>
                    <a:lnTo>
                      <a:pt x="20642" y="41716"/>
                    </a:lnTo>
                    <a:lnTo>
                      <a:pt x="20588" y="41689"/>
                    </a:lnTo>
                    <a:lnTo>
                      <a:pt x="20507" y="41771"/>
                    </a:lnTo>
                    <a:lnTo>
                      <a:pt x="20507" y="41798"/>
                    </a:lnTo>
                    <a:lnTo>
                      <a:pt x="20534" y="41852"/>
                    </a:lnTo>
                    <a:lnTo>
                      <a:pt x="20805" y="42042"/>
                    </a:lnTo>
                    <a:lnTo>
                      <a:pt x="20859" y="42069"/>
                    </a:lnTo>
                    <a:lnTo>
                      <a:pt x="20968" y="42069"/>
                    </a:lnTo>
                    <a:lnTo>
                      <a:pt x="21049" y="42096"/>
                    </a:lnTo>
                    <a:lnTo>
                      <a:pt x="21076" y="42069"/>
                    </a:lnTo>
                    <a:lnTo>
                      <a:pt x="21076" y="42042"/>
                    </a:lnTo>
                    <a:lnTo>
                      <a:pt x="21103" y="42015"/>
                    </a:lnTo>
                    <a:lnTo>
                      <a:pt x="21266" y="42015"/>
                    </a:lnTo>
                    <a:lnTo>
                      <a:pt x="21320" y="41933"/>
                    </a:lnTo>
                    <a:lnTo>
                      <a:pt x="21347" y="41933"/>
                    </a:lnTo>
                    <a:lnTo>
                      <a:pt x="21320" y="41906"/>
                    </a:lnTo>
                    <a:lnTo>
                      <a:pt x="21266" y="41879"/>
                    </a:lnTo>
                    <a:lnTo>
                      <a:pt x="21212" y="41825"/>
                    </a:lnTo>
                    <a:lnTo>
                      <a:pt x="21212" y="41798"/>
                    </a:lnTo>
                    <a:lnTo>
                      <a:pt x="21212" y="41744"/>
                    </a:lnTo>
                    <a:lnTo>
                      <a:pt x="21239" y="41744"/>
                    </a:lnTo>
                    <a:lnTo>
                      <a:pt x="21266" y="41689"/>
                    </a:lnTo>
                    <a:lnTo>
                      <a:pt x="21293" y="41635"/>
                    </a:lnTo>
                    <a:lnTo>
                      <a:pt x="21239" y="41608"/>
                    </a:lnTo>
                    <a:lnTo>
                      <a:pt x="21212" y="41608"/>
                    </a:lnTo>
                    <a:lnTo>
                      <a:pt x="21158" y="41500"/>
                    </a:lnTo>
                    <a:lnTo>
                      <a:pt x="21130" y="41445"/>
                    </a:lnTo>
                    <a:close/>
                    <a:moveTo>
                      <a:pt x="24711" y="41581"/>
                    </a:moveTo>
                    <a:lnTo>
                      <a:pt x="24575" y="41608"/>
                    </a:lnTo>
                    <a:lnTo>
                      <a:pt x="24494" y="41689"/>
                    </a:lnTo>
                    <a:lnTo>
                      <a:pt x="24467" y="41798"/>
                    </a:lnTo>
                    <a:lnTo>
                      <a:pt x="24494" y="41933"/>
                    </a:lnTo>
                    <a:lnTo>
                      <a:pt x="24575" y="42015"/>
                    </a:lnTo>
                    <a:lnTo>
                      <a:pt x="24792" y="42096"/>
                    </a:lnTo>
                    <a:lnTo>
                      <a:pt x="24819" y="42123"/>
                    </a:lnTo>
                    <a:lnTo>
                      <a:pt x="24874" y="42123"/>
                    </a:lnTo>
                    <a:lnTo>
                      <a:pt x="24901" y="42178"/>
                    </a:lnTo>
                    <a:lnTo>
                      <a:pt x="24955" y="42178"/>
                    </a:lnTo>
                    <a:lnTo>
                      <a:pt x="24982" y="42150"/>
                    </a:lnTo>
                    <a:lnTo>
                      <a:pt x="25009" y="42123"/>
                    </a:lnTo>
                    <a:lnTo>
                      <a:pt x="25009" y="42069"/>
                    </a:lnTo>
                    <a:lnTo>
                      <a:pt x="25009" y="42015"/>
                    </a:lnTo>
                    <a:lnTo>
                      <a:pt x="25036" y="41906"/>
                    </a:lnTo>
                    <a:lnTo>
                      <a:pt x="25009" y="41825"/>
                    </a:lnTo>
                    <a:lnTo>
                      <a:pt x="24982" y="41771"/>
                    </a:lnTo>
                    <a:lnTo>
                      <a:pt x="24955" y="41744"/>
                    </a:lnTo>
                    <a:lnTo>
                      <a:pt x="24928" y="41744"/>
                    </a:lnTo>
                    <a:lnTo>
                      <a:pt x="24901" y="41689"/>
                    </a:lnTo>
                    <a:lnTo>
                      <a:pt x="24846" y="41608"/>
                    </a:lnTo>
                    <a:lnTo>
                      <a:pt x="24711" y="41581"/>
                    </a:lnTo>
                    <a:close/>
                    <a:moveTo>
                      <a:pt x="19611" y="35614"/>
                    </a:moveTo>
                    <a:lnTo>
                      <a:pt x="19476" y="35668"/>
                    </a:lnTo>
                    <a:lnTo>
                      <a:pt x="19177" y="35858"/>
                    </a:lnTo>
                    <a:lnTo>
                      <a:pt x="19123" y="35885"/>
                    </a:lnTo>
                    <a:lnTo>
                      <a:pt x="18906" y="35885"/>
                    </a:lnTo>
                    <a:lnTo>
                      <a:pt x="18879" y="35912"/>
                    </a:lnTo>
                    <a:lnTo>
                      <a:pt x="18771" y="36021"/>
                    </a:lnTo>
                    <a:lnTo>
                      <a:pt x="18744" y="36048"/>
                    </a:lnTo>
                    <a:lnTo>
                      <a:pt x="18744" y="36075"/>
                    </a:lnTo>
                    <a:lnTo>
                      <a:pt x="18716" y="36102"/>
                    </a:lnTo>
                    <a:lnTo>
                      <a:pt x="18716" y="36183"/>
                    </a:lnTo>
                    <a:lnTo>
                      <a:pt x="18744" y="36210"/>
                    </a:lnTo>
                    <a:lnTo>
                      <a:pt x="18771" y="36237"/>
                    </a:lnTo>
                    <a:lnTo>
                      <a:pt x="18798" y="36265"/>
                    </a:lnTo>
                    <a:lnTo>
                      <a:pt x="18798" y="36482"/>
                    </a:lnTo>
                    <a:lnTo>
                      <a:pt x="18798" y="36536"/>
                    </a:lnTo>
                    <a:lnTo>
                      <a:pt x="18662" y="36753"/>
                    </a:lnTo>
                    <a:lnTo>
                      <a:pt x="18662" y="36807"/>
                    </a:lnTo>
                    <a:lnTo>
                      <a:pt x="18581" y="36970"/>
                    </a:lnTo>
                    <a:lnTo>
                      <a:pt x="18472" y="37105"/>
                    </a:lnTo>
                    <a:lnTo>
                      <a:pt x="18445" y="37133"/>
                    </a:lnTo>
                    <a:lnTo>
                      <a:pt x="18418" y="37160"/>
                    </a:lnTo>
                    <a:lnTo>
                      <a:pt x="18364" y="37160"/>
                    </a:lnTo>
                    <a:lnTo>
                      <a:pt x="18282" y="37187"/>
                    </a:lnTo>
                    <a:lnTo>
                      <a:pt x="18255" y="37268"/>
                    </a:lnTo>
                    <a:lnTo>
                      <a:pt x="18282" y="37404"/>
                    </a:lnTo>
                    <a:lnTo>
                      <a:pt x="18418" y="37675"/>
                    </a:lnTo>
                    <a:lnTo>
                      <a:pt x="18445" y="37811"/>
                    </a:lnTo>
                    <a:lnTo>
                      <a:pt x="18391" y="38245"/>
                    </a:lnTo>
                    <a:lnTo>
                      <a:pt x="18418" y="38380"/>
                    </a:lnTo>
                    <a:lnTo>
                      <a:pt x="18472" y="38543"/>
                    </a:lnTo>
                    <a:lnTo>
                      <a:pt x="18472" y="38624"/>
                    </a:lnTo>
                    <a:lnTo>
                      <a:pt x="18472" y="38679"/>
                    </a:lnTo>
                    <a:lnTo>
                      <a:pt x="18364" y="38787"/>
                    </a:lnTo>
                    <a:lnTo>
                      <a:pt x="18310" y="38814"/>
                    </a:lnTo>
                    <a:lnTo>
                      <a:pt x="18228" y="38787"/>
                    </a:lnTo>
                    <a:lnTo>
                      <a:pt x="18147" y="38841"/>
                    </a:lnTo>
                    <a:lnTo>
                      <a:pt x="17957" y="39031"/>
                    </a:lnTo>
                    <a:lnTo>
                      <a:pt x="17903" y="39058"/>
                    </a:lnTo>
                    <a:lnTo>
                      <a:pt x="17713" y="39113"/>
                    </a:lnTo>
                    <a:lnTo>
                      <a:pt x="17686" y="39140"/>
                    </a:lnTo>
                    <a:lnTo>
                      <a:pt x="17631" y="39113"/>
                    </a:lnTo>
                    <a:lnTo>
                      <a:pt x="17387" y="39058"/>
                    </a:lnTo>
                    <a:lnTo>
                      <a:pt x="17306" y="39058"/>
                    </a:lnTo>
                    <a:lnTo>
                      <a:pt x="17170" y="39085"/>
                    </a:lnTo>
                    <a:lnTo>
                      <a:pt x="17116" y="39113"/>
                    </a:lnTo>
                    <a:lnTo>
                      <a:pt x="17062" y="39140"/>
                    </a:lnTo>
                    <a:lnTo>
                      <a:pt x="17008" y="39302"/>
                    </a:lnTo>
                    <a:lnTo>
                      <a:pt x="16872" y="39519"/>
                    </a:lnTo>
                    <a:lnTo>
                      <a:pt x="16845" y="39574"/>
                    </a:lnTo>
                    <a:lnTo>
                      <a:pt x="16872" y="39682"/>
                    </a:lnTo>
                    <a:lnTo>
                      <a:pt x="16872" y="39791"/>
                    </a:lnTo>
                    <a:lnTo>
                      <a:pt x="16872" y="39926"/>
                    </a:lnTo>
                    <a:lnTo>
                      <a:pt x="16872" y="40035"/>
                    </a:lnTo>
                    <a:lnTo>
                      <a:pt x="16926" y="40008"/>
                    </a:lnTo>
                    <a:lnTo>
                      <a:pt x="16953" y="40008"/>
                    </a:lnTo>
                    <a:lnTo>
                      <a:pt x="16953" y="40062"/>
                    </a:lnTo>
                    <a:lnTo>
                      <a:pt x="16926" y="40143"/>
                    </a:lnTo>
                    <a:lnTo>
                      <a:pt x="16926" y="40198"/>
                    </a:lnTo>
                    <a:lnTo>
                      <a:pt x="16953" y="40170"/>
                    </a:lnTo>
                    <a:lnTo>
                      <a:pt x="16980" y="40170"/>
                    </a:lnTo>
                    <a:lnTo>
                      <a:pt x="17008" y="40143"/>
                    </a:lnTo>
                    <a:lnTo>
                      <a:pt x="17062" y="40198"/>
                    </a:lnTo>
                    <a:lnTo>
                      <a:pt x="17062" y="40225"/>
                    </a:lnTo>
                    <a:lnTo>
                      <a:pt x="17035" y="40252"/>
                    </a:lnTo>
                    <a:lnTo>
                      <a:pt x="17089" y="40306"/>
                    </a:lnTo>
                    <a:lnTo>
                      <a:pt x="17197" y="40523"/>
                    </a:lnTo>
                    <a:lnTo>
                      <a:pt x="17225" y="40550"/>
                    </a:lnTo>
                    <a:lnTo>
                      <a:pt x="17252" y="40577"/>
                    </a:lnTo>
                    <a:lnTo>
                      <a:pt x="17306" y="40604"/>
                    </a:lnTo>
                    <a:lnTo>
                      <a:pt x="17387" y="40767"/>
                    </a:lnTo>
                    <a:lnTo>
                      <a:pt x="17442" y="40821"/>
                    </a:lnTo>
                    <a:lnTo>
                      <a:pt x="17496" y="40903"/>
                    </a:lnTo>
                    <a:lnTo>
                      <a:pt x="17523" y="40957"/>
                    </a:lnTo>
                    <a:lnTo>
                      <a:pt x="17550" y="40957"/>
                    </a:lnTo>
                    <a:lnTo>
                      <a:pt x="17577" y="40984"/>
                    </a:lnTo>
                    <a:lnTo>
                      <a:pt x="17659" y="40984"/>
                    </a:lnTo>
                    <a:lnTo>
                      <a:pt x="17686" y="41011"/>
                    </a:lnTo>
                    <a:lnTo>
                      <a:pt x="17713" y="41038"/>
                    </a:lnTo>
                    <a:lnTo>
                      <a:pt x="17740" y="41066"/>
                    </a:lnTo>
                    <a:lnTo>
                      <a:pt x="17767" y="41093"/>
                    </a:lnTo>
                    <a:lnTo>
                      <a:pt x="17821" y="41093"/>
                    </a:lnTo>
                    <a:lnTo>
                      <a:pt x="17957" y="41174"/>
                    </a:lnTo>
                    <a:lnTo>
                      <a:pt x="18038" y="41201"/>
                    </a:lnTo>
                    <a:lnTo>
                      <a:pt x="18255" y="41201"/>
                    </a:lnTo>
                    <a:lnTo>
                      <a:pt x="18310" y="41228"/>
                    </a:lnTo>
                    <a:lnTo>
                      <a:pt x="18364" y="41255"/>
                    </a:lnTo>
                    <a:lnTo>
                      <a:pt x="18445" y="41337"/>
                    </a:lnTo>
                    <a:lnTo>
                      <a:pt x="18499" y="41391"/>
                    </a:lnTo>
                    <a:lnTo>
                      <a:pt x="18527" y="41472"/>
                    </a:lnTo>
                    <a:lnTo>
                      <a:pt x="18527" y="41689"/>
                    </a:lnTo>
                    <a:lnTo>
                      <a:pt x="18662" y="42015"/>
                    </a:lnTo>
                    <a:lnTo>
                      <a:pt x="18744" y="42150"/>
                    </a:lnTo>
                    <a:lnTo>
                      <a:pt x="18879" y="42286"/>
                    </a:lnTo>
                    <a:lnTo>
                      <a:pt x="19015" y="42313"/>
                    </a:lnTo>
                    <a:lnTo>
                      <a:pt x="19042" y="42313"/>
                    </a:lnTo>
                    <a:lnTo>
                      <a:pt x="19096" y="42286"/>
                    </a:lnTo>
                    <a:lnTo>
                      <a:pt x="19177" y="42259"/>
                    </a:lnTo>
                    <a:lnTo>
                      <a:pt x="19232" y="42232"/>
                    </a:lnTo>
                    <a:lnTo>
                      <a:pt x="19449" y="42232"/>
                    </a:lnTo>
                    <a:lnTo>
                      <a:pt x="19666" y="42069"/>
                    </a:lnTo>
                    <a:lnTo>
                      <a:pt x="19720" y="42042"/>
                    </a:lnTo>
                    <a:lnTo>
                      <a:pt x="19720" y="41988"/>
                    </a:lnTo>
                    <a:lnTo>
                      <a:pt x="19910" y="41716"/>
                    </a:lnTo>
                    <a:lnTo>
                      <a:pt x="19964" y="41554"/>
                    </a:lnTo>
                    <a:lnTo>
                      <a:pt x="20018" y="41418"/>
                    </a:lnTo>
                    <a:lnTo>
                      <a:pt x="19991" y="41283"/>
                    </a:lnTo>
                    <a:lnTo>
                      <a:pt x="19937" y="41201"/>
                    </a:lnTo>
                    <a:lnTo>
                      <a:pt x="19856" y="41147"/>
                    </a:lnTo>
                    <a:lnTo>
                      <a:pt x="19801" y="41093"/>
                    </a:lnTo>
                    <a:lnTo>
                      <a:pt x="19747" y="40930"/>
                    </a:lnTo>
                    <a:lnTo>
                      <a:pt x="19693" y="40876"/>
                    </a:lnTo>
                    <a:lnTo>
                      <a:pt x="19611" y="40821"/>
                    </a:lnTo>
                    <a:lnTo>
                      <a:pt x="19557" y="40767"/>
                    </a:lnTo>
                    <a:lnTo>
                      <a:pt x="19557" y="40713"/>
                    </a:lnTo>
                    <a:lnTo>
                      <a:pt x="19530" y="40632"/>
                    </a:lnTo>
                    <a:lnTo>
                      <a:pt x="19503" y="40604"/>
                    </a:lnTo>
                    <a:lnTo>
                      <a:pt x="19422" y="40604"/>
                    </a:lnTo>
                    <a:lnTo>
                      <a:pt x="19367" y="40550"/>
                    </a:lnTo>
                    <a:lnTo>
                      <a:pt x="19394" y="40496"/>
                    </a:lnTo>
                    <a:lnTo>
                      <a:pt x="19449" y="40442"/>
                    </a:lnTo>
                    <a:lnTo>
                      <a:pt x="19476" y="40523"/>
                    </a:lnTo>
                    <a:lnTo>
                      <a:pt x="19503" y="40442"/>
                    </a:lnTo>
                    <a:lnTo>
                      <a:pt x="19367" y="40333"/>
                    </a:lnTo>
                    <a:lnTo>
                      <a:pt x="19367" y="40252"/>
                    </a:lnTo>
                    <a:lnTo>
                      <a:pt x="19394" y="40225"/>
                    </a:lnTo>
                    <a:lnTo>
                      <a:pt x="19449" y="40225"/>
                    </a:lnTo>
                    <a:lnTo>
                      <a:pt x="19449" y="40170"/>
                    </a:lnTo>
                    <a:lnTo>
                      <a:pt x="19449" y="40143"/>
                    </a:lnTo>
                    <a:lnTo>
                      <a:pt x="19476" y="40062"/>
                    </a:lnTo>
                    <a:lnTo>
                      <a:pt x="19422" y="39465"/>
                    </a:lnTo>
                    <a:lnTo>
                      <a:pt x="19449" y="39384"/>
                    </a:lnTo>
                    <a:lnTo>
                      <a:pt x="19503" y="39330"/>
                    </a:lnTo>
                    <a:lnTo>
                      <a:pt x="19584" y="39221"/>
                    </a:lnTo>
                    <a:lnTo>
                      <a:pt x="19639" y="39085"/>
                    </a:lnTo>
                    <a:lnTo>
                      <a:pt x="19639" y="39058"/>
                    </a:lnTo>
                    <a:lnTo>
                      <a:pt x="19666" y="39031"/>
                    </a:lnTo>
                    <a:lnTo>
                      <a:pt x="19693" y="39031"/>
                    </a:lnTo>
                    <a:lnTo>
                      <a:pt x="19720" y="38923"/>
                    </a:lnTo>
                    <a:lnTo>
                      <a:pt x="19883" y="38706"/>
                    </a:lnTo>
                    <a:lnTo>
                      <a:pt x="19883" y="38652"/>
                    </a:lnTo>
                    <a:lnTo>
                      <a:pt x="19910" y="38570"/>
                    </a:lnTo>
                    <a:lnTo>
                      <a:pt x="19910" y="38489"/>
                    </a:lnTo>
                    <a:lnTo>
                      <a:pt x="19910" y="38407"/>
                    </a:lnTo>
                    <a:lnTo>
                      <a:pt x="20018" y="38190"/>
                    </a:lnTo>
                    <a:lnTo>
                      <a:pt x="20045" y="38136"/>
                    </a:lnTo>
                    <a:lnTo>
                      <a:pt x="20045" y="37919"/>
                    </a:lnTo>
                    <a:lnTo>
                      <a:pt x="20073" y="37838"/>
                    </a:lnTo>
                    <a:lnTo>
                      <a:pt x="20127" y="37675"/>
                    </a:lnTo>
                    <a:lnTo>
                      <a:pt x="20181" y="37567"/>
                    </a:lnTo>
                    <a:lnTo>
                      <a:pt x="20208" y="37512"/>
                    </a:lnTo>
                    <a:lnTo>
                      <a:pt x="20507" y="37214"/>
                    </a:lnTo>
                    <a:lnTo>
                      <a:pt x="20534" y="37133"/>
                    </a:lnTo>
                    <a:lnTo>
                      <a:pt x="20642" y="36699"/>
                    </a:lnTo>
                    <a:lnTo>
                      <a:pt x="20696" y="36563"/>
                    </a:lnTo>
                    <a:lnTo>
                      <a:pt x="20805" y="36427"/>
                    </a:lnTo>
                    <a:lnTo>
                      <a:pt x="20832" y="36346"/>
                    </a:lnTo>
                    <a:lnTo>
                      <a:pt x="20832" y="36183"/>
                    </a:lnTo>
                    <a:lnTo>
                      <a:pt x="20832" y="36156"/>
                    </a:lnTo>
                    <a:lnTo>
                      <a:pt x="20778" y="36156"/>
                    </a:lnTo>
                    <a:lnTo>
                      <a:pt x="20751" y="36075"/>
                    </a:lnTo>
                    <a:lnTo>
                      <a:pt x="20724" y="36048"/>
                    </a:lnTo>
                    <a:lnTo>
                      <a:pt x="20696" y="35912"/>
                    </a:lnTo>
                    <a:lnTo>
                      <a:pt x="20669" y="35858"/>
                    </a:lnTo>
                    <a:lnTo>
                      <a:pt x="20588" y="35831"/>
                    </a:lnTo>
                    <a:lnTo>
                      <a:pt x="20479" y="35804"/>
                    </a:lnTo>
                    <a:lnTo>
                      <a:pt x="20425" y="35804"/>
                    </a:lnTo>
                    <a:lnTo>
                      <a:pt x="20398" y="35776"/>
                    </a:lnTo>
                    <a:lnTo>
                      <a:pt x="20344" y="35804"/>
                    </a:lnTo>
                    <a:lnTo>
                      <a:pt x="20317" y="35831"/>
                    </a:lnTo>
                    <a:lnTo>
                      <a:pt x="20290" y="35858"/>
                    </a:lnTo>
                    <a:lnTo>
                      <a:pt x="20235" y="35858"/>
                    </a:lnTo>
                    <a:lnTo>
                      <a:pt x="20235" y="35804"/>
                    </a:lnTo>
                    <a:lnTo>
                      <a:pt x="20262" y="35776"/>
                    </a:lnTo>
                    <a:lnTo>
                      <a:pt x="20262" y="35749"/>
                    </a:lnTo>
                    <a:lnTo>
                      <a:pt x="20208" y="35722"/>
                    </a:lnTo>
                    <a:lnTo>
                      <a:pt x="20181" y="35722"/>
                    </a:lnTo>
                    <a:lnTo>
                      <a:pt x="20100" y="35776"/>
                    </a:lnTo>
                    <a:lnTo>
                      <a:pt x="20045" y="35776"/>
                    </a:lnTo>
                    <a:lnTo>
                      <a:pt x="20018" y="35749"/>
                    </a:lnTo>
                    <a:lnTo>
                      <a:pt x="19937" y="35695"/>
                    </a:lnTo>
                    <a:lnTo>
                      <a:pt x="19910" y="35668"/>
                    </a:lnTo>
                    <a:lnTo>
                      <a:pt x="19801" y="35668"/>
                    </a:lnTo>
                    <a:lnTo>
                      <a:pt x="19774" y="35641"/>
                    </a:lnTo>
                    <a:lnTo>
                      <a:pt x="19774" y="35614"/>
                    </a:lnTo>
                    <a:close/>
                    <a:moveTo>
                      <a:pt x="10227" y="42829"/>
                    </a:moveTo>
                    <a:lnTo>
                      <a:pt x="10227" y="42856"/>
                    </a:lnTo>
                    <a:lnTo>
                      <a:pt x="10254" y="42856"/>
                    </a:lnTo>
                    <a:lnTo>
                      <a:pt x="10254" y="42829"/>
                    </a:lnTo>
                    <a:close/>
                    <a:moveTo>
                      <a:pt x="8653" y="34122"/>
                    </a:moveTo>
                    <a:lnTo>
                      <a:pt x="8599" y="34149"/>
                    </a:lnTo>
                    <a:lnTo>
                      <a:pt x="8599" y="34176"/>
                    </a:lnTo>
                    <a:lnTo>
                      <a:pt x="8572" y="34230"/>
                    </a:lnTo>
                    <a:lnTo>
                      <a:pt x="8572" y="34312"/>
                    </a:lnTo>
                    <a:lnTo>
                      <a:pt x="8545" y="34366"/>
                    </a:lnTo>
                    <a:lnTo>
                      <a:pt x="8518" y="34393"/>
                    </a:lnTo>
                    <a:lnTo>
                      <a:pt x="8464" y="34447"/>
                    </a:lnTo>
                    <a:lnTo>
                      <a:pt x="8464" y="34420"/>
                    </a:lnTo>
                    <a:lnTo>
                      <a:pt x="8436" y="34420"/>
                    </a:lnTo>
                    <a:lnTo>
                      <a:pt x="8409" y="34447"/>
                    </a:lnTo>
                    <a:lnTo>
                      <a:pt x="8409" y="34474"/>
                    </a:lnTo>
                    <a:lnTo>
                      <a:pt x="8409" y="34502"/>
                    </a:lnTo>
                    <a:lnTo>
                      <a:pt x="8382" y="34502"/>
                    </a:lnTo>
                    <a:lnTo>
                      <a:pt x="8382" y="34556"/>
                    </a:lnTo>
                    <a:lnTo>
                      <a:pt x="8409" y="34719"/>
                    </a:lnTo>
                    <a:lnTo>
                      <a:pt x="8409" y="34800"/>
                    </a:lnTo>
                    <a:lnTo>
                      <a:pt x="8382" y="34854"/>
                    </a:lnTo>
                    <a:lnTo>
                      <a:pt x="8355" y="34908"/>
                    </a:lnTo>
                    <a:lnTo>
                      <a:pt x="8301" y="34936"/>
                    </a:lnTo>
                    <a:lnTo>
                      <a:pt x="8247" y="34936"/>
                    </a:lnTo>
                    <a:lnTo>
                      <a:pt x="8274" y="34990"/>
                    </a:lnTo>
                    <a:lnTo>
                      <a:pt x="8301" y="35044"/>
                    </a:lnTo>
                    <a:lnTo>
                      <a:pt x="8355" y="35098"/>
                    </a:lnTo>
                    <a:lnTo>
                      <a:pt x="8382" y="35125"/>
                    </a:lnTo>
                    <a:lnTo>
                      <a:pt x="8409" y="35153"/>
                    </a:lnTo>
                    <a:lnTo>
                      <a:pt x="8355" y="35261"/>
                    </a:lnTo>
                    <a:lnTo>
                      <a:pt x="8355" y="35342"/>
                    </a:lnTo>
                    <a:lnTo>
                      <a:pt x="8355" y="35397"/>
                    </a:lnTo>
                    <a:lnTo>
                      <a:pt x="8328" y="35424"/>
                    </a:lnTo>
                    <a:lnTo>
                      <a:pt x="8301" y="35397"/>
                    </a:lnTo>
                    <a:lnTo>
                      <a:pt x="8219" y="35397"/>
                    </a:lnTo>
                    <a:lnTo>
                      <a:pt x="8165" y="35342"/>
                    </a:lnTo>
                    <a:lnTo>
                      <a:pt x="8111" y="35288"/>
                    </a:lnTo>
                    <a:lnTo>
                      <a:pt x="8084" y="35234"/>
                    </a:lnTo>
                    <a:lnTo>
                      <a:pt x="8057" y="35261"/>
                    </a:lnTo>
                    <a:lnTo>
                      <a:pt x="8057" y="35370"/>
                    </a:lnTo>
                    <a:lnTo>
                      <a:pt x="8138" y="35505"/>
                    </a:lnTo>
                    <a:lnTo>
                      <a:pt x="8165" y="35587"/>
                    </a:lnTo>
                    <a:lnTo>
                      <a:pt x="8111" y="35587"/>
                    </a:lnTo>
                    <a:lnTo>
                      <a:pt x="8084" y="35559"/>
                    </a:lnTo>
                    <a:lnTo>
                      <a:pt x="8084" y="35532"/>
                    </a:lnTo>
                    <a:lnTo>
                      <a:pt x="8084" y="35505"/>
                    </a:lnTo>
                    <a:lnTo>
                      <a:pt x="8057" y="35505"/>
                    </a:lnTo>
                    <a:lnTo>
                      <a:pt x="8057" y="35532"/>
                    </a:lnTo>
                    <a:lnTo>
                      <a:pt x="8030" y="35587"/>
                    </a:lnTo>
                    <a:lnTo>
                      <a:pt x="8030" y="35776"/>
                    </a:lnTo>
                    <a:lnTo>
                      <a:pt x="8030" y="35804"/>
                    </a:lnTo>
                    <a:lnTo>
                      <a:pt x="8165" y="35804"/>
                    </a:lnTo>
                    <a:lnTo>
                      <a:pt x="8165" y="35831"/>
                    </a:lnTo>
                    <a:lnTo>
                      <a:pt x="8138" y="35885"/>
                    </a:lnTo>
                    <a:lnTo>
                      <a:pt x="8111" y="35939"/>
                    </a:lnTo>
                    <a:lnTo>
                      <a:pt x="8138" y="35993"/>
                    </a:lnTo>
                    <a:lnTo>
                      <a:pt x="8192" y="36021"/>
                    </a:lnTo>
                    <a:lnTo>
                      <a:pt x="8247" y="36048"/>
                    </a:lnTo>
                    <a:lnTo>
                      <a:pt x="8355" y="36048"/>
                    </a:lnTo>
                    <a:lnTo>
                      <a:pt x="8409" y="36075"/>
                    </a:lnTo>
                    <a:lnTo>
                      <a:pt x="8464" y="36129"/>
                    </a:lnTo>
                    <a:lnTo>
                      <a:pt x="8491" y="36156"/>
                    </a:lnTo>
                    <a:lnTo>
                      <a:pt x="8464" y="36183"/>
                    </a:lnTo>
                    <a:lnTo>
                      <a:pt x="8436" y="36237"/>
                    </a:lnTo>
                    <a:lnTo>
                      <a:pt x="8436" y="36292"/>
                    </a:lnTo>
                    <a:lnTo>
                      <a:pt x="8464" y="36292"/>
                    </a:lnTo>
                    <a:lnTo>
                      <a:pt x="8491" y="36400"/>
                    </a:lnTo>
                    <a:lnTo>
                      <a:pt x="8518" y="36427"/>
                    </a:lnTo>
                    <a:lnTo>
                      <a:pt x="8545" y="36482"/>
                    </a:lnTo>
                    <a:lnTo>
                      <a:pt x="8518" y="36509"/>
                    </a:lnTo>
                    <a:lnTo>
                      <a:pt x="8436" y="36509"/>
                    </a:lnTo>
                    <a:lnTo>
                      <a:pt x="8436" y="36482"/>
                    </a:lnTo>
                    <a:lnTo>
                      <a:pt x="8409" y="36427"/>
                    </a:lnTo>
                    <a:lnTo>
                      <a:pt x="8382" y="36400"/>
                    </a:lnTo>
                    <a:lnTo>
                      <a:pt x="8355" y="36373"/>
                    </a:lnTo>
                    <a:lnTo>
                      <a:pt x="8328" y="36400"/>
                    </a:lnTo>
                    <a:lnTo>
                      <a:pt x="8301" y="36373"/>
                    </a:lnTo>
                    <a:lnTo>
                      <a:pt x="8274" y="36346"/>
                    </a:lnTo>
                    <a:lnTo>
                      <a:pt x="8247" y="36292"/>
                    </a:lnTo>
                    <a:lnTo>
                      <a:pt x="8192" y="36265"/>
                    </a:lnTo>
                    <a:lnTo>
                      <a:pt x="8138" y="36237"/>
                    </a:lnTo>
                    <a:lnTo>
                      <a:pt x="8111" y="36156"/>
                    </a:lnTo>
                    <a:lnTo>
                      <a:pt x="8084" y="36156"/>
                    </a:lnTo>
                    <a:lnTo>
                      <a:pt x="8084" y="36183"/>
                    </a:lnTo>
                    <a:lnTo>
                      <a:pt x="8030" y="36129"/>
                    </a:lnTo>
                    <a:lnTo>
                      <a:pt x="8002" y="36102"/>
                    </a:lnTo>
                    <a:lnTo>
                      <a:pt x="7975" y="36075"/>
                    </a:lnTo>
                    <a:lnTo>
                      <a:pt x="8002" y="35993"/>
                    </a:lnTo>
                    <a:lnTo>
                      <a:pt x="8002" y="35993"/>
                    </a:lnTo>
                    <a:lnTo>
                      <a:pt x="7975" y="36021"/>
                    </a:lnTo>
                    <a:lnTo>
                      <a:pt x="7894" y="36021"/>
                    </a:lnTo>
                    <a:lnTo>
                      <a:pt x="7867" y="35993"/>
                    </a:lnTo>
                    <a:lnTo>
                      <a:pt x="7921" y="35993"/>
                    </a:lnTo>
                    <a:lnTo>
                      <a:pt x="7894" y="35885"/>
                    </a:lnTo>
                    <a:lnTo>
                      <a:pt x="7921" y="35885"/>
                    </a:lnTo>
                    <a:lnTo>
                      <a:pt x="7921" y="35858"/>
                    </a:lnTo>
                    <a:lnTo>
                      <a:pt x="7921" y="35831"/>
                    </a:lnTo>
                    <a:lnTo>
                      <a:pt x="7840" y="35831"/>
                    </a:lnTo>
                    <a:lnTo>
                      <a:pt x="7840" y="35804"/>
                    </a:lnTo>
                    <a:lnTo>
                      <a:pt x="7813" y="35831"/>
                    </a:lnTo>
                    <a:lnTo>
                      <a:pt x="7785" y="35831"/>
                    </a:lnTo>
                    <a:lnTo>
                      <a:pt x="7785" y="35749"/>
                    </a:lnTo>
                    <a:lnTo>
                      <a:pt x="7731" y="35749"/>
                    </a:lnTo>
                    <a:lnTo>
                      <a:pt x="7704" y="35804"/>
                    </a:lnTo>
                    <a:lnTo>
                      <a:pt x="7758" y="35831"/>
                    </a:lnTo>
                    <a:lnTo>
                      <a:pt x="7731" y="35885"/>
                    </a:lnTo>
                    <a:lnTo>
                      <a:pt x="7758" y="35912"/>
                    </a:lnTo>
                    <a:lnTo>
                      <a:pt x="7785" y="35939"/>
                    </a:lnTo>
                    <a:lnTo>
                      <a:pt x="7813" y="35966"/>
                    </a:lnTo>
                    <a:lnTo>
                      <a:pt x="7704" y="36102"/>
                    </a:lnTo>
                    <a:lnTo>
                      <a:pt x="7758" y="36129"/>
                    </a:lnTo>
                    <a:lnTo>
                      <a:pt x="7813" y="36156"/>
                    </a:lnTo>
                    <a:lnTo>
                      <a:pt x="7840" y="36183"/>
                    </a:lnTo>
                    <a:lnTo>
                      <a:pt x="7867" y="36237"/>
                    </a:lnTo>
                    <a:lnTo>
                      <a:pt x="7867" y="36319"/>
                    </a:lnTo>
                    <a:lnTo>
                      <a:pt x="7867" y="36373"/>
                    </a:lnTo>
                    <a:lnTo>
                      <a:pt x="7921" y="36400"/>
                    </a:lnTo>
                    <a:lnTo>
                      <a:pt x="7948" y="36400"/>
                    </a:lnTo>
                    <a:lnTo>
                      <a:pt x="7975" y="36373"/>
                    </a:lnTo>
                    <a:lnTo>
                      <a:pt x="8002" y="36346"/>
                    </a:lnTo>
                    <a:lnTo>
                      <a:pt x="8030" y="36373"/>
                    </a:lnTo>
                    <a:lnTo>
                      <a:pt x="8030" y="36400"/>
                    </a:lnTo>
                    <a:lnTo>
                      <a:pt x="8057" y="36427"/>
                    </a:lnTo>
                    <a:lnTo>
                      <a:pt x="8111" y="36482"/>
                    </a:lnTo>
                    <a:lnTo>
                      <a:pt x="8111" y="36536"/>
                    </a:lnTo>
                    <a:lnTo>
                      <a:pt x="8030" y="36997"/>
                    </a:lnTo>
                    <a:lnTo>
                      <a:pt x="8002" y="37051"/>
                    </a:lnTo>
                    <a:lnTo>
                      <a:pt x="7948" y="37105"/>
                    </a:lnTo>
                    <a:lnTo>
                      <a:pt x="7867" y="37133"/>
                    </a:lnTo>
                    <a:lnTo>
                      <a:pt x="7813" y="37105"/>
                    </a:lnTo>
                    <a:lnTo>
                      <a:pt x="7785" y="37160"/>
                    </a:lnTo>
                    <a:lnTo>
                      <a:pt x="7813" y="37187"/>
                    </a:lnTo>
                    <a:lnTo>
                      <a:pt x="7867" y="37241"/>
                    </a:lnTo>
                    <a:lnTo>
                      <a:pt x="7894" y="37268"/>
                    </a:lnTo>
                    <a:lnTo>
                      <a:pt x="7840" y="37322"/>
                    </a:lnTo>
                    <a:lnTo>
                      <a:pt x="7731" y="37350"/>
                    </a:lnTo>
                    <a:lnTo>
                      <a:pt x="7704" y="37431"/>
                    </a:lnTo>
                    <a:lnTo>
                      <a:pt x="7650" y="37431"/>
                    </a:lnTo>
                    <a:lnTo>
                      <a:pt x="7623" y="37458"/>
                    </a:lnTo>
                    <a:lnTo>
                      <a:pt x="7596" y="37485"/>
                    </a:lnTo>
                    <a:lnTo>
                      <a:pt x="7568" y="37539"/>
                    </a:lnTo>
                    <a:lnTo>
                      <a:pt x="7487" y="37648"/>
                    </a:lnTo>
                    <a:lnTo>
                      <a:pt x="7406" y="37675"/>
                    </a:lnTo>
                    <a:lnTo>
                      <a:pt x="7379" y="37648"/>
                    </a:lnTo>
                    <a:lnTo>
                      <a:pt x="7351" y="37458"/>
                    </a:lnTo>
                    <a:lnTo>
                      <a:pt x="7351" y="37404"/>
                    </a:lnTo>
                    <a:lnTo>
                      <a:pt x="7351" y="37377"/>
                    </a:lnTo>
                    <a:lnTo>
                      <a:pt x="7379" y="37350"/>
                    </a:lnTo>
                    <a:lnTo>
                      <a:pt x="7324" y="37350"/>
                    </a:lnTo>
                    <a:lnTo>
                      <a:pt x="7270" y="37377"/>
                    </a:lnTo>
                    <a:lnTo>
                      <a:pt x="7243" y="37404"/>
                    </a:lnTo>
                    <a:lnTo>
                      <a:pt x="7243" y="37458"/>
                    </a:lnTo>
                    <a:lnTo>
                      <a:pt x="7270" y="37485"/>
                    </a:lnTo>
                    <a:lnTo>
                      <a:pt x="7297" y="37512"/>
                    </a:lnTo>
                    <a:lnTo>
                      <a:pt x="7324" y="37539"/>
                    </a:lnTo>
                    <a:lnTo>
                      <a:pt x="7243" y="37567"/>
                    </a:lnTo>
                    <a:lnTo>
                      <a:pt x="7216" y="37594"/>
                    </a:lnTo>
                    <a:lnTo>
                      <a:pt x="7216" y="37621"/>
                    </a:lnTo>
                    <a:lnTo>
                      <a:pt x="7216" y="37675"/>
                    </a:lnTo>
                    <a:lnTo>
                      <a:pt x="7162" y="37648"/>
                    </a:lnTo>
                    <a:lnTo>
                      <a:pt x="7107" y="37621"/>
                    </a:lnTo>
                    <a:lnTo>
                      <a:pt x="6999" y="37621"/>
                    </a:lnTo>
                    <a:lnTo>
                      <a:pt x="6972" y="37648"/>
                    </a:lnTo>
                    <a:lnTo>
                      <a:pt x="6917" y="37702"/>
                    </a:lnTo>
                    <a:lnTo>
                      <a:pt x="6890" y="37756"/>
                    </a:lnTo>
                    <a:lnTo>
                      <a:pt x="6890" y="37784"/>
                    </a:lnTo>
                    <a:lnTo>
                      <a:pt x="6917" y="37838"/>
                    </a:lnTo>
                    <a:lnTo>
                      <a:pt x="6945" y="37838"/>
                    </a:lnTo>
                    <a:lnTo>
                      <a:pt x="6972" y="37811"/>
                    </a:lnTo>
                    <a:lnTo>
                      <a:pt x="7026" y="37784"/>
                    </a:lnTo>
                    <a:lnTo>
                      <a:pt x="7080" y="37811"/>
                    </a:lnTo>
                    <a:lnTo>
                      <a:pt x="7053" y="37838"/>
                    </a:lnTo>
                    <a:lnTo>
                      <a:pt x="7026" y="37892"/>
                    </a:lnTo>
                    <a:lnTo>
                      <a:pt x="7053" y="37946"/>
                    </a:lnTo>
                    <a:lnTo>
                      <a:pt x="6999" y="37946"/>
                    </a:lnTo>
                    <a:lnTo>
                      <a:pt x="6945" y="37973"/>
                    </a:lnTo>
                    <a:lnTo>
                      <a:pt x="6890" y="38001"/>
                    </a:lnTo>
                    <a:lnTo>
                      <a:pt x="6863" y="38028"/>
                    </a:lnTo>
                    <a:lnTo>
                      <a:pt x="6782" y="38028"/>
                    </a:lnTo>
                    <a:lnTo>
                      <a:pt x="6809" y="38082"/>
                    </a:lnTo>
                    <a:lnTo>
                      <a:pt x="6836" y="38136"/>
                    </a:lnTo>
                    <a:lnTo>
                      <a:pt x="6809" y="38190"/>
                    </a:lnTo>
                    <a:lnTo>
                      <a:pt x="6782" y="38245"/>
                    </a:lnTo>
                    <a:lnTo>
                      <a:pt x="6728" y="38299"/>
                    </a:lnTo>
                    <a:lnTo>
                      <a:pt x="6701" y="38299"/>
                    </a:lnTo>
                    <a:lnTo>
                      <a:pt x="6592" y="38272"/>
                    </a:lnTo>
                    <a:lnTo>
                      <a:pt x="6538" y="38272"/>
                    </a:lnTo>
                    <a:lnTo>
                      <a:pt x="6484" y="38326"/>
                    </a:lnTo>
                    <a:lnTo>
                      <a:pt x="6429" y="38353"/>
                    </a:lnTo>
                    <a:lnTo>
                      <a:pt x="6348" y="38326"/>
                    </a:lnTo>
                    <a:lnTo>
                      <a:pt x="6348" y="38353"/>
                    </a:lnTo>
                    <a:lnTo>
                      <a:pt x="6321" y="38407"/>
                    </a:lnTo>
                    <a:lnTo>
                      <a:pt x="6321" y="38489"/>
                    </a:lnTo>
                    <a:lnTo>
                      <a:pt x="6348" y="38543"/>
                    </a:lnTo>
                    <a:lnTo>
                      <a:pt x="6402" y="38652"/>
                    </a:lnTo>
                    <a:lnTo>
                      <a:pt x="6402" y="38679"/>
                    </a:lnTo>
                    <a:lnTo>
                      <a:pt x="6402" y="38706"/>
                    </a:lnTo>
                    <a:lnTo>
                      <a:pt x="6375" y="38733"/>
                    </a:lnTo>
                    <a:lnTo>
                      <a:pt x="6348" y="38760"/>
                    </a:lnTo>
                    <a:lnTo>
                      <a:pt x="6321" y="38760"/>
                    </a:lnTo>
                    <a:lnTo>
                      <a:pt x="6321" y="38787"/>
                    </a:lnTo>
                    <a:lnTo>
                      <a:pt x="6294" y="38841"/>
                    </a:lnTo>
                    <a:lnTo>
                      <a:pt x="6212" y="38814"/>
                    </a:lnTo>
                    <a:lnTo>
                      <a:pt x="6158" y="38760"/>
                    </a:lnTo>
                    <a:lnTo>
                      <a:pt x="6158" y="38733"/>
                    </a:lnTo>
                    <a:lnTo>
                      <a:pt x="6212" y="38706"/>
                    </a:lnTo>
                    <a:lnTo>
                      <a:pt x="6212" y="38652"/>
                    </a:lnTo>
                    <a:lnTo>
                      <a:pt x="6185" y="38543"/>
                    </a:lnTo>
                    <a:lnTo>
                      <a:pt x="6158" y="38597"/>
                    </a:lnTo>
                    <a:lnTo>
                      <a:pt x="6050" y="38841"/>
                    </a:lnTo>
                    <a:lnTo>
                      <a:pt x="6022" y="38869"/>
                    </a:lnTo>
                    <a:lnTo>
                      <a:pt x="5860" y="38950"/>
                    </a:lnTo>
                    <a:lnTo>
                      <a:pt x="5805" y="39004"/>
                    </a:lnTo>
                    <a:lnTo>
                      <a:pt x="5833" y="39085"/>
                    </a:lnTo>
                    <a:lnTo>
                      <a:pt x="5805" y="39113"/>
                    </a:lnTo>
                    <a:lnTo>
                      <a:pt x="5670" y="39275"/>
                    </a:lnTo>
                    <a:lnTo>
                      <a:pt x="5643" y="39330"/>
                    </a:lnTo>
                    <a:lnTo>
                      <a:pt x="5643" y="39384"/>
                    </a:lnTo>
                    <a:lnTo>
                      <a:pt x="5616" y="39438"/>
                    </a:lnTo>
                    <a:lnTo>
                      <a:pt x="5588" y="39492"/>
                    </a:lnTo>
                    <a:lnTo>
                      <a:pt x="5426" y="39628"/>
                    </a:lnTo>
                    <a:lnTo>
                      <a:pt x="5399" y="39736"/>
                    </a:lnTo>
                    <a:lnTo>
                      <a:pt x="5371" y="39764"/>
                    </a:lnTo>
                    <a:lnTo>
                      <a:pt x="5100" y="39981"/>
                    </a:lnTo>
                    <a:lnTo>
                      <a:pt x="5073" y="40008"/>
                    </a:lnTo>
                    <a:lnTo>
                      <a:pt x="5019" y="40008"/>
                    </a:lnTo>
                    <a:lnTo>
                      <a:pt x="5019" y="40035"/>
                    </a:lnTo>
                    <a:lnTo>
                      <a:pt x="4992" y="40089"/>
                    </a:lnTo>
                    <a:lnTo>
                      <a:pt x="4965" y="40089"/>
                    </a:lnTo>
                    <a:lnTo>
                      <a:pt x="4937" y="40116"/>
                    </a:lnTo>
                    <a:lnTo>
                      <a:pt x="4856" y="40170"/>
                    </a:lnTo>
                    <a:lnTo>
                      <a:pt x="4775" y="40170"/>
                    </a:lnTo>
                    <a:lnTo>
                      <a:pt x="4748" y="40198"/>
                    </a:lnTo>
                    <a:lnTo>
                      <a:pt x="4748" y="40252"/>
                    </a:lnTo>
                    <a:lnTo>
                      <a:pt x="4748" y="40333"/>
                    </a:lnTo>
                    <a:lnTo>
                      <a:pt x="4720" y="40360"/>
                    </a:lnTo>
                    <a:lnTo>
                      <a:pt x="4720" y="40387"/>
                    </a:lnTo>
                    <a:lnTo>
                      <a:pt x="4693" y="40387"/>
                    </a:lnTo>
                    <a:lnTo>
                      <a:pt x="4693" y="40415"/>
                    </a:lnTo>
                    <a:lnTo>
                      <a:pt x="4666" y="40442"/>
                    </a:lnTo>
                    <a:lnTo>
                      <a:pt x="4585" y="40523"/>
                    </a:lnTo>
                    <a:lnTo>
                      <a:pt x="4503" y="40632"/>
                    </a:lnTo>
                    <a:lnTo>
                      <a:pt x="4314" y="40794"/>
                    </a:lnTo>
                    <a:lnTo>
                      <a:pt x="4232" y="40984"/>
                    </a:lnTo>
                    <a:lnTo>
                      <a:pt x="4151" y="41038"/>
                    </a:lnTo>
                    <a:lnTo>
                      <a:pt x="4069" y="41066"/>
                    </a:lnTo>
                    <a:lnTo>
                      <a:pt x="4015" y="41093"/>
                    </a:lnTo>
                    <a:lnTo>
                      <a:pt x="4015" y="41147"/>
                    </a:lnTo>
                    <a:lnTo>
                      <a:pt x="4042" y="41201"/>
                    </a:lnTo>
                    <a:lnTo>
                      <a:pt x="4015" y="41255"/>
                    </a:lnTo>
                    <a:lnTo>
                      <a:pt x="3744" y="41418"/>
                    </a:lnTo>
                    <a:lnTo>
                      <a:pt x="3717" y="41445"/>
                    </a:lnTo>
                    <a:lnTo>
                      <a:pt x="3663" y="41554"/>
                    </a:lnTo>
                    <a:lnTo>
                      <a:pt x="3636" y="41581"/>
                    </a:lnTo>
                    <a:lnTo>
                      <a:pt x="3581" y="41635"/>
                    </a:lnTo>
                    <a:lnTo>
                      <a:pt x="3554" y="41608"/>
                    </a:lnTo>
                    <a:lnTo>
                      <a:pt x="3527" y="41581"/>
                    </a:lnTo>
                    <a:lnTo>
                      <a:pt x="3527" y="41554"/>
                    </a:lnTo>
                    <a:lnTo>
                      <a:pt x="3527" y="41500"/>
                    </a:lnTo>
                    <a:lnTo>
                      <a:pt x="3473" y="41527"/>
                    </a:lnTo>
                    <a:lnTo>
                      <a:pt x="3256" y="41527"/>
                    </a:lnTo>
                    <a:lnTo>
                      <a:pt x="3202" y="41554"/>
                    </a:lnTo>
                    <a:lnTo>
                      <a:pt x="3120" y="41716"/>
                    </a:lnTo>
                    <a:lnTo>
                      <a:pt x="3066" y="41744"/>
                    </a:lnTo>
                    <a:lnTo>
                      <a:pt x="3012" y="41771"/>
                    </a:lnTo>
                    <a:lnTo>
                      <a:pt x="2876" y="41852"/>
                    </a:lnTo>
                    <a:lnTo>
                      <a:pt x="2849" y="41906"/>
                    </a:lnTo>
                    <a:lnTo>
                      <a:pt x="2849" y="41933"/>
                    </a:lnTo>
                    <a:lnTo>
                      <a:pt x="2876" y="41961"/>
                    </a:lnTo>
                    <a:lnTo>
                      <a:pt x="2849" y="41988"/>
                    </a:lnTo>
                    <a:lnTo>
                      <a:pt x="2822" y="42015"/>
                    </a:lnTo>
                    <a:lnTo>
                      <a:pt x="2795" y="42123"/>
                    </a:lnTo>
                    <a:lnTo>
                      <a:pt x="2768" y="42150"/>
                    </a:lnTo>
                    <a:lnTo>
                      <a:pt x="2740" y="42178"/>
                    </a:lnTo>
                    <a:lnTo>
                      <a:pt x="2686" y="42178"/>
                    </a:lnTo>
                    <a:lnTo>
                      <a:pt x="2659" y="42205"/>
                    </a:lnTo>
                    <a:lnTo>
                      <a:pt x="2632" y="42178"/>
                    </a:lnTo>
                    <a:lnTo>
                      <a:pt x="2605" y="42178"/>
                    </a:lnTo>
                    <a:lnTo>
                      <a:pt x="2605" y="42123"/>
                    </a:lnTo>
                    <a:lnTo>
                      <a:pt x="2578" y="42150"/>
                    </a:lnTo>
                    <a:lnTo>
                      <a:pt x="2523" y="42178"/>
                    </a:lnTo>
                    <a:lnTo>
                      <a:pt x="2442" y="42178"/>
                    </a:lnTo>
                    <a:lnTo>
                      <a:pt x="2415" y="42205"/>
                    </a:lnTo>
                    <a:lnTo>
                      <a:pt x="2388" y="42259"/>
                    </a:lnTo>
                    <a:lnTo>
                      <a:pt x="2361" y="42340"/>
                    </a:lnTo>
                    <a:lnTo>
                      <a:pt x="2306" y="42449"/>
                    </a:lnTo>
                    <a:lnTo>
                      <a:pt x="2035" y="42666"/>
                    </a:lnTo>
                    <a:lnTo>
                      <a:pt x="1954" y="42747"/>
                    </a:lnTo>
                    <a:lnTo>
                      <a:pt x="1710" y="43127"/>
                    </a:lnTo>
                    <a:lnTo>
                      <a:pt x="1655" y="43181"/>
                    </a:lnTo>
                    <a:lnTo>
                      <a:pt x="1601" y="43235"/>
                    </a:lnTo>
                    <a:lnTo>
                      <a:pt x="1466" y="43290"/>
                    </a:lnTo>
                    <a:lnTo>
                      <a:pt x="1411" y="43344"/>
                    </a:lnTo>
                    <a:lnTo>
                      <a:pt x="1330" y="43452"/>
                    </a:lnTo>
                    <a:lnTo>
                      <a:pt x="1384" y="43452"/>
                    </a:lnTo>
                    <a:lnTo>
                      <a:pt x="1357" y="43480"/>
                    </a:lnTo>
                    <a:lnTo>
                      <a:pt x="1303" y="43534"/>
                    </a:lnTo>
                    <a:lnTo>
                      <a:pt x="1249" y="43588"/>
                    </a:lnTo>
                    <a:lnTo>
                      <a:pt x="1194" y="43615"/>
                    </a:lnTo>
                    <a:lnTo>
                      <a:pt x="1167" y="43642"/>
                    </a:lnTo>
                    <a:lnTo>
                      <a:pt x="1167" y="43724"/>
                    </a:lnTo>
                    <a:lnTo>
                      <a:pt x="1140" y="43751"/>
                    </a:lnTo>
                    <a:lnTo>
                      <a:pt x="1086" y="43751"/>
                    </a:lnTo>
                    <a:lnTo>
                      <a:pt x="1086" y="43805"/>
                    </a:lnTo>
                    <a:lnTo>
                      <a:pt x="1032" y="43941"/>
                    </a:lnTo>
                    <a:lnTo>
                      <a:pt x="1004" y="43995"/>
                    </a:lnTo>
                    <a:lnTo>
                      <a:pt x="977" y="44076"/>
                    </a:lnTo>
                    <a:lnTo>
                      <a:pt x="950" y="44103"/>
                    </a:lnTo>
                    <a:lnTo>
                      <a:pt x="950" y="44131"/>
                    </a:lnTo>
                    <a:lnTo>
                      <a:pt x="950" y="44185"/>
                    </a:lnTo>
                    <a:lnTo>
                      <a:pt x="950" y="44239"/>
                    </a:lnTo>
                    <a:lnTo>
                      <a:pt x="950" y="44293"/>
                    </a:lnTo>
                    <a:lnTo>
                      <a:pt x="950" y="44320"/>
                    </a:lnTo>
                    <a:lnTo>
                      <a:pt x="923" y="44348"/>
                    </a:lnTo>
                    <a:lnTo>
                      <a:pt x="896" y="44375"/>
                    </a:lnTo>
                    <a:lnTo>
                      <a:pt x="869" y="44402"/>
                    </a:lnTo>
                    <a:lnTo>
                      <a:pt x="869" y="44483"/>
                    </a:lnTo>
                    <a:lnTo>
                      <a:pt x="842" y="44537"/>
                    </a:lnTo>
                    <a:lnTo>
                      <a:pt x="815" y="44592"/>
                    </a:lnTo>
                    <a:lnTo>
                      <a:pt x="842" y="44673"/>
                    </a:lnTo>
                    <a:lnTo>
                      <a:pt x="869" y="44673"/>
                    </a:lnTo>
                    <a:lnTo>
                      <a:pt x="950" y="44592"/>
                    </a:lnTo>
                    <a:lnTo>
                      <a:pt x="1032" y="44510"/>
                    </a:lnTo>
                    <a:lnTo>
                      <a:pt x="1086" y="44483"/>
                    </a:lnTo>
                    <a:lnTo>
                      <a:pt x="1113" y="44402"/>
                    </a:lnTo>
                    <a:lnTo>
                      <a:pt x="1221" y="44375"/>
                    </a:lnTo>
                    <a:lnTo>
                      <a:pt x="1221" y="44348"/>
                    </a:lnTo>
                    <a:lnTo>
                      <a:pt x="1249" y="44293"/>
                    </a:lnTo>
                    <a:lnTo>
                      <a:pt x="1276" y="44293"/>
                    </a:lnTo>
                    <a:lnTo>
                      <a:pt x="1357" y="44212"/>
                    </a:lnTo>
                    <a:lnTo>
                      <a:pt x="1466" y="44158"/>
                    </a:lnTo>
                    <a:lnTo>
                      <a:pt x="1791" y="44076"/>
                    </a:lnTo>
                    <a:lnTo>
                      <a:pt x="1818" y="44076"/>
                    </a:lnTo>
                    <a:lnTo>
                      <a:pt x="1845" y="44103"/>
                    </a:lnTo>
                    <a:lnTo>
                      <a:pt x="1872" y="44131"/>
                    </a:lnTo>
                    <a:lnTo>
                      <a:pt x="1900" y="44103"/>
                    </a:lnTo>
                    <a:lnTo>
                      <a:pt x="1927" y="44103"/>
                    </a:lnTo>
                    <a:lnTo>
                      <a:pt x="1954" y="44049"/>
                    </a:lnTo>
                    <a:lnTo>
                      <a:pt x="1954" y="43995"/>
                    </a:lnTo>
                    <a:lnTo>
                      <a:pt x="2062" y="43859"/>
                    </a:lnTo>
                    <a:lnTo>
                      <a:pt x="2089" y="43778"/>
                    </a:lnTo>
                    <a:lnTo>
                      <a:pt x="2089" y="43642"/>
                    </a:lnTo>
                    <a:lnTo>
                      <a:pt x="2117" y="43561"/>
                    </a:lnTo>
                    <a:lnTo>
                      <a:pt x="2171" y="43534"/>
                    </a:lnTo>
                    <a:lnTo>
                      <a:pt x="2388" y="43561"/>
                    </a:lnTo>
                    <a:lnTo>
                      <a:pt x="2442" y="43561"/>
                    </a:lnTo>
                    <a:lnTo>
                      <a:pt x="2523" y="43534"/>
                    </a:lnTo>
                    <a:lnTo>
                      <a:pt x="2551" y="43507"/>
                    </a:lnTo>
                    <a:lnTo>
                      <a:pt x="2605" y="43507"/>
                    </a:lnTo>
                    <a:lnTo>
                      <a:pt x="2659" y="43480"/>
                    </a:lnTo>
                    <a:lnTo>
                      <a:pt x="2740" y="43480"/>
                    </a:lnTo>
                    <a:lnTo>
                      <a:pt x="2795" y="43425"/>
                    </a:lnTo>
                    <a:lnTo>
                      <a:pt x="3039" y="43181"/>
                    </a:lnTo>
                    <a:lnTo>
                      <a:pt x="3283" y="42991"/>
                    </a:lnTo>
                    <a:lnTo>
                      <a:pt x="3581" y="42829"/>
                    </a:lnTo>
                    <a:lnTo>
                      <a:pt x="3608" y="42801"/>
                    </a:lnTo>
                    <a:lnTo>
                      <a:pt x="3771" y="42584"/>
                    </a:lnTo>
                    <a:lnTo>
                      <a:pt x="3853" y="42422"/>
                    </a:lnTo>
                    <a:lnTo>
                      <a:pt x="3880" y="42340"/>
                    </a:lnTo>
                    <a:lnTo>
                      <a:pt x="3880" y="42286"/>
                    </a:lnTo>
                    <a:lnTo>
                      <a:pt x="3907" y="42259"/>
                    </a:lnTo>
                    <a:lnTo>
                      <a:pt x="3907" y="42232"/>
                    </a:lnTo>
                    <a:lnTo>
                      <a:pt x="3961" y="42232"/>
                    </a:lnTo>
                    <a:lnTo>
                      <a:pt x="3961" y="42178"/>
                    </a:lnTo>
                    <a:lnTo>
                      <a:pt x="3988" y="42069"/>
                    </a:lnTo>
                    <a:lnTo>
                      <a:pt x="4015" y="41961"/>
                    </a:lnTo>
                    <a:lnTo>
                      <a:pt x="4042" y="41961"/>
                    </a:lnTo>
                    <a:lnTo>
                      <a:pt x="4124" y="41906"/>
                    </a:lnTo>
                    <a:lnTo>
                      <a:pt x="4151" y="41906"/>
                    </a:lnTo>
                    <a:lnTo>
                      <a:pt x="4205" y="41879"/>
                    </a:lnTo>
                    <a:lnTo>
                      <a:pt x="4422" y="41852"/>
                    </a:lnTo>
                    <a:lnTo>
                      <a:pt x="4449" y="41852"/>
                    </a:lnTo>
                    <a:lnTo>
                      <a:pt x="4531" y="41798"/>
                    </a:lnTo>
                    <a:lnTo>
                      <a:pt x="4720" y="41798"/>
                    </a:lnTo>
                    <a:lnTo>
                      <a:pt x="4775" y="41771"/>
                    </a:lnTo>
                    <a:lnTo>
                      <a:pt x="4802" y="41744"/>
                    </a:lnTo>
                    <a:lnTo>
                      <a:pt x="4856" y="41662"/>
                    </a:lnTo>
                    <a:lnTo>
                      <a:pt x="5046" y="41472"/>
                    </a:lnTo>
                    <a:lnTo>
                      <a:pt x="5073" y="41445"/>
                    </a:lnTo>
                    <a:lnTo>
                      <a:pt x="5100" y="41418"/>
                    </a:lnTo>
                    <a:lnTo>
                      <a:pt x="5236" y="41337"/>
                    </a:lnTo>
                    <a:lnTo>
                      <a:pt x="5263" y="41337"/>
                    </a:lnTo>
                    <a:lnTo>
                      <a:pt x="5399" y="41147"/>
                    </a:lnTo>
                    <a:lnTo>
                      <a:pt x="5426" y="41093"/>
                    </a:lnTo>
                    <a:lnTo>
                      <a:pt x="5453" y="41038"/>
                    </a:lnTo>
                    <a:lnTo>
                      <a:pt x="5453" y="40984"/>
                    </a:lnTo>
                    <a:lnTo>
                      <a:pt x="5588" y="40876"/>
                    </a:lnTo>
                    <a:lnTo>
                      <a:pt x="5833" y="40442"/>
                    </a:lnTo>
                    <a:lnTo>
                      <a:pt x="5860" y="40442"/>
                    </a:lnTo>
                    <a:lnTo>
                      <a:pt x="5941" y="40415"/>
                    </a:lnTo>
                    <a:lnTo>
                      <a:pt x="5941" y="40387"/>
                    </a:lnTo>
                    <a:lnTo>
                      <a:pt x="5968" y="40333"/>
                    </a:lnTo>
                    <a:lnTo>
                      <a:pt x="5995" y="40306"/>
                    </a:lnTo>
                    <a:lnTo>
                      <a:pt x="6022" y="40252"/>
                    </a:lnTo>
                    <a:lnTo>
                      <a:pt x="6050" y="40170"/>
                    </a:lnTo>
                    <a:lnTo>
                      <a:pt x="6050" y="40116"/>
                    </a:lnTo>
                    <a:lnTo>
                      <a:pt x="6131" y="40116"/>
                    </a:lnTo>
                    <a:lnTo>
                      <a:pt x="6131" y="40062"/>
                    </a:lnTo>
                    <a:lnTo>
                      <a:pt x="6077" y="40008"/>
                    </a:lnTo>
                    <a:lnTo>
                      <a:pt x="5995" y="40035"/>
                    </a:lnTo>
                    <a:lnTo>
                      <a:pt x="6022" y="39981"/>
                    </a:lnTo>
                    <a:lnTo>
                      <a:pt x="6022" y="39953"/>
                    </a:lnTo>
                    <a:lnTo>
                      <a:pt x="5995" y="39926"/>
                    </a:lnTo>
                    <a:lnTo>
                      <a:pt x="5941" y="39926"/>
                    </a:lnTo>
                    <a:lnTo>
                      <a:pt x="5968" y="39872"/>
                    </a:lnTo>
                    <a:lnTo>
                      <a:pt x="5941" y="39818"/>
                    </a:lnTo>
                    <a:lnTo>
                      <a:pt x="5941" y="39764"/>
                    </a:lnTo>
                    <a:lnTo>
                      <a:pt x="5995" y="39736"/>
                    </a:lnTo>
                    <a:lnTo>
                      <a:pt x="6050" y="39736"/>
                    </a:lnTo>
                    <a:lnTo>
                      <a:pt x="6050" y="39764"/>
                    </a:lnTo>
                    <a:lnTo>
                      <a:pt x="6050" y="39818"/>
                    </a:lnTo>
                    <a:lnTo>
                      <a:pt x="6050" y="39872"/>
                    </a:lnTo>
                    <a:lnTo>
                      <a:pt x="6104" y="39899"/>
                    </a:lnTo>
                    <a:lnTo>
                      <a:pt x="6158" y="39926"/>
                    </a:lnTo>
                    <a:lnTo>
                      <a:pt x="6212" y="39899"/>
                    </a:lnTo>
                    <a:lnTo>
                      <a:pt x="6239" y="39709"/>
                    </a:lnTo>
                    <a:lnTo>
                      <a:pt x="6185" y="39628"/>
                    </a:lnTo>
                    <a:lnTo>
                      <a:pt x="6131" y="39492"/>
                    </a:lnTo>
                    <a:lnTo>
                      <a:pt x="6104" y="39384"/>
                    </a:lnTo>
                    <a:lnTo>
                      <a:pt x="6131" y="39302"/>
                    </a:lnTo>
                    <a:lnTo>
                      <a:pt x="6185" y="39221"/>
                    </a:lnTo>
                    <a:lnTo>
                      <a:pt x="6267" y="39194"/>
                    </a:lnTo>
                    <a:lnTo>
                      <a:pt x="6348" y="39194"/>
                    </a:lnTo>
                    <a:lnTo>
                      <a:pt x="6456" y="39140"/>
                    </a:lnTo>
                    <a:lnTo>
                      <a:pt x="6538" y="39085"/>
                    </a:lnTo>
                    <a:lnTo>
                      <a:pt x="6646" y="39058"/>
                    </a:lnTo>
                    <a:lnTo>
                      <a:pt x="6809" y="39058"/>
                    </a:lnTo>
                    <a:lnTo>
                      <a:pt x="6863" y="39031"/>
                    </a:lnTo>
                    <a:lnTo>
                      <a:pt x="6945" y="39031"/>
                    </a:lnTo>
                    <a:lnTo>
                      <a:pt x="7026" y="38977"/>
                    </a:lnTo>
                    <a:lnTo>
                      <a:pt x="7053" y="38977"/>
                    </a:lnTo>
                    <a:lnTo>
                      <a:pt x="7080" y="38950"/>
                    </a:lnTo>
                    <a:lnTo>
                      <a:pt x="7162" y="38977"/>
                    </a:lnTo>
                    <a:lnTo>
                      <a:pt x="7216" y="38977"/>
                    </a:lnTo>
                    <a:lnTo>
                      <a:pt x="7243" y="38950"/>
                    </a:lnTo>
                    <a:lnTo>
                      <a:pt x="7324" y="38896"/>
                    </a:lnTo>
                    <a:lnTo>
                      <a:pt x="7351" y="38896"/>
                    </a:lnTo>
                    <a:lnTo>
                      <a:pt x="7514" y="38841"/>
                    </a:lnTo>
                    <a:lnTo>
                      <a:pt x="7623" y="38787"/>
                    </a:lnTo>
                    <a:lnTo>
                      <a:pt x="7731" y="38706"/>
                    </a:lnTo>
                    <a:lnTo>
                      <a:pt x="7785" y="38380"/>
                    </a:lnTo>
                    <a:lnTo>
                      <a:pt x="7840" y="38245"/>
                    </a:lnTo>
                    <a:lnTo>
                      <a:pt x="7948" y="38109"/>
                    </a:lnTo>
                    <a:lnTo>
                      <a:pt x="8165" y="37865"/>
                    </a:lnTo>
                    <a:lnTo>
                      <a:pt x="8247" y="37811"/>
                    </a:lnTo>
                    <a:lnTo>
                      <a:pt x="8328" y="37784"/>
                    </a:lnTo>
                    <a:lnTo>
                      <a:pt x="8382" y="37784"/>
                    </a:lnTo>
                    <a:lnTo>
                      <a:pt x="8491" y="37702"/>
                    </a:lnTo>
                    <a:lnTo>
                      <a:pt x="8626" y="37702"/>
                    </a:lnTo>
                    <a:lnTo>
                      <a:pt x="8681" y="37729"/>
                    </a:lnTo>
                    <a:lnTo>
                      <a:pt x="8816" y="37729"/>
                    </a:lnTo>
                    <a:lnTo>
                      <a:pt x="8870" y="37702"/>
                    </a:lnTo>
                    <a:lnTo>
                      <a:pt x="8925" y="37675"/>
                    </a:lnTo>
                    <a:lnTo>
                      <a:pt x="8979" y="37594"/>
                    </a:lnTo>
                    <a:lnTo>
                      <a:pt x="9142" y="37458"/>
                    </a:lnTo>
                    <a:lnTo>
                      <a:pt x="9169" y="37458"/>
                    </a:lnTo>
                    <a:lnTo>
                      <a:pt x="9250" y="37350"/>
                    </a:lnTo>
                    <a:lnTo>
                      <a:pt x="9277" y="37322"/>
                    </a:lnTo>
                    <a:lnTo>
                      <a:pt x="9359" y="37295"/>
                    </a:lnTo>
                    <a:lnTo>
                      <a:pt x="9386" y="37295"/>
                    </a:lnTo>
                    <a:lnTo>
                      <a:pt x="9440" y="37214"/>
                    </a:lnTo>
                    <a:lnTo>
                      <a:pt x="9386" y="37160"/>
                    </a:lnTo>
                    <a:lnTo>
                      <a:pt x="9223" y="37133"/>
                    </a:lnTo>
                    <a:lnTo>
                      <a:pt x="9196" y="37051"/>
                    </a:lnTo>
                    <a:lnTo>
                      <a:pt x="9169" y="36916"/>
                    </a:lnTo>
                    <a:lnTo>
                      <a:pt x="9115" y="36861"/>
                    </a:lnTo>
                    <a:lnTo>
                      <a:pt x="9115" y="36834"/>
                    </a:lnTo>
                    <a:lnTo>
                      <a:pt x="9115" y="36807"/>
                    </a:lnTo>
                    <a:lnTo>
                      <a:pt x="9087" y="36780"/>
                    </a:lnTo>
                    <a:lnTo>
                      <a:pt x="9196" y="36780"/>
                    </a:lnTo>
                    <a:lnTo>
                      <a:pt x="9169" y="36699"/>
                    </a:lnTo>
                    <a:lnTo>
                      <a:pt x="9115" y="36699"/>
                    </a:lnTo>
                    <a:lnTo>
                      <a:pt x="9060" y="36726"/>
                    </a:lnTo>
                    <a:lnTo>
                      <a:pt x="8952" y="36726"/>
                    </a:lnTo>
                    <a:lnTo>
                      <a:pt x="8952" y="36671"/>
                    </a:lnTo>
                    <a:lnTo>
                      <a:pt x="8979" y="36617"/>
                    </a:lnTo>
                    <a:lnTo>
                      <a:pt x="8979" y="36563"/>
                    </a:lnTo>
                    <a:lnTo>
                      <a:pt x="8979" y="36427"/>
                    </a:lnTo>
                    <a:lnTo>
                      <a:pt x="8952" y="36319"/>
                    </a:lnTo>
                    <a:lnTo>
                      <a:pt x="8979" y="36292"/>
                    </a:lnTo>
                    <a:lnTo>
                      <a:pt x="8979" y="36237"/>
                    </a:lnTo>
                    <a:lnTo>
                      <a:pt x="9006" y="36183"/>
                    </a:lnTo>
                    <a:lnTo>
                      <a:pt x="8952" y="36156"/>
                    </a:lnTo>
                    <a:lnTo>
                      <a:pt x="8898" y="36156"/>
                    </a:lnTo>
                    <a:lnTo>
                      <a:pt x="8870" y="36183"/>
                    </a:lnTo>
                    <a:lnTo>
                      <a:pt x="8843" y="36183"/>
                    </a:lnTo>
                    <a:lnTo>
                      <a:pt x="8816" y="36210"/>
                    </a:lnTo>
                    <a:lnTo>
                      <a:pt x="8762" y="36210"/>
                    </a:lnTo>
                    <a:lnTo>
                      <a:pt x="8735" y="36183"/>
                    </a:lnTo>
                    <a:lnTo>
                      <a:pt x="8708" y="36156"/>
                    </a:lnTo>
                    <a:lnTo>
                      <a:pt x="8708" y="36075"/>
                    </a:lnTo>
                    <a:lnTo>
                      <a:pt x="8681" y="36021"/>
                    </a:lnTo>
                    <a:lnTo>
                      <a:pt x="8653" y="35993"/>
                    </a:lnTo>
                    <a:lnTo>
                      <a:pt x="8653" y="35939"/>
                    </a:lnTo>
                    <a:lnTo>
                      <a:pt x="8681" y="35885"/>
                    </a:lnTo>
                    <a:lnTo>
                      <a:pt x="8681" y="35831"/>
                    </a:lnTo>
                    <a:lnTo>
                      <a:pt x="8681" y="35804"/>
                    </a:lnTo>
                    <a:lnTo>
                      <a:pt x="8653" y="35722"/>
                    </a:lnTo>
                    <a:lnTo>
                      <a:pt x="8653" y="35695"/>
                    </a:lnTo>
                    <a:lnTo>
                      <a:pt x="8653" y="35641"/>
                    </a:lnTo>
                    <a:lnTo>
                      <a:pt x="8708" y="35559"/>
                    </a:lnTo>
                    <a:lnTo>
                      <a:pt x="8735" y="35532"/>
                    </a:lnTo>
                    <a:lnTo>
                      <a:pt x="8762" y="35532"/>
                    </a:lnTo>
                    <a:lnTo>
                      <a:pt x="8843" y="35587"/>
                    </a:lnTo>
                    <a:lnTo>
                      <a:pt x="8870" y="35559"/>
                    </a:lnTo>
                    <a:lnTo>
                      <a:pt x="8898" y="35532"/>
                    </a:lnTo>
                    <a:lnTo>
                      <a:pt x="8843" y="35397"/>
                    </a:lnTo>
                    <a:lnTo>
                      <a:pt x="8816" y="35342"/>
                    </a:lnTo>
                    <a:lnTo>
                      <a:pt x="8735" y="35261"/>
                    </a:lnTo>
                    <a:lnTo>
                      <a:pt x="8708" y="35180"/>
                    </a:lnTo>
                    <a:lnTo>
                      <a:pt x="8708" y="35098"/>
                    </a:lnTo>
                    <a:lnTo>
                      <a:pt x="8789" y="34963"/>
                    </a:lnTo>
                    <a:lnTo>
                      <a:pt x="8843" y="34827"/>
                    </a:lnTo>
                    <a:lnTo>
                      <a:pt x="8870" y="34691"/>
                    </a:lnTo>
                    <a:lnTo>
                      <a:pt x="8870" y="34556"/>
                    </a:lnTo>
                    <a:lnTo>
                      <a:pt x="8816" y="34420"/>
                    </a:lnTo>
                    <a:lnTo>
                      <a:pt x="8789" y="34447"/>
                    </a:lnTo>
                    <a:lnTo>
                      <a:pt x="8762" y="34474"/>
                    </a:lnTo>
                    <a:lnTo>
                      <a:pt x="8735" y="34447"/>
                    </a:lnTo>
                    <a:lnTo>
                      <a:pt x="8708" y="34420"/>
                    </a:lnTo>
                    <a:lnTo>
                      <a:pt x="8708" y="34393"/>
                    </a:lnTo>
                    <a:lnTo>
                      <a:pt x="8681" y="34339"/>
                    </a:lnTo>
                    <a:lnTo>
                      <a:pt x="8681" y="34312"/>
                    </a:lnTo>
                    <a:lnTo>
                      <a:pt x="8681" y="34257"/>
                    </a:lnTo>
                    <a:lnTo>
                      <a:pt x="8681" y="34230"/>
                    </a:lnTo>
                    <a:lnTo>
                      <a:pt x="8681" y="34176"/>
                    </a:lnTo>
                    <a:lnTo>
                      <a:pt x="8653" y="34122"/>
                    </a:lnTo>
                    <a:close/>
                    <a:moveTo>
                      <a:pt x="977" y="44673"/>
                    </a:moveTo>
                    <a:lnTo>
                      <a:pt x="788" y="44836"/>
                    </a:lnTo>
                    <a:lnTo>
                      <a:pt x="760" y="44863"/>
                    </a:lnTo>
                    <a:lnTo>
                      <a:pt x="788" y="44944"/>
                    </a:lnTo>
                    <a:lnTo>
                      <a:pt x="869" y="44944"/>
                    </a:lnTo>
                    <a:lnTo>
                      <a:pt x="977" y="44890"/>
                    </a:lnTo>
                    <a:lnTo>
                      <a:pt x="1059" y="44836"/>
                    </a:lnTo>
                    <a:lnTo>
                      <a:pt x="1059" y="44781"/>
                    </a:lnTo>
                    <a:lnTo>
                      <a:pt x="1032" y="44754"/>
                    </a:lnTo>
                    <a:lnTo>
                      <a:pt x="1004" y="44754"/>
                    </a:lnTo>
                    <a:lnTo>
                      <a:pt x="977" y="44781"/>
                    </a:lnTo>
                    <a:lnTo>
                      <a:pt x="950" y="44754"/>
                    </a:lnTo>
                    <a:lnTo>
                      <a:pt x="977" y="44727"/>
                    </a:lnTo>
                    <a:lnTo>
                      <a:pt x="977" y="44673"/>
                    </a:lnTo>
                    <a:close/>
                    <a:moveTo>
                      <a:pt x="1221" y="44727"/>
                    </a:moveTo>
                    <a:lnTo>
                      <a:pt x="1194" y="44754"/>
                    </a:lnTo>
                    <a:lnTo>
                      <a:pt x="1113" y="44754"/>
                    </a:lnTo>
                    <a:lnTo>
                      <a:pt x="1113" y="44781"/>
                    </a:lnTo>
                    <a:lnTo>
                      <a:pt x="1086" y="44890"/>
                    </a:lnTo>
                    <a:lnTo>
                      <a:pt x="1059" y="44944"/>
                    </a:lnTo>
                    <a:lnTo>
                      <a:pt x="1086" y="45026"/>
                    </a:lnTo>
                    <a:lnTo>
                      <a:pt x="1086" y="45134"/>
                    </a:lnTo>
                    <a:lnTo>
                      <a:pt x="1140" y="45215"/>
                    </a:lnTo>
                    <a:lnTo>
                      <a:pt x="1221" y="45161"/>
                    </a:lnTo>
                    <a:lnTo>
                      <a:pt x="1276" y="45188"/>
                    </a:lnTo>
                    <a:lnTo>
                      <a:pt x="1303" y="45188"/>
                    </a:lnTo>
                    <a:lnTo>
                      <a:pt x="1330" y="45134"/>
                    </a:lnTo>
                    <a:lnTo>
                      <a:pt x="1384" y="45107"/>
                    </a:lnTo>
                    <a:lnTo>
                      <a:pt x="1330" y="45026"/>
                    </a:lnTo>
                    <a:lnTo>
                      <a:pt x="1357" y="44917"/>
                    </a:lnTo>
                    <a:lnTo>
                      <a:pt x="1357" y="44809"/>
                    </a:lnTo>
                    <a:lnTo>
                      <a:pt x="1249" y="44754"/>
                    </a:lnTo>
                    <a:lnTo>
                      <a:pt x="1221" y="44754"/>
                    </a:lnTo>
                    <a:lnTo>
                      <a:pt x="1221" y="44727"/>
                    </a:lnTo>
                    <a:close/>
                    <a:moveTo>
                      <a:pt x="679" y="45243"/>
                    </a:moveTo>
                    <a:lnTo>
                      <a:pt x="679" y="45270"/>
                    </a:lnTo>
                    <a:lnTo>
                      <a:pt x="706" y="45324"/>
                    </a:lnTo>
                    <a:lnTo>
                      <a:pt x="788" y="45351"/>
                    </a:lnTo>
                    <a:lnTo>
                      <a:pt x="842" y="45324"/>
                    </a:lnTo>
                    <a:lnTo>
                      <a:pt x="842" y="45270"/>
                    </a:lnTo>
                    <a:lnTo>
                      <a:pt x="788" y="45243"/>
                    </a:lnTo>
                    <a:close/>
                    <a:moveTo>
                      <a:pt x="299" y="45378"/>
                    </a:moveTo>
                    <a:lnTo>
                      <a:pt x="245" y="45405"/>
                    </a:lnTo>
                    <a:lnTo>
                      <a:pt x="137" y="45514"/>
                    </a:lnTo>
                    <a:lnTo>
                      <a:pt x="191" y="45514"/>
                    </a:lnTo>
                    <a:lnTo>
                      <a:pt x="218" y="45541"/>
                    </a:lnTo>
                    <a:lnTo>
                      <a:pt x="218" y="45595"/>
                    </a:lnTo>
                    <a:lnTo>
                      <a:pt x="245" y="45622"/>
                    </a:lnTo>
                    <a:lnTo>
                      <a:pt x="272" y="45595"/>
                    </a:lnTo>
                    <a:lnTo>
                      <a:pt x="326" y="45568"/>
                    </a:lnTo>
                    <a:lnTo>
                      <a:pt x="381" y="45568"/>
                    </a:lnTo>
                    <a:lnTo>
                      <a:pt x="381" y="45541"/>
                    </a:lnTo>
                    <a:lnTo>
                      <a:pt x="354" y="45432"/>
                    </a:lnTo>
                    <a:lnTo>
                      <a:pt x="299" y="45378"/>
                    </a:lnTo>
                    <a:close/>
                    <a:moveTo>
                      <a:pt x="354" y="45622"/>
                    </a:moveTo>
                    <a:lnTo>
                      <a:pt x="191" y="45649"/>
                    </a:lnTo>
                    <a:lnTo>
                      <a:pt x="164" y="45677"/>
                    </a:lnTo>
                    <a:lnTo>
                      <a:pt x="164" y="45704"/>
                    </a:lnTo>
                    <a:lnTo>
                      <a:pt x="137" y="45758"/>
                    </a:lnTo>
                    <a:lnTo>
                      <a:pt x="82" y="45758"/>
                    </a:lnTo>
                    <a:lnTo>
                      <a:pt x="82" y="45731"/>
                    </a:lnTo>
                    <a:lnTo>
                      <a:pt x="55" y="45704"/>
                    </a:lnTo>
                    <a:lnTo>
                      <a:pt x="55" y="45649"/>
                    </a:lnTo>
                    <a:lnTo>
                      <a:pt x="28" y="45649"/>
                    </a:lnTo>
                    <a:lnTo>
                      <a:pt x="1" y="46111"/>
                    </a:lnTo>
                    <a:lnTo>
                      <a:pt x="55" y="46300"/>
                    </a:lnTo>
                    <a:lnTo>
                      <a:pt x="137" y="46382"/>
                    </a:lnTo>
                    <a:lnTo>
                      <a:pt x="164" y="46436"/>
                    </a:lnTo>
                    <a:lnTo>
                      <a:pt x="137" y="46517"/>
                    </a:lnTo>
                    <a:lnTo>
                      <a:pt x="191" y="46545"/>
                    </a:lnTo>
                    <a:lnTo>
                      <a:pt x="245" y="46545"/>
                    </a:lnTo>
                    <a:lnTo>
                      <a:pt x="272" y="46517"/>
                    </a:lnTo>
                    <a:lnTo>
                      <a:pt x="218" y="46463"/>
                    </a:lnTo>
                    <a:lnTo>
                      <a:pt x="272" y="46436"/>
                    </a:lnTo>
                    <a:lnTo>
                      <a:pt x="326" y="46409"/>
                    </a:lnTo>
                    <a:lnTo>
                      <a:pt x="381" y="46355"/>
                    </a:lnTo>
                    <a:lnTo>
                      <a:pt x="381" y="46328"/>
                    </a:lnTo>
                    <a:lnTo>
                      <a:pt x="408" y="46300"/>
                    </a:lnTo>
                    <a:lnTo>
                      <a:pt x="435" y="46300"/>
                    </a:lnTo>
                    <a:lnTo>
                      <a:pt x="435" y="46273"/>
                    </a:lnTo>
                    <a:lnTo>
                      <a:pt x="408" y="46246"/>
                    </a:lnTo>
                    <a:lnTo>
                      <a:pt x="408" y="46192"/>
                    </a:lnTo>
                    <a:lnTo>
                      <a:pt x="408" y="46165"/>
                    </a:lnTo>
                    <a:lnTo>
                      <a:pt x="435" y="46138"/>
                    </a:lnTo>
                    <a:lnTo>
                      <a:pt x="435" y="46056"/>
                    </a:lnTo>
                    <a:lnTo>
                      <a:pt x="381" y="45948"/>
                    </a:lnTo>
                    <a:lnTo>
                      <a:pt x="381" y="45894"/>
                    </a:lnTo>
                    <a:lnTo>
                      <a:pt x="408" y="45866"/>
                    </a:lnTo>
                    <a:lnTo>
                      <a:pt x="435" y="45839"/>
                    </a:lnTo>
                    <a:lnTo>
                      <a:pt x="435" y="45812"/>
                    </a:lnTo>
                    <a:lnTo>
                      <a:pt x="408" y="45785"/>
                    </a:lnTo>
                    <a:lnTo>
                      <a:pt x="435" y="45758"/>
                    </a:lnTo>
                    <a:lnTo>
                      <a:pt x="435" y="45731"/>
                    </a:lnTo>
                    <a:lnTo>
                      <a:pt x="435" y="45649"/>
                    </a:lnTo>
                    <a:lnTo>
                      <a:pt x="408" y="45622"/>
                    </a:lnTo>
                    <a:close/>
                    <a:moveTo>
                      <a:pt x="18581" y="47765"/>
                    </a:moveTo>
                    <a:lnTo>
                      <a:pt x="18554" y="47792"/>
                    </a:lnTo>
                    <a:lnTo>
                      <a:pt x="18527" y="47819"/>
                    </a:lnTo>
                    <a:lnTo>
                      <a:pt x="18527" y="47874"/>
                    </a:lnTo>
                    <a:lnTo>
                      <a:pt x="18499" y="47901"/>
                    </a:lnTo>
                    <a:lnTo>
                      <a:pt x="18445" y="47901"/>
                    </a:lnTo>
                    <a:lnTo>
                      <a:pt x="18418" y="47874"/>
                    </a:lnTo>
                    <a:lnTo>
                      <a:pt x="18364" y="47819"/>
                    </a:lnTo>
                    <a:lnTo>
                      <a:pt x="18310" y="47792"/>
                    </a:lnTo>
                    <a:lnTo>
                      <a:pt x="18228" y="47819"/>
                    </a:lnTo>
                    <a:lnTo>
                      <a:pt x="18201" y="47955"/>
                    </a:lnTo>
                    <a:lnTo>
                      <a:pt x="18201" y="48063"/>
                    </a:lnTo>
                    <a:lnTo>
                      <a:pt x="18228" y="48172"/>
                    </a:lnTo>
                    <a:lnTo>
                      <a:pt x="18255" y="48226"/>
                    </a:lnTo>
                    <a:lnTo>
                      <a:pt x="18282" y="48253"/>
                    </a:lnTo>
                    <a:lnTo>
                      <a:pt x="18364" y="48253"/>
                    </a:lnTo>
                    <a:lnTo>
                      <a:pt x="18391" y="48226"/>
                    </a:lnTo>
                    <a:lnTo>
                      <a:pt x="18391" y="48199"/>
                    </a:lnTo>
                    <a:lnTo>
                      <a:pt x="18418" y="48172"/>
                    </a:lnTo>
                    <a:lnTo>
                      <a:pt x="18499" y="48172"/>
                    </a:lnTo>
                    <a:lnTo>
                      <a:pt x="18554" y="48145"/>
                    </a:lnTo>
                    <a:lnTo>
                      <a:pt x="18662" y="48063"/>
                    </a:lnTo>
                    <a:lnTo>
                      <a:pt x="18716" y="48063"/>
                    </a:lnTo>
                    <a:lnTo>
                      <a:pt x="18744" y="48036"/>
                    </a:lnTo>
                    <a:lnTo>
                      <a:pt x="18744" y="48009"/>
                    </a:lnTo>
                    <a:lnTo>
                      <a:pt x="18744" y="47982"/>
                    </a:lnTo>
                    <a:lnTo>
                      <a:pt x="18716" y="47928"/>
                    </a:lnTo>
                    <a:lnTo>
                      <a:pt x="18744" y="47928"/>
                    </a:lnTo>
                    <a:lnTo>
                      <a:pt x="18798" y="47955"/>
                    </a:lnTo>
                    <a:lnTo>
                      <a:pt x="18771" y="47901"/>
                    </a:lnTo>
                    <a:lnTo>
                      <a:pt x="18716" y="47819"/>
                    </a:lnTo>
                    <a:lnTo>
                      <a:pt x="18635" y="47792"/>
                    </a:lnTo>
                    <a:lnTo>
                      <a:pt x="18581" y="47765"/>
                    </a:lnTo>
                    <a:close/>
                    <a:moveTo>
                      <a:pt x="5236" y="49094"/>
                    </a:moveTo>
                    <a:lnTo>
                      <a:pt x="5209" y="49121"/>
                    </a:lnTo>
                    <a:lnTo>
                      <a:pt x="5100" y="49121"/>
                    </a:lnTo>
                    <a:lnTo>
                      <a:pt x="5046" y="49148"/>
                    </a:lnTo>
                    <a:lnTo>
                      <a:pt x="5019" y="49148"/>
                    </a:lnTo>
                    <a:lnTo>
                      <a:pt x="4992" y="49203"/>
                    </a:lnTo>
                    <a:lnTo>
                      <a:pt x="4992" y="49230"/>
                    </a:lnTo>
                    <a:lnTo>
                      <a:pt x="5019" y="49284"/>
                    </a:lnTo>
                    <a:lnTo>
                      <a:pt x="5046" y="49311"/>
                    </a:lnTo>
                    <a:lnTo>
                      <a:pt x="5154" y="49338"/>
                    </a:lnTo>
                    <a:lnTo>
                      <a:pt x="5263" y="49338"/>
                    </a:lnTo>
                    <a:lnTo>
                      <a:pt x="5317" y="49365"/>
                    </a:lnTo>
                    <a:lnTo>
                      <a:pt x="5344" y="49338"/>
                    </a:lnTo>
                    <a:lnTo>
                      <a:pt x="5317" y="49257"/>
                    </a:lnTo>
                    <a:lnTo>
                      <a:pt x="5317" y="49203"/>
                    </a:lnTo>
                    <a:lnTo>
                      <a:pt x="5371" y="49230"/>
                    </a:lnTo>
                    <a:lnTo>
                      <a:pt x="5399" y="49203"/>
                    </a:lnTo>
                    <a:lnTo>
                      <a:pt x="5344" y="49148"/>
                    </a:lnTo>
                    <a:lnTo>
                      <a:pt x="5317" y="49094"/>
                    </a:lnTo>
                    <a:close/>
                    <a:moveTo>
                      <a:pt x="28128" y="48579"/>
                    </a:moveTo>
                    <a:lnTo>
                      <a:pt x="28074" y="48606"/>
                    </a:lnTo>
                    <a:lnTo>
                      <a:pt x="28074" y="48660"/>
                    </a:lnTo>
                    <a:lnTo>
                      <a:pt x="28047" y="48823"/>
                    </a:lnTo>
                    <a:lnTo>
                      <a:pt x="28020" y="48850"/>
                    </a:lnTo>
                    <a:lnTo>
                      <a:pt x="27993" y="48877"/>
                    </a:lnTo>
                    <a:lnTo>
                      <a:pt x="27993" y="48904"/>
                    </a:lnTo>
                    <a:lnTo>
                      <a:pt x="27966" y="48931"/>
                    </a:lnTo>
                    <a:lnTo>
                      <a:pt x="27966" y="48986"/>
                    </a:lnTo>
                    <a:lnTo>
                      <a:pt x="27966" y="49013"/>
                    </a:lnTo>
                    <a:lnTo>
                      <a:pt x="27993" y="49040"/>
                    </a:lnTo>
                    <a:lnTo>
                      <a:pt x="28020" y="49040"/>
                    </a:lnTo>
                    <a:lnTo>
                      <a:pt x="28074" y="49067"/>
                    </a:lnTo>
                    <a:lnTo>
                      <a:pt x="28101" y="49067"/>
                    </a:lnTo>
                    <a:lnTo>
                      <a:pt x="28128" y="49094"/>
                    </a:lnTo>
                    <a:lnTo>
                      <a:pt x="28128" y="49203"/>
                    </a:lnTo>
                    <a:lnTo>
                      <a:pt x="28155" y="49230"/>
                    </a:lnTo>
                    <a:lnTo>
                      <a:pt x="28183" y="49338"/>
                    </a:lnTo>
                    <a:lnTo>
                      <a:pt x="28210" y="49474"/>
                    </a:lnTo>
                    <a:lnTo>
                      <a:pt x="28237" y="49528"/>
                    </a:lnTo>
                    <a:lnTo>
                      <a:pt x="28291" y="49610"/>
                    </a:lnTo>
                    <a:lnTo>
                      <a:pt x="28318" y="49610"/>
                    </a:lnTo>
                    <a:lnTo>
                      <a:pt x="28345" y="49528"/>
                    </a:lnTo>
                    <a:lnTo>
                      <a:pt x="28372" y="49501"/>
                    </a:lnTo>
                    <a:lnTo>
                      <a:pt x="28372" y="49474"/>
                    </a:lnTo>
                    <a:lnTo>
                      <a:pt x="28372" y="49447"/>
                    </a:lnTo>
                    <a:lnTo>
                      <a:pt x="28345" y="49365"/>
                    </a:lnTo>
                    <a:lnTo>
                      <a:pt x="28345" y="49311"/>
                    </a:lnTo>
                    <a:lnTo>
                      <a:pt x="28372" y="48877"/>
                    </a:lnTo>
                    <a:lnTo>
                      <a:pt x="28345" y="48796"/>
                    </a:lnTo>
                    <a:lnTo>
                      <a:pt x="28291" y="48742"/>
                    </a:lnTo>
                    <a:lnTo>
                      <a:pt x="28237" y="48714"/>
                    </a:lnTo>
                    <a:lnTo>
                      <a:pt x="28183" y="48660"/>
                    </a:lnTo>
                    <a:lnTo>
                      <a:pt x="28155" y="48633"/>
                    </a:lnTo>
                    <a:lnTo>
                      <a:pt x="28155" y="48606"/>
                    </a:lnTo>
                    <a:lnTo>
                      <a:pt x="28128" y="48579"/>
                    </a:lnTo>
                    <a:close/>
                    <a:moveTo>
                      <a:pt x="14214" y="50369"/>
                    </a:moveTo>
                    <a:lnTo>
                      <a:pt x="14160" y="50396"/>
                    </a:lnTo>
                    <a:lnTo>
                      <a:pt x="14132" y="50450"/>
                    </a:lnTo>
                    <a:lnTo>
                      <a:pt x="14105" y="50477"/>
                    </a:lnTo>
                    <a:lnTo>
                      <a:pt x="14078" y="50505"/>
                    </a:lnTo>
                    <a:lnTo>
                      <a:pt x="14105" y="50532"/>
                    </a:lnTo>
                    <a:lnTo>
                      <a:pt x="14160" y="50586"/>
                    </a:lnTo>
                    <a:lnTo>
                      <a:pt x="14187" y="50640"/>
                    </a:lnTo>
                    <a:lnTo>
                      <a:pt x="14187" y="50722"/>
                    </a:lnTo>
                    <a:lnTo>
                      <a:pt x="14214" y="50749"/>
                    </a:lnTo>
                    <a:lnTo>
                      <a:pt x="14214" y="50722"/>
                    </a:lnTo>
                    <a:lnTo>
                      <a:pt x="14241" y="50640"/>
                    </a:lnTo>
                    <a:lnTo>
                      <a:pt x="14241" y="50423"/>
                    </a:lnTo>
                    <a:lnTo>
                      <a:pt x="14214" y="50369"/>
                    </a:lnTo>
                    <a:close/>
                    <a:moveTo>
                      <a:pt x="15651" y="50125"/>
                    </a:moveTo>
                    <a:lnTo>
                      <a:pt x="15597" y="50152"/>
                    </a:lnTo>
                    <a:lnTo>
                      <a:pt x="15543" y="50179"/>
                    </a:lnTo>
                    <a:lnTo>
                      <a:pt x="15489" y="50233"/>
                    </a:lnTo>
                    <a:lnTo>
                      <a:pt x="15353" y="50288"/>
                    </a:lnTo>
                    <a:lnTo>
                      <a:pt x="15326" y="50342"/>
                    </a:lnTo>
                    <a:lnTo>
                      <a:pt x="15299" y="50342"/>
                    </a:lnTo>
                    <a:lnTo>
                      <a:pt x="14973" y="50369"/>
                    </a:lnTo>
                    <a:lnTo>
                      <a:pt x="14892" y="50396"/>
                    </a:lnTo>
                    <a:lnTo>
                      <a:pt x="14865" y="50450"/>
                    </a:lnTo>
                    <a:lnTo>
                      <a:pt x="14865" y="50532"/>
                    </a:lnTo>
                    <a:lnTo>
                      <a:pt x="14892" y="50640"/>
                    </a:lnTo>
                    <a:lnTo>
                      <a:pt x="14946" y="50667"/>
                    </a:lnTo>
                    <a:lnTo>
                      <a:pt x="15028" y="50667"/>
                    </a:lnTo>
                    <a:lnTo>
                      <a:pt x="15082" y="50694"/>
                    </a:lnTo>
                    <a:lnTo>
                      <a:pt x="15109" y="50749"/>
                    </a:lnTo>
                    <a:lnTo>
                      <a:pt x="15109" y="50939"/>
                    </a:lnTo>
                    <a:lnTo>
                      <a:pt x="15353" y="51128"/>
                    </a:lnTo>
                    <a:lnTo>
                      <a:pt x="15353" y="51156"/>
                    </a:lnTo>
                    <a:lnTo>
                      <a:pt x="15353" y="51183"/>
                    </a:lnTo>
                    <a:lnTo>
                      <a:pt x="15380" y="51264"/>
                    </a:lnTo>
                    <a:lnTo>
                      <a:pt x="15651" y="51264"/>
                    </a:lnTo>
                    <a:lnTo>
                      <a:pt x="15706" y="51237"/>
                    </a:lnTo>
                    <a:lnTo>
                      <a:pt x="15923" y="51156"/>
                    </a:lnTo>
                    <a:lnTo>
                      <a:pt x="16004" y="51128"/>
                    </a:lnTo>
                    <a:lnTo>
                      <a:pt x="16085" y="51128"/>
                    </a:lnTo>
                    <a:lnTo>
                      <a:pt x="16167" y="51101"/>
                    </a:lnTo>
                    <a:lnTo>
                      <a:pt x="16194" y="51047"/>
                    </a:lnTo>
                    <a:lnTo>
                      <a:pt x="16221" y="50911"/>
                    </a:lnTo>
                    <a:lnTo>
                      <a:pt x="16221" y="50857"/>
                    </a:lnTo>
                    <a:lnTo>
                      <a:pt x="16248" y="50803"/>
                    </a:lnTo>
                    <a:lnTo>
                      <a:pt x="16275" y="50749"/>
                    </a:lnTo>
                    <a:lnTo>
                      <a:pt x="16329" y="50722"/>
                    </a:lnTo>
                    <a:lnTo>
                      <a:pt x="16384" y="50667"/>
                    </a:lnTo>
                    <a:lnTo>
                      <a:pt x="16546" y="50667"/>
                    </a:lnTo>
                    <a:lnTo>
                      <a:pt x="16601" y="50640"/>
                    </a:lnTo>
                    <a:lnTo>
                      <a:pt x="16655" y="50613"/>
                    </a:lnTo>
                    <a:lnTo>
                      <a:pt x="16628" y="50559"/>
                    </a:lnTo>
                    <a:lnTo>
                      <a:pt x="16519" y="50505"/>
                    </a:lnTo>
                    <a:lnTo>
                      <a:pt x="16492" y="50477"/>
                    </a:lnTo>
                    <a:lnTo>
                      <a:pt x="16384" y="50450"/>
                    </a:lnTo>
                    <a:lnTo>
                      <a:pt x="16357" y="50423"/>
                    </a:lnTo>
                    <a:lnTo>
                      <a:pt x="16329" y="50423"/>
                    </a:lnTo>
                    <a:lnTo>
                      <a:pt x="16329" y="50396"/>
                    </a:lnTo>
                    <a:lnTo>
                      <a:pt x="16302" y="50369"/>
                    </a:lnTo>
                    <a:lnTo>
                      <a:pt x="16275" y="50369"/>
                    </a:lnTo>
                    <a:lnTo>
                      <a:pt x="16112" y="50342"/>
                    </a:lnTo>
                    <a:lnTo>
                      <a:pt x="16085" y="50315"/>
                    </a:lnTo>
                    <a:lnTo>
                      <a:pt x="16058" y="50288"/>
                    </a:lnTo>
                    <a:lnTo>
                      <a:pt x="16031" y="50260"/>
                    </a:lnTo>
                    <a:lnTo>
                      <a:pt x="15977" y="50233"/>
                    </a:lnTo>
                    <a:lnTo>
                      <a:pt x="15896" y="50233"/>
                    </a:lnTo>
                    <a:lnTo>
                      <a:pt x="15868" y="50206"/>
                    </a:lnTo>
                    <a:lnTo>
                      <a:pt x="15841" y="50179"/>
                    </a:lnTo>
                    <a:lnTo>
                      <a:pt x="15787" y="50152"/>
                    </a:lnTo>
                    <a:lnTo>
                      <a:pt x="15760" y="50125"/>
                    </a:lnTo>
                    <a:close/>
                    <a:moveTo>
                      <a:pt x="10688" y="51345"/>
                    </a:moveTo>
                    <a:lnTo>
                      <a:pt x="10661" y="51373"/>
                    </a:lnTo>
                    <a:lnTo>
                      <a:pt x="10633" y="51427"/>
                    </a:lnTo>
                    <a:lnTo>
                      <a:pt x="10606" y="51481"/>
                    </a:lnTo>
                    <a:lnTo>
                      <a:pt x="10552" y="51562"/>
                    </a:lnTo>
                    <a:lnTo>
                      <a:pt x="10552" y="51590"/>
                    </a:lnTo>
                    <a:lnTo>
                      <a:pt x="10552" y="51617"/>
                    </a:lnTo>
                    <a:lnTo>
                      <a:pt x="10525" y="51671"/>
                    </a:lnTo>
                    <a:lnTo>
                      <a:pt x="10498" y="51698"/>
                    </a:lnTo>
                    <a:lnTo>
                      <a:pt x="10471" y="51725"/>
                    </a:lnTo>
                    <a:lnTo>
                      <a:pt x="10389" y="51725"/>
                    </a:lnTo>
                    <a:lnTo>
                      <a:pt x="10389" y="51752"/>
                    </a:lnTo>
                    <a:lnTo>
                      <a:pt x="10389" y="51807"/>
                    </a:lnTo>
                    <a:lnTo>
                      <a:pt x="10444" y="51834"/>
                    </a:lnTo>
                    <a:lnTo>
                      <a:pt x="10661" y="51834"/>
                    </a:lnTo>
                    <a:lnTo>
                      <a:pt x="10688" y="51807"/>
                    </a:lnTo>
                    <a:lnTo>
                      <a:pt x="10715" y="51752"/>
                    </a:lnTo>
                    <a:lnTo>
                      <a:pt x="10769" y="51535"/>
                    </a:lnTo>
                    <a:lnTo>
                      <a:pt x="10769" y="51454"/>
                    </a:lnTo>
                    <a:lnTo>
                      <a:pt x="10769" y="51427"/>
                    </a:lnTo>
                    <a:lnTo>
                      <a:pt x="10742" y="51400"/>
                    </a:lnTo>
                    <a:lnTo>
                      <a:pt x="10742" y="51373"/>
                    </a:lnTo>
                    <a:lnTo>
                      <a:pt x="10715" y="51345"/>
                    </a:lnTo>
                    <a:close/>
                    <a:moveTo>
                      <a:pt x="14756" y="52376"/>
                    </a:moveTo>
                    <a:lnTo>
                      <a:pt x="14783" y="52430"/>
                    </a:lnTo>
                    <a:lnTo>
                      <a:pt x="14838" y="52512"/>
                    </a:lnTo>
                    <a:lnTo>
                      <a:pt x="15028" y="52647"/>
                    </a:lnTo>
                    <a:lnTo>
                      <a:pt x="15055" y="52647"/>
                    </a:lnTo>
                    <a:lnTo>
                      <a:pt x="15217" y="52593"/>
                    </a:lnTo>
                    <a:lnTo>
                      <a:pt x="15299" y="52539"/>
                    </a:lnTo>
                    <a:lnTo>
                      <a:pt x="15299" y="52485"/>
                    </a:lnTo>
                    <a:lnTo>
                      <a:pt x="15272" y="52485"/>
                    </a:lnTo>
                    <a:lnTo>
                      <a:pt x="15163" y="52539"/>
                    </a:lnTo>
                    <a:lnTo>
                      <a:pt x="15055" y="52539"/>
                    </a:lnTo>
                    <a:lnTo>
                      <a:pt x="14973" y="52512"/>
                    </a:lnTo>
                    <a:lnTo>
                      <a:pt x="14811" y="52403"/>
                    </a:lnTo>
                    <a:lnTo>
                      <a:pt x="14756" y="52376"/>
                    </a:lnTo>
                    <a:close/>
                    <a:moveTo>
                      <a:pt x="12234" y="52322"/>
                    </a:moveTo>
                    <a:lnTo>
                      <a:pt x="12180" y="52349"/>
                    </a:lnTo>
                    <a:lnTo>
                      <a:pt x="12125" y="52458"/>
                    </a:lnTo>
                    <a:lnTo>
                      <a:pt x="12071" y="52485"/>
                    </a:lnTo>
                    <a:lnTo>
                      <a:pt x="12017" y="52485"/>
                    </a:lnTo>
                    <a:lnTo>
                      <a:pt x="11908" y="52539"/>
                    </a:lnTo>
                    <a:lnTo>
                      <a:pt x="11773" y="52593"/>
                    </a:lnTo>
                    <a:lnTo>
                      <a:pt x="11718" y="52647"/>
                    </a:lnTo>
                    <a:lnTo>
                      <a:pt x="11691" y="52729"/>
                    </a:lnTo>
                    <a:lnTo>
                      <a:pt x="11664" y="52783"/>
                    </a:lnTo>
                    <a:lnTo>
                      <a:pt x="11691" y="52837"/>
                    </a:lnTo>
                    <a:lnTo>
                      <a:pt x="11746" y="52919"/>
                    </a:lnTo>
                    <a:lnTo>
                      <a:pt x="11746" y="52946"/>
                    </a:lnTo>
                    <a:lnTo>
                      <a:pt x="11827" y="52946"/>
                    </a:lnTo>
                    <a:lnTo>
                      <a:pt x="11827" y="52973"/>
                    </a:lnTo>
                    <a:lnTo>
                      <a:pt x="11827" y="53000"/>
                    </a:lnTo>
                    <a:lnTo>
                      <a:pt x="11854" y="53027"/>
                    </a:lnTo>
                    <a:lnTo>
                      <a:pt x="11908" y="53027"/>
                    </a:lnTo>
                    <a:lnTo>
                      <a:pt x="11990" y="53000"/>
                    </a:lnTo>
                    <a:lnTo>
                      <a:pt x="12098" y="52919"/>
                    </a:lnTo>
                    <a:lnTo>
                      <a:pt x="12125" y="52919"/>
                    </a:lnTo>
                    <a:lnTo>
                      <a:pt x="12288" y="52946"/>
                    </a:lnTo>
                    <a:lnTo>
                      <a:pt x="12342" y="53027"/>
                    </a:lnTo>
                    <a:lnTo>
                      <a:pt x="12424" y="53027"/>
                    </a:lnTo>
                    <a:lnTo>
                      <a:pt x="12478" y="52973"/>
                    </a:lnTo>
                    <a:lnTo>
                      <a:pt x="12749" y="52864"/>
                    </a:lnTo>
                    <a:lnTo>
                      <a:pt x="12885" y="52864"/>
                    </a:lnTo>
                    <a:lnTo>
                      <a:pt x="12966" y="52946"/>
                    </a:lnTo>
                    <a:lnTo>
                      <a:pt x="12966" y="52973"/>
                    </a:lnTo>
                    <a:lnTo>
                      <a:pt x="12966" y="53000"/>
                    </a:lnTo>
                    <a:lnTo>
                      <a:pt x="12966" y="53054"/>
                    </a:lnTo>
                    <a:lnTo>
                      <a:pt x="12993" y="53081"/>
                    </a:lnTo>
                    <a:lnTo>
                      <a:pt x="13020" y="53108"/>
                    </a:lnTo>
                    <a:lnTo>
                      <a:pt x="13075" y="53136"/>
                    </a:lnTo>
                    <a:lnTo>
                      <a:pt x="13102" y="53136"/>
                    </a:lnTo>
                    <a:lnTo>
                      <a:pt x="13129" y="53108"/>
                    </a:lnTo>
                    <a:lnTo>
                      <a:pt x="13237" y="53000"/>
                    </a:lnTo>
                    <a:lnTo>
                      <a:pt x="13264" y="52973"/>
                    </a:lnTo>
                    <a:lnTo>
                      <a:pt x="13292" y="52973"/>
                    </a:lnTo>
                    <a:lnTo>
                      <a:pt x="13427" y="52946"/>
                    </a:lnTo>
                    <a:lnTo>
                      <a:pt x="13427" y="52892"/>
                    </a:lnTo>
                    <a:lnTo>
                      <a:pt x="13427" y="52864"/>
                    </a:lnTo>
                    <a:lnTo>
                      <a:pt x="13454" y="52837"/>
                    </a:lnTo>
                    <a:lnTo>
                      <a:pt x="13536" y="52837"/>
                    </a:lnTo>
                    <a:lnTo>
                      <a:pt x="13563" y="52756"/>
                    </a:lnTo>
                    <a:lnTo>
                      <a:pt x="13536" y="52702"/>
                    </a:lnTo>
                    <a:lnTo>
                      <a:pt x="13481" y="52647"/>
                    </a:lnTo>
                    <a:lnTo>
                      <a:pt x="13400" y="52620"/>
                    </a:lnTo>
                    <a:lnTo>
                      <a:pt x="13264" y="52647"/>
                    </a:lnTo>
                    <a:lnTo>
                      <a:pt x="13183" y="52620"/>
                    </a:lnTo>
                    <a:lnTo>
                      <a:pt x="13020" y="52566"/>
                    </a:lnTo>
                    <a:lnTo>
                      <a:pt x="12966" y="52593"/>
                    </a:lnTo>
                    <a:lnTo>
                      <a:pt x="12912" y="52647"/>
                    </a:lnTo>
                    <a:lnTo>
                      <a:pt x="12858" y="52647"/>
                    </a:lnTo>
                    <a:lnTo>
                      <a:pt x="12803" y="52593"/>
                    </a:lnTo>
                    <a:lnTo>
                      <a:pt x="12722" y="52430"/>
                    </a:lnTo>
                    <a:lnTo>
                      <a:pt x="12641" y="52403"/>
                    </a:lnTo>
                    <a:lnTo>
                      <a:pt x="12614" y="52376"/>
                    </a:lnTo>
                    <a:lnTo>
                      <a:pt x="12532" y="52349"/>
                    </a:lnTo>
                    <a:lnTo>
                      <a:pt x="12505" y="52322"/>
                    </a:lnTo>
                    <a:close/>
                    <a:moveTo>
                      <a:pt x="12668" y="53163"/>
                    </a:moveTo>
                    <a:lnTo>
                      <a:pt x="12641" y="53190"/>
                    </a:lnTo>
                    <a:lnTo>
                      <a:pt x="12586" y="53217"/>
                    </a:lnTo>
                    <a:lnTo>
                      <a:pt x="12559" y="53244"/>
                    </a:lnTo>
                    <a:lnTo>
                      <a:pt x="12559" y="53298"/>
                    </a:lnTo>
                    <a:lnTo>
                      <a:pt x="12614" y="53353"/>
                    </a:lnTo>
                    <a:lnTo>
                      <a:pt x="12668" y="53353"/>
                    </a:lnTo>
                    <a:lnTo>
                      <a:pt x="12776" y="53325"/>
                    </a:lnTo>
                    <a:lnTo>
                      <a:pt x="12912" y="53325"/>
                    </a:lnTo>
                    <a:lnTo>
                      <a:pt x="12912" y="53271"/>
                    </a:lnTo>
                    <a:lnTo>
                      <a:pt x="12885" y="53271"/>
                    </a:lnTo>
                    <a:lnTo>
                      <a:pt x="12858" y="53244"/>
                    </a:lnTo>
                    <a:lnTo>
                      <a:pt x="12831" y="53217"/>
                    </a:lnTo>
                    <a:lnTo>
                      <a:pt x="12776" y="53190"/>
                    </a:lnTo>
                    <a:lnTo>
                      <a:pt x="12722" y="53163"/>
                    </a:lnTo>
                    <a:close/>
                    <a:moveTo>
                      <a:pt x="11773" y="53461"/>
                    </a:moveTo>
                    <a:lnTo>
                      <a:pt x="11746" y="53515"/>
                    </a:lnTo>
                    <a:lnTo>
                      <a:pt x="11746" y="53624"/>
                    </a:lnTo>
                    <a:lnTo>
                      <a:pt x="11800" y="53678"/>
                    </a:lnTo>
                    <a:lnTo>
                      <a:pt x="11854" y="53624"/>
                    </a:lnTo>
                    <a:lnTo>
                      <a:pt x="11881" y="53542"/>
                    </a:lnTo>
                    <a:lnTo>
                      <a:pt x="11827" y="53488"/>
                    </a:lnTo>
                    <a:lnTo>
                      <a:pt x="11773" y="53461"/>
                    </a:lnTo>
                    <a:close/>
                    <a:moveTo>
                      <a:pt x="11529" y="53651"/>
                    </a:moveTo>
                    <a:lnTo>
                      <a:pt x="11447" y="53678"/>
                    </a:lnTo>
                    <a:lnTo>
                      <a:pt x="11420" y="53732"/>
                    </a:lnTo>
                    <a:lnTo>
                      <a:pt x="11420" y="53759"/>
                    </a:lnTo>
                    <a:lnTo>
                      <a:pt x="11447" y="53787"/>
                    </a:lnTo>
                    <a:lnTo>
                      <a:pt x="11501" y="53759"/>
                    </a:lnTo>
                    <a:lnTo>
                      <a:pt x="11556" y="53759"/>
                    </a:lnTo>
                    <a:lnTo>
                      <a:pt x="11637" y="53732"/>
                    </a:lnTo>
                    <a:lnTo>
                      <a:pt x="11691" y="53732"/>
                    </a:lnTo>
                    <a:lnTo>
                      <a:pt x="11718" y="53705"/>
                    </a:lnTo>
                    <a:lnTo>
                      <a:pt x="11691" y="53678"/>
                    </a:lnTo>
                    <a:lnTo>
                      <a:pt x="11637" y="53651"/>
                    </a:lnTo>
                    <a:close/>
                    <a:moveTo>
                      <a:pt x="27260" y="39628"/>
                    </a:moveTo>
                    <a:lnTo>
                      <a:pt x="27260" y="39655"/>
                    </a:lnTo>
                    <a:lnTo>
                      <a:pt x="27098" y="39926"/>
                    </a:lnTo>
                    <a:lnTo>
                      <a:pt x="27071" y="39981"/>
                    </a:lnTo>
                    <a:lnTo>
                      <a:pt x="27043" y="40062"/>
                    </a:lnTo>
                    <a:lnTo>
                      <a:pt x="27071" y="40116"/>
                    </a:lnTo>
                    <a:lnTo>
                      <a:pt x="27179" y="40577"/>
                    </a:lnTo>
                    <a:lnTo>
                      <a:pt x="27206" y="40632"/>
                    </a:lnTo>
                    <a:lnTo>
                      <a:pt x="27206" y="40686"/>
                    </a:lnTo>
                    <a:lnTo>
                      <a:pt x="27288" y="40876"/>
                    </a:lnTo>
                    <a:lnTo>
                      <a:pt x="27288" y="40930"/>
                    </a:lnTo>
                    <a:lnTo>
                      <a:pt x="27288" y="41038"/>
                    </a:lnTo>
                    <a:lnTo>
                      <a:pt x="27288" y="41066"/>
                    </a:lnTo>
                    <a:lnTo>
                      <a:pt x="27315" y="41066"/>
                    </a:lnTo>
                    <a:lnTo>
                      <a:pt x="27315" y="41093"/>
                    </a:lnTo>
                    <a:lnTo>
                      <a:pt x="27342" y="41201"/>
                    </a:lnTo>
                    <a:lnTo>
                      <a:pt x="27423" y="41310"/>
                    </a:lnTo>
                    <a:lnTo>
                      <a:pt x="27423" y="41391"/>
                    </a:lnTo>
                    <a:lnTo>
                      <a:pt x="27477" y="41472"/>
                    </a:lnTo>
                    <a:lnTo>
                      <a:pt x="27477" y="41500"/>
                    </a:lnTo>
                    <a:lnTo>
                      <a:pt x="27477" y="41527"/>
                    </a:lnTo>
                    <a:lnTo>
                      <a:pt x="27477" y="41608"/>
                    </a:lnTo>
                    <a:lnTo>
                      <a:pt x="27477" y="41635"/>
                    </a:lnTo>
                    <a:lnTo>
                      <a:pt x="27505" y="41662"/>
                    </a:lnTo>
                    <a:lnTo>
                      <a:pt x="27505" y="41689"/>
                    </a:lnTo>
                    <a:lnTo>
                      <a:pt x="27532" y="41744"/>
                    </a:lnTo>
                    <a:lnTo>
                      <a:pt x="27559" y="41798"/>
                    </a:lnTo>
                    <a:lnTo>
                      <a:pt x="27532" y="42150"/>
                    </a:lnTo>
                    <a:lnTo>
                      <a:pt x="27532" y="42259"/>
                    </a:lnTo>
                    <a:lnTo>
                      <a:pt x="27505" y="42340"/>
                    </a:lnTo>
                    <a:lnTo>
                      <a:pt x="27450" y="42395"/>
                    </a:lnTo>
                    <a:lnTo>
                      <a:pt x="27288" y="42503"/>
                    </a:lnTo>
                    <a:lnTo>
                      <a:pt x="27125" y="42503"/>
                    </a:lnTo>
                    <a:lnTo>
                      <a:pt x="26989" y="42476"/>
                    </a:lnTo>
                    <a:lnTo>
                      <a:pt x="26772" y="42476"/>
                    </a:lnTo>
                    <a:lnTo>
                      <a:pt x="26664" y="42449"/>
                    </a:lnTo>
                    <a:lnTo>
                      <a:pt x="26609" y="42395"/>
                    </a:lnTo>
                    <a:lnTo>
                      <a:pt x="26501" y="42259"/>
                    </a:lnTo>
                    <a:lnTo>
                      <a:pt x="26474" y="42178"/>
                    </a:lnTo>
                    <a:lnTo>
                      <a:pt x="26420" y="42150"/>
                    </a:lnTo>
                    <a:lnTo>
                      <a:pt x="26392" y="42150"/>
                    </a:lnTo>
                    <a:lnTo>
                      <a:pt x="26365" y="42178"/>
                    </a:lnTo>
                    <a:lnTo>
                      <a:pt x="26338" y="42205"/>
                    </a:lnTo>
                    <a:lnTo>
                      <a:pt x="26338" y="42259"/>
                    </a:lnTo>
                    <a:lnTo>
                      <a:pt x="26338" y="42313"/>
                    </a:lnTo>
                    <a:lnTo>
                      <a:pt x="26311" y="42367"/>
                    </a:lnTo>
                    <a:lnTo>
                      <a:pt x="26311" y="42422"/>
                    </a:lnTo>
                    <a:lnTo>
                      <a:pt x="26311" y="42449"/>
                    </a:lnTo>
                    <a:lnTo>
                      <a:pt x="26311" y="42476"/>
                    </a:lnTo>
                    <a:lnTo>
                      <a:pt x="26338" y="42503"/>
                    </a:lnTo>
                    <a:lnTo>
                      <a:pt x="26365" y="42584"/>
                    </a:lnTo>
                    <a:lnTo>
                      <a:pt x="26338" y="42856"/>
                    </a:lnTo>
                    <a:lnTo>
                      <a:pt x="26284" y="42910"/>
                    </a:lnTo>
                    <a:lnTo>
                      <a:pt x="26230" y="42937"/>
                    </a:lnTo>
                    <a:lnTo>
                      <a:pt x="26148" y="42964"/>
                    </a:lnTo>
                    <a:lnTo>
                      <a:pt x="26094" y="43018"/>
                    </a:lnTo>
                    <a:lnTo>
                      <a:pt x="26040" y="43018"/>
                    </a:lnTo>
                    <a:lnTo>
                      <a:pt x="26013" y="42991"/>
                    </a:lnTo>
                    <a:lnTo>
                      <a:pt x="25931" y="42883"/>
                    </a:lnTo>
                    <a:lnTo>
                      <a:pt x="25877" y="42856"/>
                    </a:lnTo>
                    <a:lnTo>
                      <a:pt x="25796" y="42747"/>
                    </a:lnTo>
                    <a:lnTo>
                      <a:pt x="25769" y="42720"/>
                    </a:lnTo>
                    <a:lnTo>
                      <a:pt x="25497" y="42557"/>
                    </a:lnTo>
                    <a:lnTo>
                      <a:pt x="25470" y="42557"/>
                    </a:lnTo>
                    <a:lnTo>
                      <a:pt x="25470" y="42503"/>
                    </a:lnTo>
                    <a:lnTo>
                      <a:pt x="25389" y="42449"/>
                    </a:lnTo>
                    <a:lnTo>
                      <a:pt x="25335" y="42422"/>
                    </a:lnTo>
                    <a:lnTo>
                      <a:pt x="25145" y="42422"/>
                    </a:lnTo>
                    <a:lnTo>
                      <a:pt x="25118" y="42395"/>
                    </a:lnTo>
                    <a:lnTo>
                      <a:pt x="25090" y="42395"/>
                    </a:lnTo>
                    <a:lnTo>
                      <a:pt x="25036" y="42422"/>
                    </a:lnTo>
                    <a:lnTo>
                      <a:pt x="25009" y="42449"/>
                    </a:lnTo>
                    <a:lnTo>
                      <a:pt x="24982" y="42476"/>
                    </a:lnTo>
                    <a:lnTo>
                      <a:pt x="24955" y="42530"/>
                    </a:lnTo>
                    <a:lnTo>
                      <a:pt x="24955" y="42612"/>
                    </a:lnTo>
                    <a:lnTo>
                      <a:pt x="24955" y="42774"/>
                    </a:lnTo>
                    <a:lnTo>
                      <a:pt x="24955" y="43046"/>
                    </a:lnTo>
                    <a:lnTo>
                      <a:pt x="24955" y="43208"/>
                    </a:lnTo>
                    <a:lnTo>
                      <a:pt x="24928" y="43290"/>
                    </a:lnTo>
                    <a:lnTo>
                      <a:pt x="24955" y="43344"/>
                    </a:lnTo>
                    <a:lnTo>
                      <a:pt x="24928" y="43398"/>
                    </a:lnTo>
                    <a:lnTo>
                      <a:pt x="24874" y="43452"/>
                    </a:lnTo>
                    <a:lnTo>
                      <a:pt x="24846" y="43480"/>
                    </a:lnTo>
                    <a:lnTo>
                      <a:pt x="24819" y="43561"/>
                    </a:lnTo>
                    <a:lnTo>
                      <a:pt x="24846" y="43642"/>
                    </a:lnTo>
                    <a:lnTo>
                      <a:pt x="24901" y="43751"/>
                    </a:lnTo>
                    <a:lnTo>
                      <a:pt x="24928" y="43805"/>
                    </a:lnTo>
                    <a:lnTo>
                      <a:pt x="24901" y="43859"/>
                    </a:lnTo>
                    <a:lnTo>
                      <a:pt x="24874" y="43914"/>
                    </a:lnTo>
                    <a:lnTo>
                      <a:pt x="24846" y="43941"/>
                    </a:lnTo>
                    <a:lnTo>
                      <a:pt x="24846" y="43968"/>
                    </a:lnTo>
                    <a:lnTo>
                      <a:pt x="24819" y="44076"/>
                    </a:lnTo>
                    <a:lnTo>
                      <a:pt x="24846" y="44103"/>
                    </a:lnTo>
                    <a:lnTo>
                      <a:pt x="24846" y="44131"/>
                    </a:lnTo>
                    <a:lnTo>
                      <a:pt x="24846" y="44158"/>
                    </a:lnTo>
                    <a:lnTo>
                      <a:pt x="24765" y="44158"/>
                    </a:lnTo>
                    <a:lnTo>
                      <a:pt x="24711" y="44212"/>
                    </a:lnTo>
                    <a:lnTo>
                      <a:pt x="24711" y="44239"/>
                    </a:lnTo>
                    <a:lnTo>
                      <a:pt x="24602" y="44212"/>
                    </a:lnTo>
                    <a:lnTo>
                      <a:pt x="24548" y="44239"/>
                    </a:lnTo>
                    <a:lnTo>
                      <a:pt x="24494" y="44293"/>
                    </a:lnTo>
                    <a:lnTo>
                      <a:pt x="24467" y="44375"/>
                    </a:lnTo>
                    <a:lnTo>
                      <a:pt x="24440" y="44375"/>
                    </a:lnTo>
                    <a:lnTo>
                      <a:pt x="24440" y="44293"/>
                    </a:lnTo>
                    <a:lnTo>
                      <a:pt x="24467" y="44239"/>
                    </a:lnTo>
                    <a:lnTo>
                      <a:pt x="24494" y="44158"/>
                    </a:lnTo>
                    <a:lnTo>
                      <a:pt x="24521" y="44103"/>
                    </a:lnTo>
                    <a:lnTo>
                      <a:pt x="24331" y="44076"/>
                    </a:lnTo>
                    <a:lnTo>
                      <a:pt x="24250" y="44076"/>
                    </a:lnTo>
                    <a:lnTo>
                      <a:pt x="24223" y="44049"/>
                    </a:lnTo>
                    <a:lnTo>
                      <a:pt x="24114" y="43941"/>
                    </a:lnTo>
                    <a:lnTo>
                      <a:pt x="24060" y="43914"/>
                    </a:lnTo>
                    <a:lnTo>
                      <a:pt x="24033" y="43886"/>
                    </a:lnTo>
                    <a:lnTo>
                      <a:pt x="24006" y="43886"/>
                    </a:lnTo>
                    <a:lnTo>
                      <a:pt x="23924" y="43859"/>
                    </a:lnTo>
                    <a:lnTo>
                      <a:pt x="23897" y="43859"/>
                    </a:lnTo>
                    <a:lnTo>
                      <a:pt x="23897" y="43805"/>
                    </a:lnTo>
                    <a:lnTo>
                      <a:pt x="23897" y="43751"/>
                    </a:lnTo>
                    <a:lnTo>
                      <a:pt x="23870" y="43724"/>
                    </a:lnTo>
                    <a:lnTo>
                      <a:pt x="23789" y="43724"/>
                    </a:lnTo>
                    <a:lnTo>
                      <a:pt x="23653" y="43778"/>
                    </a:lnTo>
                    <a:lnTo>
                      <a:pt x="23544" y="43859"/>
                    </a:lnTo>
                    <a:lnTo>
                      <a:pt x="23436" y="43968"/>
                    </a:lnTo>
                    <a:lnTo>
                      <a:pt x="23382" y="44103"/>
                    </a:lnTo>
                    <a:lnTo>
                      <a:pt x="23327" y="44239"/>
                    </a:lnTo>
                    <a:lnTo>
                      <a:pt x="23300" y="44320"/>
                    </a:lnTo>
                    <a:lnTo>
                      <a:pt x="23300" y="44429"/>
                    </a:lnTo>
                    <a:lnTo>
                      <a:pt x="23273" y="44483"/>
                    </a:lnTo>
                    <a:lnTo>
                      <a:pt x="23246" y="44537"/>
                    </a:lnTo>
                    <a:lnTo>
                      <a:pt x="23246" y="44564"/>
                    </a:lnTo>
                    <a:lnTo>
                      <a:pt x="23219" y="44592"/>
                    </a:lnTo>
                    <a:lnTo>
                      <a:pt x="23219" y="44619"/>
                    </a:lnTo>
                    <a:lnTo>
                      <a:pt x="23219" y="44646"/>
                    </a:lnTo>
                    <a:lnTo>
                      <a:pt x="23219" y="44673"/>
                    </a:lnTo>
                    <a:lnTo>
                      <a:pt x="23192" y="44727"/>
                    </a:lnTo>
                    <a:lnTo>
                      <a:pt x="23165" y="44754"/>
                    </a:lnTo>
                    <a:lnTo>
                      <a:pt x="23165" y="44781"/>
                    </a:lnTo>
                    <a:lnTo>
                      <a:pt x="23165" y="44836"/>
                    </a:lnTo>
                    <a:lnTo>
                      <a:pt x="23192" y="44863"/>
                    </a:lnTo>
                    <a:lnTo>
                      <a:pt x="23219" y="44890"/>
                    </a:lnTo>
                    <a:lnTo>
                      <a:pt x="23192" y="44917"/>
                    </a:lnTo>
                    <a:lnTo>
                      <a:pt x="23165" y="44971"/>
                    </a:lnTo>
                    <a:lnTo>
                      <a:pt x="23110" y="45080"/>
                    </a:lnTo>
                    <a:lnTo>
                      <a:pt x="23083" y="45134"/>
                    </a:lnTo>
                    <a:lnTo>
                      <a:pt x="22948" y="45188"/>
                    </a:lnTo>
                    <a:lnTo>
                      <a:pt x="22405" y="45188"/>
                    </a:lnTo>
                    <a:lnTo>
                      <a:pt x="22297" y="45243"/>
                    </a:lnTo>
                    <a:lnTo>
                      <a:pt x="22188" y="45270"/>
                    </a:lnTo>
                    <a:lnTo>
                      <a:pt x="22107" y="45351"/>
                    </a:lnTo>
                    <a:lnTo>
                      <a:pt x="22025" y="45432"/>
                    </a:lnTo>
                    <a:lnTo>
                      <a:pt x="21971" y="45460"/>
                    </a:lnTo>
                    <a:lnTo>
                      <a:pt x="21890" y="45487"/>
                    </a:lnTo>
                    <a:lnTo>
                      <a:pt x="21863" y="45487"/>
                    </a:lnTo>
                    <a:lnTo>
                      <a:pt x="21402" y="45839"/>
                    </a:lnTo>
                    <a:lnTo>
                      <a:pt x="21293" y="45921"/>
                    </a:lnTo>
                    <a:lnTo>
                      <a:pt x="21266" y="45921"/>
                    </a:lnTo>
                    <a:lnTo>
                      <a:pt x="21239" y="45948"/>
                    </a:lnTo>
                    <a:lnTo>
                      <a:pt x="21185" y="45975"/>
                    </a:lnTo>
                    <a:lnTo>
                      <a:pt x="21185" y="45948"/>
                    </a:lnTo>
                    <a:lnTo>
                      <a:pt x="21158" y="45948"/>
                    </a:lnTo>
                    <a:lnTo>
                      <a:pt x="21185" y="45921"/>
                    </a:lnTo>
                    <a:lnTo>
                      <a:pt x="21185" y="45839"/>
                    </a:lnTo>
                    <a:lnTo>
                      <a:pt x="21185" y="45812"/>
                    </a:lnTo>
                    <a:lnTo>
                      <a:pt x="21212" y="45731"/>
                    </a:lnTo>
                    <a:lnTo>
                      <a:pt x="21266" y="45704"/>
                    </a:lnTo>
                    <a:lnTo>
                      <a:pt x="21429" y="45677"/>
                    </a:lnTo>
                    <a:lnTo>
                      <a:pt x="21510" y="45649"/>
                    </a:lnTo>
                    <a:lnTo>
                      <a:pt x="21863" y="45324"/>
                    </a:lnTo>
                    <a:lnTo>
                      <a:pt x="21890" y="45297"/>
                    </a:lnTo>
                    <a:lnTo>
                      <a:pt x="21890" y="45215"/>
                    </a:lnTo>
                    <a:lnTo>
                      <a:pt x="21836" y="45026"/>
                    </a:lnTo>
                    <a:lnTo>
                      <a:pt x="21836" y="44592"/>
                    </a:lnTo>
                    <a:lnTo>
                      <a:pt x="21809" y="44456"/>
                    </a:lnTo>
                    <a:lnTo>
                      <a:pt x="21754" y="44293"/>
                    </a:lnTo>
                    <a:lnTo>
                      <a:pt x="21700" y="44185"/>
                    </a:lnTo>
                    <a:lnTo>
                      <a:pt x="21564" y="44022"/>
                    </a:lnTo>
                    <a:lnTo>
                      <a:pt x="21537" y="43968"/>
                    </a:lnTo>
                    <a:lnTo>
                      <a:pt x="21537" y="43941"/>
                    </a:lnTo>
                    <a:lnTo>
                      <a:pt x="21483" y="43832"/>
                    </a:lnTo>
                    <a:lnTo>
                      <a:pt x="21510" y="43832"/>
                    </a:lnTo>
                    <a:lnTo>
                      <a:pt x="21483" y="43778"/>
                    </a:lnTo>
                    <a:lnTo>
                      <a:pt x="21456" y="43778"/>
                    </a:lnTo>
                    <a:lnTo>
                      <a:pt x="21429" y="43805"/>
                    </a:lnTo>
                    <a:lnTo>
                      <a:pt x="21402" y="43805"/>
                    </a:lnTo>
                    <a:lnTo>
                      <a:pt x="21375" y="43751"/>
                    </a:lnTo>
                    <a:lnTo>
                      <a:pt x="21347" y="43697"/>
                    </a:lnTo>
                    <a:lnTo>
                      <a:pt x="21320" y="43697"/>
                    </a:lnTo>
                    <a:lnTo>
                      <a:pt x="21049" y="43642"/>
                    </a:lnTo>
                    <a:lnTo>
                      <a:pt x="21049" y="43561"/>
                    </a:lnTo>
                    <a:lnTo>
                      <a:pt x="20995" y="43561"/>
                    </a:lnTo>
                    <a:lnTo>
                      <a:pt x="20941" y="43588"/>
                    </a:lnTo>
                    <a:lnTo>
                      <a:pt x="20995" y="43642"/>
                    </a:lnTo>
                    <a:lnTo>
                      <a:pt x="20941" y="43697"/>
                    </a:lnTo>
                    <a:lnTo>
                      <a:pt x="20913" y="43724"/>
                    </a:lnTo>
                    <a:lnTo>
                      <a:pt x="20913" y="43778"/>
                    </a:lnTo>
                    <a:lnTo>
                      <a:pt x="20913" y="43805"/>
                    </a:lnTo>
                    <a:lnTo>
                      <a:pt x="20913" y="43832"/>
                    </a:lnTo>
                    <a:lnTo>
                      <a:pt x="20859" y="43859"/>
                    </a:lnTo>
                    <a:lnTo>
                      <a:pt x="20832" y="43778"/>
                    </a:lnTo>
                    <a:lnTo>
                      <a:pt x="20805" y="43751"/>
                    </a:lnTo>
                    <a:lnTo>
                      <a:pt x="20778" y="43751"/>
                    </a:lnTo>
                    <a:lnTo>
                      <a:pt x="20751" y="43724"/>
                    </a:lnTo>
                    <a:lnTo>
                      <a:pt x="20669" y="43724"/>
                    </a:lnTo>
                    <a:lnTo>
                      <a:pt x="20642" y="43642"/>
                    </a:lnTo>
                    <a:lnTo>
                      <a:pt x="20642" y="43452"/>
                    </a:lnTo>
                    <a:lnTo>
                      <a:pt x="20588" y="43480"/>
                    </a:lnTo>
                    <a:lnTo>
                      <a:pt x="20534" y="43480"/>
                    </a:lnTo>
                    <a:lnTo>
                      <a:pt x="20479" y="43425"/>
                    </a:lnTo>
                    <a:lnTo>
                      <a:pt x="20398" y="43398"/>
                    </a:lnTo>
                    <a:lnTo>
                      <a:pt x="20371" y="43371"/>
                    </a:lnTo>
                    <a:lnTo>
                      <a:pt x="20262" y="43371"/>
                    </a:lnTo>
                    <a:lnTo>
                      <a:pt x="20235" y="43398"/>
                    </a:lnTo>
                    <a:lnTo>
                      <a:pt x="20235" y="43425"/>
                    </a:lnTo>
                    <a:lnTo>
                      <a:pt x="20262" y="43480"/>
                    </a:lnTo>
                    <a:lnTo>
                      <a:pt x="20371" y="43588"/>
                    </a:lnTo>
                    <a:lnTo>
                      <a:pt x="20398" y="43642"/>
                    </a:lnTo>
                    <a:lnTo>
                      <a:pt x="20371" y="43642"/>
                    </a:lnTo>
                    <a:lnTo>
                      <a:pt x="20317" y="43697"/>
                    </a:lnTo>
                    <a:lnTo>
                      <a:pt x="20262" y="43697"/>
                    </a:lnTo>
                    <a:lnTo>
                      <a:pt x="20235" y="43669"/>
                    </a:lnTo>
                    <a:lnTo>
                      <a:pt x="20208" y="43669"/>
                    </a:lnTo>
                    <a:lnTo>
                      <a:pt x="20181" y="43697"/>
                    </a:lnTo>
                    <a:lnTo>
                      <a:pt x="20154" y="43724"/>
                    </a:lnTo>
                    <a:lnTo>
                      <a:pt x="20100" y="43886"/>
                    </a:lnTo>
                    <a:lnTo>
                      <a:pt x="20073" y="43914"/>
                    </a:lnTo>
                    <a:lnTo>
                      <a:pt x="20045" y="43995"/>
                    </a:lnTo>
                    <a:lnTo>
                      <a:pt x="19991" y="44022"/>
                    </a:lnTo>
                    <a:lnTo>
                      <a:pt x="19937" y="44049"/>
                    </a:lnTo>
                    <a:lnTo>
                      <a:pt x="19720" y="44076"/>
                    </a:lnTo>
                    <a:lnTo>
                      <a:pt x="19693" y="44076"/>
                    </a:lnTo>
                    <a:lnTo>
                      <a:pt x="19666" y="44049"/>
                    </a:lnTo>
                    <a:lnTo>
                      <a:pt x="19639" y="44022"/>
                    </a:lnTo>
                    <a:lnTo>
                      <a:pt x="19639" y="43995"/>
                    </a:lnTo>
                    <a:lnTo>
                      <a:pt x="19584" y="43995"/>
                    </a:lnTo>
                    <a:lnTo>
                      <a:pt x="19449" y="44049"/>
                    </a:lnTo>
                    <a:lnTo>
                      <a:pt x="19177" y="44076"/>
                    </a:lnTo>
                    <a:lnTo>
                      <a:pt x="19150" y="44103"/>
                    </a:lnTo>
                    <a:lnTo>
                      <a:pt x="19096" y="44131"/>
                    </a:lnTo>
                    <a:lnTo>
                      <a:pt x="19042" y="44185"/>
                    </a:lnTo>
                    <a:lnTo>
                      <a:pt x="19015" y="44239"/>
                    </a:lnTo>
                    <a:lnTo>
                      <a:pt x="19015" y="44266"/>
                    </a:lnTo>
                    <a:lnTo>
                      <a:pt x="18988" y="44320"/>
                    </a:lnTo>
                    <a:lnTo>
                      <a:pt x="18906" y="44429"/>
                    </a:lnTo>
                    <a:lnTo>
                      <a:pt x="18879" y="44483"/>
                    </a:lnTo>
                    <a:lnTo>
                      <a:pt x="18879" y="44537"/>
                    </a:lnTo>
                    <a:lnTo>
                      <a:pt x="18906" y="44592"/>
                    </a:lnTo>
                    <a:lnTo>
                      <a:pt x="18906" y="44646"/>
                    </a:lnTo>
                    <a:lnTo>
                      <a:pt x="18906" y="44673"/>
                    </a:lnTo>
                    <a:lnTo>
                      <a:pt x="18879" y="44700"/>
                    </a:lnTo>
                    <a:lnTo>
                      <a:pt x="18879" y="44727"/>
                    </a:lnTo>
                    <a:lnTo>
                      <a:pt x="18852" y="44727"/>
                    </a:lnTo>
                    <a:lnTo>
                      <a:pt x="18798" y="44781"/>
                    </a:lnTo>
                    <a:lnTo>
                      <a:pt x="18771" y="44781"/>
                    </a:lnTo>
                    <a:lnTo>
                      <a:pt x="18771" y="44809"/>
                    </a:lnTo>
                    <a:lnTo>
                      <a:pt x="18798" y="44890"/>
                    </a:lnTo>
                    <a:lnTo>
                      <a:pt x="18798" y="44917"/>
                    </a:lnTo>
                    <a:lnTo>
                      <a:pt x="18906" y="44998"/>
                    </a:lnTo>
                    <a:lnTo>
                      <a:pt x="18960" y="45053"/>
                    </a:lnTo>
                    <a:lnTo>
                      <a:pt x="18933" y="45134"/>
                    </a:lnTo>
                    <a:lnTo>
                      <a:pt x="18716" y="45297"/>
                    </a:lnTo>
                    <a:lnTo>
                      <a:pt x="18662" y="45324"/>
                    </a:lnTo>
                    <a:lnTo>
                      <a:pt x="18635" y="45351"/>
                    </a:lnTo>
                    <a:lnTo>
                      <a:pt x="18472" y="45351"/>
                    </a:lnTo>
                    <a:lnTo>
                      <a:pt x="18418" y="45378"/>
                    </a:lnTo>
                    <a:lnTo>
                      <a:pt x="18093" y="45460"/>
                    </a:lnTo>
                    <a:lnTo>
                      <a:pt x="18011" y="45460"/>
                    </a:lnTo>
                    <a:lnTo>
                      <a:pt x="17930" y="45432"/>
                    </a:lnTo>
                    <a:lnTo>
                      <a:pt x="17876" y="45405"/>
                    </a:lnTo>
                    <a:lnTo>
                      <a:pt x="17848" y="45324"/>
                    </a:lnTo>
                    <a:lnTo>
                      <a:pt x="17821" y="45297"/>
                    </a:lnTo>
                    <a:lnTo>
                      <a:pt x="17767" y="45324"/>
                    </a:lnTo>
                    <a:lnTo>
                      <a:pt x="17713" y="45460"/>
                    </a:lnTo>
                    <a:lnTo>
                      <a:pt x="17686" y="45487"/>
                    </a:lnTo>
                    <a:lnTo>
                      <a:pt x="17550" y="45541"/>
                    </a:lnTo>
                    <a:lnTo>
                      <a:pt x="17279" y="45595"/>
                    </a:lnTo>
                    <a:lnTo>
                      <a:pt x="17225" y="45622"/>
                    </a:lnTo>
                    <a:lnTo>
                      <a:pt x="17197" y="45595"/>
                    </a:lnTo>
                    <a:lnTo>
                      <a:pt x="17143" y="45595"/>
                    </a:lnTo>
                    <a:lnTo>
                      <a:pt x="17143" y="45622"/>
                    </a:lnTo>
                    <a:lnTo>
                      <a:pt x="17089" y="45595"/>
                    </a:lnTo>
                    <a:lnTo>
                      <a:pt x="17008" y="45622"/>
                    </a:lnTo>
                    <a:lnTo>
                      <a:pt x="16736" y="45704"/>
                    </a:lnTo>
                    <a:lnTo>
                      <a:pt x="16601" y="45785"/>
                    </a:lnTo>
                    <a:lnTo>
                      <a:pt x="16492" y="45812"/>
                    </a:lnTo>
                    <a:lnTo>
                      <a:pt x="16411" y="45866"/>
                    </a:lnTo>
                    <a:lnTo>
                      <a:pt x="16357" y="45921"/>
                    </a:lnTo>
                    <a:lnTo>
                      <a:pt x="16329" y="45948"/>
                    </a:lnTo>
                    <a:lnTo>
                      <a:pt x="16248" y="46111"/>
                    </a:lnTo>
                    <a:lnTo>
                      <a:pt x="15950" y="46463"/>
                    </a:lnTo>
                    <a:lnTo>
                      <a:pt x="15868" y="46626"/>
                    </a:lnTo>
                    <a:lnTo>
                      <a:pt x="15841" y="46707"/>
                    </a:lnTo>
                    <a:lnTo>
                      <a:pt x="15868" y="46762"/>
                    </a:lnTo>
                    <a:lnTo>
                      <a:pt x="15923" y="46789"/>
                    </a:lnTo>
                    <a:lnTo>
                      <a:pt x="15923" y="46870"/>
                    </a:lnTo>
                    <a:lnTo>
                      <a:pt x="15923" y="47006"/>
                    </a:lnTo>
                    <a:lnTo>
                      <a:pt x="15896" y="47141"/>
                    </a:lnTo>
                    <a:lnTo>
                      <a:pt x="15896" y="47196"/>
                    </a:lnTo>
                    <a:lnTo>
                      <a:pt x="16004" y="47250"/>
                    </a:lnTo>
                    <a:lnTo>
                      <a:pt x="15977" y="47304"/>
                    </a:lnTo>
                    <a:lnTo>
                      <a:pt x="15923" y="47358"/>
                    </a:lnTo>
                    <a:lnTo>
                      <a:pt x="15868" y="47385"/>
                    </a:lnTo>
                    <a:lnTo>
                      <a:pt x="15814" y="47412"/>
                    </a:lnTo>
                    <a:lnTo>
                      <a:pt x="15787" y="47440"/>
                    </a:lnTo>
                    <a:lnTo>
                      <a:pt x="15760" y="47494"/>
                    </a:lnTo>
                    <a:lnTo>
                      <a:pt x="15733" y="47575"/>
                    </a:lnTo>
                    <a:lnTo>
                      <a:pt x="15733" y="47602"/>
                    </a:lnTo>
                    <a:lnTo>
                      <a:pt x="15679" y="47657"/>
                    </a:lnTo>
                    <a:lnTo>
                      <a:pt x="15679" y="47711"/>
                    </a:lnTo>
                    <a:lnTo>
                      <a:pt x="15679" y="47738"/>
                    </a:lnTo>
                    <a:lnTo>
                      <a:pt x="15679" y="47846"/>
                    </a:lnTo>
                    <a:lnTo>
                      <a:pt x="15624" y="48009"/>
                    </a:lnTo>
                    <a:lnTo>
                      <a:pt x="15624" y="48091"/>
                    </a:lnTo>
                    <a:lnTo>
                      <a:pt x="15651" y="48118"/>
                    </a:lnTo>
                    <a:lnTo>
                      <a:pt x="15679" y="48145"/>
                    </a:lnTo>
                    <a:lnTo>
                      <a:pt x="15706" y="48172"/>
                    </a:lnTo>
                    <a:lnTo>
                      <a:pt x="15679" y="48199"/>
                    </a:lnTo>
                    <a:lnTo>
                      <a:pt x="15679" y="48226"/>
                    </a:lnTo>
                    <a:lnTo>
                      <a:pt x="15651" y="48226"/>
                    </a:lnTo>
                    <a:lnTo>
                      <a:pt x="15543" y="48280"/>
                    </a:lnTo>
                    <a:lnTo>
                      <a:pt x="15299" y="48497"/>
                    </a:lnTo>
                    <a:lnTo>
                      <a:pt x="15163" y="48769"/>
                    </a:lnTo>
                    <a:lnTo>
                      <a:pt x="15163" y="49040"/>
                    </a:lnTo>
                    <a:lnTo>
                      <a:pt x="15299" y="49311"/>
                    </a:lnTo>
                    <a:lnTo>
                      <a:pt x="15380" y="49393"/>
                    </a:lnTo>
                    <a:lnTo>
                      <a:pt x="15651" y="49528"/>
                    </a:lnTo>
                    <a:lnTo>
                      <a:pt x="15814" y="49582"/>
                    </a:lnTo>
                    <a:lnTo>
                      <a:pt x="15950" y="49582"/>
                    </a:lnTo>
                    <a:lnTo>
                      <a:pt x="15977" y="49528"/>
                    </a:lnTo>
                    <a:lnTo>
                      <a:pt x="16031" y="49474"/>
                    </a:lnTo>
                    <a:lnTo>
                      <a:pt x="16085" y="49393"/>
                    </a:lnTo>
                    <a:lnTo>
                      <a:pt x="16194" y="49094"/>
                    </a:lnTo>
                    <a:lnTo>
                      <a:pt x="16329" y="48904"/>
                    </a:lnTo>
                    <a:lnTo>
                      <a:pt x="16357" y="48850"/>
                    </a:lnTo>
                    <a:lnTo>
                      <a:pt x="16357" y="48687"/>
                    </a:lnTo>
                    <a:lnTo>
                      <a:pt x="16411" y="48389"/>
                    </a:lnTo>
                    <a:lnTo>
                      <a:pt x="16465" y="48226"/>
                    </a:lnTo>
                    <a:lnTo>
                      <a:pt x="16546" y="48145"/>
                    </a:lnTo>
                    <a:lnTo>
                      <a:pt x="16655" y="48145"/>
                    </a:lnTo>
                    <a:lnTo>
                      <a:pt x="16682" y="48118"/>
                    </a:lnTo>
                    <a:lnTo>
                      <a:pt x="16736" y="48009"/>
                    </a:lnTo>
                    <a:lnTo>
                      <a:pt x="16791" y="47982"/>
                    </a:lnTo>
                    <a:lnTo>
                      <a:pt x="16791" y="47901"/>
                    </a:lnTo>
                    <a:lnTo>
                      <a:pt x="16763" y="47846"/>
                    </a:lnTo>
                    <a:lnTo>
                      <a:pt x="16709" y="47792"/>
                    </a:lnTo>
                    <a:lnTo>
                      <a:pt x="16709" y="47711"/>
                    </a:lnTo>
                    <a:lnTo>
                      <a:pt x="16736" y="47629"/>
                    </a:lnTo>
                    <a:lnTo>
                      <a:pt x="16899" y="47548"/>
                    </a:lnTo>
                    <a:lnTo>
                      <a:pt x="16926" y="47494"/>
                    </a:lnTo>
                    <a:lnTo>
                      <a:pt x="16926" y="47467"/>
                    </a:lnTo>
                    <a:lnTo>
                      <a:pt x="16980" y="47440"/>
                    </a:lnTo>
                    <a:lnTo>
                      <a:pt x="17008" y="47412"/>
                    </a:lnTo>
                    <a:lnTo>
                      <a:pt x="17035" y="47412"/>
                    </a:lnTo>
                    <a:lnTo>
                      <a:pt x="17035" y="47548"/>
                    </a:lnTo>
                    <a:lnTo>
                      <a:pt x="17062" y="47521"/>
                    </a:lnTo>
                    <a:lnTo>
                      <a:pt x="17116" y="47467"/>
                    </a:lnTo>
                    <a:lnTo>
                      <a:pt x="17143" y="47412"/>
                    </a:lnTo>
                    <a:lnTo>
                      <a:pt x="17170" y="47358"/>
                    </a:lnTo>
                    <a:lnTo>
                      <a:pt x="17170" y="47277"/>
                    </a:lnTo>
                    <a:lnTo>
                      <a:pt x="16980" y="47277"/>
                    </a:lnTo>
                    <a:lnTo>
                      <a:pt x="16980" y="47223"/>
                    </a:lnTo>
                    <a:lnTo>
                      <a:pt x="17035" y="47168"/>
                    </a:lnTo>
                    <a:lnTo>
                      <a:pt x="17170" y="46979"/>
                    </a:lnTo>
                    <a:lnTo>
                      <a:pt x="17252" y="46870"/>
                    </a:lnTo>
                    <a:lnTo>
                      <a:pt x="17550" y="46653"/>
                    </a:lnTo>
                    <a:lnTo>
                      <a:pt x="17604" y="46599"/>
                    </a:lnTo>
                    <a:lnTo>
                      <a:pt x="17659" y="46599"/>
                    </a:lnTo>
                    <a:lnTo>
                      <a:pt x="17740" y="46572"/>
                    </a:lnTo>
                    <a:lnTo>
                      <a:pt x="17903" y="46572"/>
                    </a:lnTo>
                    <a:lnTo>
                      <a:pt x="17957" y="46599"/>
                    </a:lnTo>
                    <a:lnTo>
                      <a:pt x="17984" y="46653"/>
                    </a:lnTo>
                    <a:lnTo>
                      <a:pt x="18038" y="46680"/>
                    </a:lnTo>
                    <a:lnTo>
                      <a:pt x="18174" y="46653"/>
                    </a:lnTo>
                    <a:lnTo>
                      <a:pt x="18255" y="46653"/>
                    </a:lnTo>
                    <a:lnTo>
                      <a:pt x="18282" y="46707"/>
                    </a:lnTo>
                    <a:lnTo>
                      <a:pt x="18282" y="46789"/>
                    </a:lnTo>
                    <a:lnTo>
                      <a:pt x="18255" y="46843"/>
                    </a:lnTo>
                    <a:lnTo>
                      <a:pt x="18228" y="46924"/>
                    </a:lnTo>
                    <a:lnTo>
                      <a:pt x="18201" y="46951"/>
                    </a:lnTo>
                    <a:lnTo>
                      <a:pt x="18228" y="47006"/>
                    </a:lnTo>
                    <a:lnTo>
                      <a:pt x="18255" y="47223"/>
                    </a:lnTo>
                    <a:lnTo>
                      <a:pt x="18282" y="47277"/>
                    </a:lnTo>
                    <a:lnTo>
                      <a:pt x="18310" y="47331"/>
                    </a:lnTo>
                    <a:lnTo>
                      <a:pt x="18337" y="47385"/>
                    </a:lnTo>
                    <a:lnTo>
                      <a:pt x="18337" y="47440"/>
                    </a:lnTo>
                    <a:lnTo>
                      <a:pt x="18255" y="47412"/>
                    </a:lnTo>
                    <a:lnTo>
                      <a:pt x="18228" y="47412"/>
                    </a:lnTo>
                    <a:lnTo>
                      <a:pt x="18201" y="47467"/>
                    </a:lnTo>
                    <a:lnTo>
                      <a:pt x="18201" y="47548"/>
                    </a:lnTo>
                    <a:lnTo>
                      <a:pt x="18174" y="47548"/>
                    </a:lnTo>
                    <a:lnTo>
                      <a:pt x="18174" y="47575"/>
                    </a:lnTo>
                    <a:lnTo>
                      <a:pt x="18201" y="47602"/>
                    </a:lnTo>
                    <a:lnTo>
                      <a:pt x="18228" y="47575"/>
                    </a:lnTo>
                    <a:lnTo>
                      <a:pt x="18255" y="47575"/>
                    </a:lnTo>
                    <a:lnTo>
                      <a:pt x="18282" y="47629"/>
                    </a:lnTo>
                    <a:lnTo>
                      <a:pt x="18255" y="47657"/>
                    </a:lnTo>
                    <a:lnTo>
                      <a:pt x="18310" y="47684"/>
                    </a:lnTo>
                    <a:lnTo>
                      <a:pt x="18418" y="47684"/>
                    </a:lnTo>
                    <a:lnTo>
                      <a:pt x="18445" y="47657"/>
                    </a:lnTo>
                    <a:lnTo>
                      <a:pt x="18499" y="47629"/>
                    </a:lnTo>
                    <a:lnTo>
                      <a:pt x="18499" y="47602"/>
                    </a:lnTo>
                    <a:lnTo>
                      <a:pt x="18499" y="47575"/>
                    </a:lnTo>
                    <a:lnTo>
                      <a:pt x="18499" y="47521"/>
                    </a:lnTo>
                    <a:lnTo>
                      <a:pt x="18499" y="47494"/>
                    </a:lnTo>
                    <a:lnTo>
                      <a:pt x="18554" y="47440"/>
                    </a:lnTo>
                    <a:lnTo>
                      <a:pt x="18581" y="47385"/>
                    </a:lnTo>
                    <a:lnTo>
                      <a:pt x="18635" y="47385"/>
                    </a:lnTo>
                    <a:lnTo>
                      <a:pt x="18662" y="47412"/>
                    </a:lnTo>
                    <a:lnTo>
                      <a:pt x="18716" y="47548"/>
                    </a:lnTo>
                    <a:lnTo>
                      <a:pt x="18744" y="47602"/>
                    </a:lnTo>
                    <a:lnTo>
                      <a:pt x="18825" y="47602"/>
                    </a:lnTo>
                    <a:lnTo>
                      <a:pt x="18852" y="47629"/>
                    </a:lnTo>
                    <a:lnTo>
                      <a:pt x="18879" y="47629"/>
                    </a:lnTo>
                    <a:lnTo>
                      <a:pt x="18906" y="47657"/>
                    </a:lnTo>
                    <a:lnTo>
                      <a:pt x="18933" y="47629"/>
                    </a:lnTo>
                    <a:lnTo>
                      <a:pt x="18960" y="47602"/>
                    </a:lnTo>
                    <a:lnTo>
                      <a:pt x="18960" y="47494"/>
                    </a:lnTo>
                    <a:lnTo>
                      <a:pt x="18960" y="47440"/>
                    </a:lnTo>
                    <a:lnTo>
                      <a:pt x="18988" y="47412"/>
                    </a:lnTo>
                    <a:lnTo>
                      <a:pt x="19042" y="47331"/>
                    </a:lnTo>
                    <a:lnTo>
                      <a:pt x="19042" y="47277"/>
                    </a:lnTo>
                    <a:lnTo>
                      <a:pt x="19042" y="47250"/>
                    </a:lnTo>
                    <a:lnTo>
                      <a:pt x="19042" y="47223"/>
                    </a:lnTo>
                    <a:lnTo>
                      <a:pt x="19042" y="47196"/>
                    </a:lnTo>
                    <a:lnTo>
                      <a:pt x="19042" y="47168"/>
                    </a:lnTo>
                    <a:lnTo>
                      <a:pt x="19096" y="47141"/>
                    </a:lnTo>
                    <a:lnTo>
                      <a:pt x="19096" y="47087"/>
                    </a:lnTo>
                    <a:lnTo>
                      <a:pt x="19096" y="47060"/>
                    </a:lnTo>
                    <a:lnTo>
                      <a:pt x="19096" y="47006"/>
                    </a:lnTo>
                    <a:lnTo>
                      <a:pt x="19123" y="46979"/>
                    </a:lnTo>
                    <a:lnTo>
                      <a:pt x="19205" y="46870"/>
                    </a:lnTo>
                    <a:lnTo>
                      <a:pt x="19259" y="46816"/>
                    </a:lnTo>
                    <a:lnTo>
                      <a:pt x="19286" y="46762"/>
                    </a:lnTo>
                    <a:lnTo>
                      <a:pt x="19313" y="46734"/>
                    </a:lnTo>
                    <a:lnTo>
                      <a:pt x="19367" y="46762"/>
                    </a:lnTo>
                    <a:lnTo>
                      <a:pt x="19367" y="46816"/>
                    </a:lnTo>
                    <a:lnTo>
                      <a:pt x="19367" y="46924"/>
                    </a:lnTo>
                    <a:lnTo>
                      <a:pt x="19394" y="47006"/>
                    </a:lnTo>
                    <a:lnTo>
                      <a:pt x="19449" y="47033"/>
                    </a:lnTo>
                    <a:lnTo>
                      <a:pt x="19503" y="47060"/>
                    </a:lnTo>
                    <a:lnTo>
                      <a:pt x="19557" y="47114"/>
                    </a:lnTo>
                    <a:lnTo>
                      <a:pt x="19557" y="47196"/>
                    </a:lnTo>
                    <a:lnTo>
                      <a:pt x="19530" y="47250"/>
                    </a:lnTo>
                    <a:lnTo>
                      <a:pt x="19476" y="47277"/>
                    </a:lnTo>
                    <a:lnTo>
                      <a:pt x="19394" y="47277"/>
                    </a:lnTo>
                    <a:lnTo>
                      <a:pt x="19340" y="47304"/>
                    </a:lnTo>
                    <a:lnTo>
                      <a:pt x="19340" y="47385"/>
                    </a:lnTo>
                    <a:lnTo>
                      <a:pt x="19340" y="47440"/>
                    </a:lnTo>
                    <a:lnTo>
                      <a:pt x="19394" y="47494"/>
                    </a:lnTo>
                    <a:lnTo>
                      <a:pt x="19503" y="47602"/>
                    </a:lnTo>
                    <a:lnTo>
                      <a:pt x="19584" y="47602"/>
                    </a:lnTo>
                    <a:lnTo>
                      <a:pt x="19639" y="47575"/>
                    </a:lnTo>
                    <a:lnTo>
                      <a:pt x="19666" y="47548"/>
                    </a:lnTo>
                    <a:lnTo>
                      <a:pt x="19693" y="47494"/>
                    </a:lnTo>
                    <a:lnTo>
                      <a:pt x="19747" y="47467"/>
                    </a:lnTo>
                    <a:lnTo>
                      <a:pt x="19883" y="47467"/>
                    </a:lnTo>
                    <a:lnTo>
                      <a:pt x="19883" y="47494"/>
                    </a:lnTo>
                    <a:lnTo>
                      <a:pt x="19883" y="47521"/>
                    </a:lnTo>
                    <a:lnTo>
                      <a:pt x="19883" y="47602"/>
                    </a:lnTo>
                    <a:lnTo>
                      <a:pt x="19910" y="47629"/>
                    </a:lnTo>
                    <a:lnTo>
                      <a:pt x="19964" y="47657"/>
                    </a:lnTo>
                    <a:lnTo>
                      <a:pt x="19991" y="47711"/>
                    </a:lnTo>
                    <a:lnTo>
                      <a:pt x="20073" y="47819"/>
                    </a:lnTo>
                    <a:lnTo>
                      <a:pt x="20127" y="47846"/>
                    </a:lnTo>
                    <a:lnTo>
                      <a:pt x="20235" y="47901"/>
                    </a:lnTo>
                    <a:lnTo>
                      <a:pt x="20344" y="47982"/>
                    </a:lnTo>
                    <a:lnTo>
                      <a:pt x="20425" y="47982"/>
                    </a:lnTo>
                    <a:lnTo>
                      <a:pt x="20452" y="47928"/>
                    </a:lnTo>
                    <a:lnTo>
                      <a:pt x="20479" y="47846"/>
                    </a:lnTo>
                    <a:lnTo>
                      <a:pt x="20479" y="47792"/>
                    </a:lnTo>
                    <a:lnTo>
                      <a:pt x="20452" y="47711"/>
                    </a:lnTo>
                    <a:lnTo>
                      <a:pt x="20398" y="47657"/>
                    </a:lnTo>
                    <a:lnTo>
                      <a:pt x="20344" y="47629"/>
                    </a:lnTo>
                    <a:lnTo>
                      <a:pt x="20290" y="47575"/>
                    </a:lnTo>
                    <a:lnTo>
                      <a:pt x="20262" y="47494"/>
                    </a:lnTo>
                    <a:lnTo>
                      <a:pt x="20235" y="47440"/>
                    </a:lnTo>
                    <a:lnTo>
                      <a:pt x="20154" y="47358"/>
                    </a:lnTo>
                    <a:lnTo>
                      <a:pt x="20127" y="47304"/>
                    </a:lnTo>
                    <a:lnTo>
                      <a:pt x="20154" y="47250"/>
                    </a:lnTo>
                    <a:lnTo>
                      <a:pt x="20181" y="47250"/>
                    </a:lnTo>
                    <a:lnTo>
                      <a:pt x="20262" y="47277"/>
                    </a:lnTo>
                    <a:lnTo>
                      <a:pt x="20262" y="47196"/>
                    </a:lnTo>
                    <a:lnTo>
                      <a:pt x="20262" y="47168"/>
                    </a:lnTo>
                    <a:lnTo>
                      <a:pt x="20262" y="47141"/>
                    </a:lnTo>
                    <a:lnTo>
                      <a:pt x="20317" y="47114"/>
                    </a:lnTo>
                    <a:lnTo>
                      <a:pt x="20425" y="47114"/>
                    </a:lnTo>
                    <a:lnTo>
                      <a:pt x="20452" y="47087"/>
                    </a:lnTo>
                    <a:lnTo>
                      <a:pt x="20507" y="47060"/>
                    </a:lnTo>
                    <a:lnTo>
                      <a:pt x="20534" y="47033"/>
                    </a:lnTo>
                    <a:lnTo>
                      <a:pt x="20561" y="47006"/>
                    </a:lnTo>
                    <a:lnTo>
                      <a:pt x="20615" y="46843"/>
                    </a:lnTo>
                    <a:lnTo>
                      <a:pt x="20534" y="46734"/>
                    </a:lnTo>
                    <a:lnTo>
                      <a:pt x="20425" y="46653"/>
                    </a:lnTo>
                    <a:lnTo>
                      <a:pt x="20425" y="46517"/>
                    </a:lnTo>
                    <a:lnTo>
                      <a:pt x="20479" y="46490"/>
                    </a:lnTo>
                    <a:lnTo>
                      <a:pt x="20534" y="46463"/>
                    </a:lnTo>
                    <a:lnTo>
                      <a:pt x="20642" y="46436"/>
                    </a:lnTo>
                    <a:lnTo>
                      <a:pt x="20696" y="46409"/>
                    </a:lnTo>
                    <a:lnTo>
                      <a:pt x="20995" y="46409"/>
                    </a:lnTo>
                    <a:lnTo>
                      <a:pt x="21158" y="46463"/>
                    </a:lnTo>
                    <a:lnTo>
                      <a:pt x="21239" y="46490"/>
                    </a:lnTo>
                    <a:lnTo>
                      <a:pt x="21320" y="46490"/>
                    </a:lnTo>
                    <a:lnTo>
                      <a:pt x="21375" y="46545"/>
                    </a:lnTo>
                    <a:lnTo>
                      <a:pt x="21564" y="46789"/>
                    </a:lnTo>
                    <a:lnTo>
                      <a:pt x="21619" y="46843"/>
                    </a:lnTo>
                    <a:lnTo>
                      <a:pt x="21700" y="46843"/>
                    </a:lnTo>
                    <a:lnTo>
                      <a:pt x="21836" y="46870"/>
                    </a:lnTo>
                    <a:lnTo>
                      <a:pt x="21917" y="46870"/>
                    </a:lnTo>
                    <a:lnTo>
                      <a:pt x="21998" y="46897"/>
                    </a:lnTo>
                    <a:lnTo>
                      <a:pt x="21998" y="46870"/>
                    </a:lnTo>
                    <a:lnTo>
                      <a:pt x="22161" y="46951"/>
                    </a:lnTo>
                    <a:lnTo>
                      <a:pt x="22351" y="47087"/>
                    </a:lnTo>
                    <a:lnTo>
                      <a:pt x="22378" y="47087"/>
                    </a:lnTo>
                    <a:lnTo>
                      <a:pt x="22541" y="47196"/>
                    </a:lnTo>
                    <a:lnTo>
                      <a:pt x="22622" y="47331"/>
                    </a:lnTo>
                    <a:lnTo>
                      <a:pt x="22785" y="47684"/>
                    </a:lnTo>
                    <a:lnTo>
                      <a:pt x="22839" y="47738"/>
                    </a:lnTo>
                    <a:lnTo>
                      <a:pt x="22866" y="47765"/>
                    </a:lnTo>
                    <a:lnTo>
                      <a:pt x="22866" y="47792"/>
                    </a:lnTo>
                    <a:lnTo>
                      <a:pt x="22921" y="47846"/>
                    </a:lnTo>
                    <a:lnTo>
                      <a:pt x="23083" y="47846"/>
                    </a:lnTo>
                    <a:lnTo>
                      <a:pt x="23138" y="47874"/>
                    </a:lnTo>
                    <a:lnTo>
                      <a:pt x="23083" y="48009"/>
                    </a:lnTo>
                    <a:lnTo>
                      <a:pt x="23056" y="48063"/>
                    </a:lnTo>
                    <a:lnTo>
                      <a:pt x="23056" y="48172"/>
                    </a:lnTo>
                    <a:lnTo>
                      <a:pt x="23056" y="48280"/>
                    </a:lnTo>
                    <a:lnTo>
                      <a:pt x="23056" y="48308"/>
                    </a:lnTo>
                    <a:lnTo>
                      <a:pt x="23029" y="48335"/>
                    </a:lnTo>
                    <a:lnTo>
                      <a:pt x="22975" y="48389"/>
                    </a:lnTo>
                    <a:lnTo>
                      <a:pt x="22921" y="48497"/>
                    </a:lnTo>
                    <a:lnTo>
                      <a:pt x="22866" y="48552"/>
                    </a:lnTo>
                    <a:lnTo>
                      <a:pt x="22731" y="48660"/>
                    </a:lnTo>
                    <a:lnTo>
                      <a:pt x="22622" y="48742"/>
                    </a:lnTo>
                    <a:lnTo>
                      <a:pt x="22541" y="48769"/>
                    </a:lnTo>
                    <a:lnTo>
                      <a:pt x="22487" y="48796"/>
                    </a:lnTo>
                    <a:lnTo>
                      <a:pt x="22405" y="48877"/>
                    </a:lnTo>
                    <a:lnTo>
                      <a:pt x="22270" y="49203"/>
                    </a:lnTo>
                    <a:lnTo>
                      <a:pt x="22215" y="49365"/>
                    </a:lnTo>
                    <a:lnTo>
                      <a:pt x="22215" y="49745"/>
                    </a:lnTo>
                    <a:lnTo>
                      <a:pt x="22215" y="49772"/>
                    </a:lnTo>
                    <a:lnTo>
                      <a:pt x="22188" y="49827"/>
                    </a:lnTo>
                    <a:lnTo>
                      <a:pt x="22188" y="49854"/>
                    </a:lnTo>
                    <a:lnTo>
                      <a:pt x="22188" y="49881"/>
                    </a:lnTo>
                    <a:lnTo>
                      <a:pt x="22215" y="49935"/>
                    </a:lnTo>
                    <a:lnTo>
                      <a:pt x="22242" y="49935"/>
                    </a:lnTo>
                    <a:lnTo>
                      <a:pt x="22270" y="49962"/>
                    </a:lnTo>
                    <a:lnTo>
                      <a:pt x="22297" y="49989"/>
                    </a:lnTo>
                    <a:lnTo>
                      <a:pt x="22324" y="49962"/>
                    </a:lnTo>
                    <a:lnTo>
                      <a:pt x="22351" y="49908"/>
                    </a:lnTo>
                    <a:lnTo>
                      <a:pt x="22432" y="49935"/>
                    </a:lnTo>
                    <a:lnTo>
                      <a:pt x="22432" y="50016"/>
                    </a:lnTo>
                    <a:lnTo>
                      <a:pt x="22432" y="50071"/>
                    </a:lnTo>
                    <a:lnTo>
                      <a:pt x="22432" y="50179"/>
                    </a:lnTo>
                    <a:lnTo>
                      <a:pt x="22487" y="50369"/>
                    </a:lnTo>
                    <a:lnTo>
                      <a:pt x="22487" y="50450"/>
                    </a:lnTo>
                    <a:lnTo>
                      <a:pt x="22487" y="50749"/>
                    </a:lnTo>
                    <a:lnTo>
                      <a:pt x="22487" y="50776"/>
                    </a:lnTo>
                    <a:lnTo>
                      <a:pt x="22432" y="50803"/>
                    </a:lnTo>
                    <a:lnTo>
                      <a:pt x="22432" y="50857"/>
                    </a:lnTo>
                    <a:lnTo>
                      <a:pt x="22459" y="50911"/>
                    </a:lnTo>
                    <a:lnTo>
                      <a:pt x="22459" y="50993"/>
                    </a:lnTo>
                    <a:lnTo>
                      <a:pt x="22487" y="51156"/>
                    </a:lnTo>
                    <a:lnTo>
                      <a:pt x="22568" y="51291"/>
                    </a:lnTo>
                    <a:lnTo>
                      <a:pt x="22649" y="51400"/>
                    </a:lnTo>
                    <a:lnTo>
                      <a:pt x="22866" y="51644"/>
                    </a:lnTo>
                    <a:lnTo>
                      <a:pt x="22921" y="51698"/>
                    </a:lnTo>
                    <a:lnTo>
                      <a:pt x="22948" y="51834"/>
                    </a:lnTo>
                    <a:lnTo>
                      <a:pt x="23002" y="51888"/>
                    </a:lnTo>
                    <a:lnTo>
                      <a:pt x="23083" y="51969"/>
                    </a:lnTo>
                    <a:lnTo>
                      <a:pt x="23138" y="52024"/>
                    </a:lnTo>
                    <a:lnTo>
                      <a:pt x="23572" y="52213"/>
                    </a:lnTo>
                    <a:lnTo>
                      <a:pt x="23734" y="52268"/>
                    </a:lnTo>
                    <a:lnTo>
                      <a:pt x="24223" y="52539"/>
                    </a:lnTo>
                    <a:lnTo>
                      <a:pt x="24277" y="52566"/>
                    </a:lnTo>
                    <a:lnTo>
                      <a:pt x="24304" y="52566"/>
                    </a:lnTo>
                    <a:lnTo>
                      <a:pt x="24304" y="52593"/>
                    </a:lnTo>
                    <a:lnTo>
                      <a:pt x="24331" y="52620"/>
                    </a:lnTo>
                    <a:lnTo>
                      <a:pt x="24331" y="52647"/>
                    </a:lnTo>
                    <a:lnTo>
                      <a:pt x="24358" y="52675"/>
                    </a:lnTo>
                    <a:lnTo>
                      <a:pt x="24467" y="52729"/>
                    </a:lnTo>
                    <a:lnTo>
                      <a:pt x="24494" y="52702"/>
                    </a:lnTo>
                    <a:lnTo>
                      <a:pt x="24711" y="52837"/>
                    </a:lnTo>
                    <a:lnTo>
                      <a:pt x="24792" y="52864"/>
                    </a:lnTo>
                    <a:lnTo>
                      <a:pt x="24928" y="52864"/>
                    </a:lnTo>
                    <a:lnTo>
                      <a:pt x="25063" y="52919"/>
                    </a:lnTo>
                    <a:lnTo>
                      <a:pt x="25145" y="52946"/>
                    </a:lnTo>
                    <a:lnTo>
                      <a:pt x="25497" y="53108"/>
                    </a:lnTo>
                    <a:lnTo>
                      <a:pt x="25579" y="53136"/>
                    </a:lnTo>
                    <a:lnTo>
                      <a:pt x="25714" y="53081"/>
                    </a:lnTo>
                    <a:lnTo>
                      <a:pt x="25877" y="53108"/>
                    </a:lnTo>
                    <a:lnTo>
                      <a:pt x="25931" y="53108"/>
                    </a:lnTo>
                    <a:lnTo>
                      <a:pt x="26013" y="53054"/>
                    </a:lnTo>
                    <a:lnTo>
                      <a:pt x="26094" y="52810"/>
                    </a:lnTo>
                    <a:lnTo>
                      <a:pt x="26203" y="52485"/>
                    </a:lnTo>
                    <a:lnTo>
                      <a:pt x="26230" y="52430"/>
                    </a:lnTo>
                    <a:lnTo>
                      <a:pt x="26230" y="52403"/>
                    </a:lnTo>
                    <a:lnTo>
                      <a:pt x="26230" y="52322"/>
                    </a:lnTo>
                    <a:lnTo>
                      <a:pt x="26230" y="52295"/>
                    </a:lnTo>
                    <a:lnTo>
                      <a:pt x="26284" y="52268"/>
                    </a:lnTo>
                    <a:lnTo>
                      <a:pt x="26311" y="52295"/>
                    </a:lnTo>
                    <a:lnTo>
                      <a:pt x="26365" y="52322"/>
                    </a:lnTo>
                    <a:lnTo>
                      <a:pt x="26528" y="52322"/>
                    </a:lnTo>
                    <a:lnTo>
                      <a:pt x="26555" y="52349"/>
                    </a:lnTo>
                    <a:lnTo>
                      <a:pt x="26582" y="52376"/>
                    </a:lnTo>
                    <a:lnTo>
                      <a:pt x="26609" y="52403"/>
                    </a:lnTo>
                    <a:lnTo>
                      <a:pt x="26637" y="52539"/>
                    </a:lnTo>
                    <a:lnTo>
                      <a:pt x="26664" y="52593"/>
                    </a:lnTo>
                    <a:lnTo>
                      <a:pt x="26664" y="52729"/>
                    </a:lnTo>
                    <a:lnTo>
                      <a:pt x="26609" y="52810"/>
                    </a:lnTo>
                    <a:lnTo>
                      <a:pt x="26474" y="52973"/>
                    </a:lnTo>
                    <a:lnTo>
                      <a:pt x="26420" y="53054"/>
                    </a:lnTo>
                    <a:lnTo>
                      <a:pt x="26392" y="53136"/>
                    </a:lnTo>
                    <a:lnTo>
                      <a:pt x="26392" y="53163"/>
                    </a:lnTo>
                    <a:lnTo>
                      <a:pt x="26365" y="53217"/>
                    </a:lnTo>
                    <a:lnTo>
                      <a:pt x="26338" y="53271"/>
                    </a:lnTo>
                    <a:lnTo>
                      <a:pt x="26311" y="53325"/>
                    </a:lnTo>
                    <a:lnTo>
                      <a:pt x="26365" y="53407"/>
                    </a:lnTo>
                    <a:lnTo>
                      <a:pt x="26392" y="53407"/>
                    </a:lnTo>
                    <a:lnTo>
                      <a:pt x="26420" y="53434"/>
                    </a:lnTo>
                    <a:lnTo>
                      <a:pt x="26474" y="53434"/>
                    </a:lnTo>
                    <a:lnTo>
                      <a:pt x="26474" y="53488"/>
                    </a:lnTo>
                    <a:lnTo>
                      <a:pt x="26474" y="53515"/>
                    </a:lnTo>
                    <a:lnTo>
                      <a:pt x="26501" y="53542"/>
                    </a:lnTo>
                    <a:lnTo>
                      <a:pt x="26528" y="53570"/>
                    </a:lnTo>
                    <a:lnTo>
                      <a:pt x="26609" y="53597"/>
                    </a:lnTo>
                    <a:lnTo>
                      <a:pt x="26664" y="53597"/>
                    </a:lnTo>
                    <a:lnTo>
                      <a:pt x="26691" y="53651"/>
                    </a:lnTo>
                    <a:lnTo>
                      <a:pt x="26718" y="53705"/>
                    </a:lnTo>
                    <a:lnTo>
                      <a:pt x="26718" y="53759"/>
                    </a:lnTo>
                    <a:lnTo>
                      <a:pt x="26745" y="54031"/>
                    </a:lnTo>
                    <a:lnTo>
                      <a:pt x="26745" y="54058"/>
                    </a:lnTo>
                    <a:lnTo>
                      <a:pt x="26799" y="54085"/>
                    </a:lnTo>
                    <a:lnTo>
                      <a:pt x="27016" y="54085"/>
                    </a:lnTo>
                    <a:lnTo>
                      <a:pt x="27071" y="54058"/>
                    </a:lnTo>
                    <a:lnTo>
                      <a:pt x="27152" y="54004"/>
                    </a:lnTo>
                    <a:lnTo>
                      <a:pt x="27179" y="53949"/>
                    </a:lnTo>
                    <a:lnTo>
                      <a:pt x="27396" y="53570"/>
                    </a:lnTo>
                    <a:lnTo>
                      <a:pt x="27722" y="53108"/>
                    </a:lnTo>
                    <a:lnTo>
                      <a:pt x="27966" y="52810"/>
                    </a:lnTo>
                    <a:lnTo>
                      <a:pt x="28047" y="52675"/>
                    </a:lnTo>
                    <a:lnTo>
                      <a:pt x="28074" y="52566"/>
                    </a:lnTo>
                    <a:lnTo>
                      <a:pt x="28074" y="52539"/>
                    </a:lnTo>
                    <a:lnTo>
                      <a:pt x="28074" y="52512"/>
                    </a:lnTo>
                    <a:lnTo>
                      <a:pt x="28074" y="52430"/>
                    </a:lnTo>
                    <a:lnTo>
                      <a:pt x="28074" y="52403"/>
                    </a:lnTo>
                    <a:lnTo>
                      <a:pt x="28101" y="52349"/>
                    </a:lnTo>
                    <a:lnTo>
                      <a:pt x="28128" y="52268"/>
                    </a:lnTo>
                    <a:lnTo>
                      <a:pt x="28128" y="52213"/>
                    </a:lnTo>
                    <a:lnTo>
                      <a:pt x="28101" y="52132"/>
                    </a:lnTo>
                    <a:lnTo>
                      <a:pt x="27939" y="51698"/>
                    </a:lnTo>
                    <a:lnTo>
                      <a:pt x="27911" y="51644"/>
                    </a:lnTo>
                    <a:lnTo>
                      <a:pt x="27884" y="51644"/>
                    </a:lnTo>
                    <a:lnTo>
                      <a:pt x="27884" y="51590"/>
                    </a:lnTo>
                    <a:lnTo>
                      <a:pt x="27884" y="51508"/>
                    </a:lnTo>
                    <a:lnTo>
                      <a:pt x="27884" y="51481"/>
                    </a:lnTo>
                    <a:lnTo>
                      <a:pt x="27884" y="51454"/>
                    </a:lnTo>
                    <a:lnTo>
                      <a:pt x="27857" y="51400"/>
                    </a:lnTo>
                    <a:lnTo>
                      <a:pt x="27749" y="51183"/>
                    </a:lnTo>
                    <a:lnTo>
                      <a:pt x="27722" y="51156"/>
                    </a:lnTo>
                    <a:lnTo>
                      <a:pt x="27722" y="51020"/>
                    </a:lnTo>
                    <a:lnTo>
                      <a:pt x="27694" y="50966"/>
                    </a:lnTo>
                    <a:lnTo>
                      <a:pt x="27640" y="50884"/>
                    </a:lnTo>
                    <a:lnTo>
                      <a:pt x="27586" y="50857"/>
                    </a:lnTo>
                    <a:lnTo>
                      <a:pt x="27505" y="50911"/>
                    </a:lnTo>
                    <a:lnTo>
                      <a:pt x="27423" y="50803"/>
                    </a:lnTo>
                    <a:lnTo>
                      <a:pt x="27288" y="50640"/>
                    </a:lnTo>
                    <a:lnTo>
                      <a:pt x="27179" y="50559"/>
                    </a:lnTo>
                    <a:lnTo>
                      <a:pt x="27179" y="50640"/>
                    </a:lnTo>
                    <a:lnTo>
                      <a:pt x="27125" y="50667"/>
                    </a:lnTo>
                    <a:lnTo>
                      <a:pt x="27071" y="50640"/>
                    </a:lnTo>
                    <a:lnTo>
                      <a:pt x="27043" y="50613"/>
                    </a:lnTo>
                    <a:lnTo>
                      <a:pt x="27043" y="50532"/>
                    </a:lnTo>
                    <a:lnTo>
                      <a:pt x="26989" y="50423"/>
                    </a:lnTo>
                    <a:lnTo>
                      <a:pt x="26989" y="50342"/>
                    </a:lnTo>
                    <a:lnTo>
                      <a:pt x="26989" y="50206"/>
                    </a:lnTo>
                    <a:lnTo>
                      <a:pt x="27016" y="50044"/>
                    </a:lnTo>
                    <a:lnTo>
                      <a:pt x="27071" y="49881"/>
                    </a:lnTo>
                    <a:lnTo>
                      <a:pt x="27152" y="49772"/>
                    </a:lnTo>
                    <a:lnTo>
                      <a:pt x="27288" y="49582"/>
                    </a:lnTo>
                    <a:lnTo>
                      <a:pt x="27342" y="49555"/>
                    </a:lnTo>
                    <a:lnTo>
                      <a:pt x="27342" y="49474"/>
                    </a:lnTo>
                    <a:lnTo>
                      <a:pt x="27369" y="49311"/>
                    </a:lnTo>
                    <a:lnTo>
                      <a:pt x="27423" y="49203"/>
                    </a:lnTo>
                    <a:lnTo>
                      <a:pt x="27532" y="49148"/>
                    </a:lnTo>
                    <a:lnTo>
                      <a:pt x="27640" y="49121"/>
                    </a:lnTo>
                    <a:lnTo>
                      <a:pt x="27749" y="49067"/>
                    </a:lnTo>
                    <a:lnTo>
                      <a:pt x="27857" y="48959"/>
                    </a:lnTo>
                    <a:lnTo>
                      <a:pt x="27884" y="48904"/>
                    </a:lnTo>
                    <a:lnTo>
                      <a:pt x="27884" y="48877"/>
                    </a:lnTo>
                    <a:lnTo>
                      <a:pt x="27911" y="48850"/>
                    </a:lnTo>
                    <a:lnTo>
                      <a:pt x="27939" y="48796"/>
                    </a:lnTo>
                    <a:lnTo>
                      <a:pt x="27939" y="48742"/>
                    </a:lnTo>
                    <a:lnTo>
                      <a:pt x="27911" y="48525"/>
                    </a:lnTo>
                    <a:lnTo>
                      <a:pt x="27911" y="48443"/>
                    </a:lnTo>
                    <a:lnTo>
                      <a:pt x="27966" y="48362"/>
                    </a:lnTo>
                    <a:lnTo>
                      <a:pt x="27993" y="48362"/>
                    </a:lnTo>
                    <a:lnTo>
                      <a:pt x="28020" y="48308"/>
                    </a:lnTo>
                    <a:lnTo>
                      <a:pt x="28237" y="48199"/>
                    </a:lnTo>
                    <a:lnTo>
                      <a:pt x="28427" y="48063"/>
                    </a:lnTo>
                    <a:lnTo>
                      <a:pt x="28508" y="48036"/>
                    </a:lnTo>
                    <a:lnTo>
                      <a:pt x="28562" y="48063"/>
                    </a:lnTo>
                    <a:lnTo>
                      <a:pt x="28589" y="48118"/>
                    </a:lnTo>
                    <a:lnTo>
                      <a:pt x="28589" y="48172"/>
                    </a:lnTo>
                    <a:lnTo>
                      <a:pt x="28589" y="48253"/>
                    </a:lnTo>
                    <a:lnTo>
                      <a:pt x="28589" y="48389"/>
                    </a:lnTo>
                    <a:lnTo>
                      <a:pt x="28725" y="48714"/>
                    </a:lnTo>
                    <a:lnTo>
                      <a:pt x="28752" y="48850"/>
                    </a:lnTo>
                    <a:lnTo>
                      <a:pt x="28752" y="48904"/>
                    </a:lnTo>
                    <a:lnTo>
                      <a:pt x="28806" y="48959"/>
                    </a:lnTo>
                    <a:lnTo>
                      <a:pt x="28996" y="49148"/>
                    </a:lnTo>
                    <a:lnTo>
                      <a:pt x="29051" y="49230"/>
                    </a:lnTo>
                    <a:lnTo>
                      <a:pt x="29051" y="49284"/>
                    </a:lnTo>
                    <a:lnTo>
                      <a:pt x="29023" y="49447"/>
                    </a:lnTo>
                    <a:lnTo>
                      <a:pt x="29023" y="49501"/>
                    </a:lnTo>
                    <a:lnTo>
                      <a:pt x="29159" y="49691"/>
                    </a:lnTo>
                    <a:lnTo>
                      <a:pt x="29240" y="49718"/>
                    </a:lnTo>
                    <a:lnTo>
                      <a:pt x="29322" y="49745"/>
                    </a:lnTo>
                    <a:lnTo>
                      <a:pt x="29349" y="49772"/>
                    </a:lnTo>
                    <a:lnTo>
                      <a:pt x="29376" y="49827"/>
                    </a:lnTo>
                    <a:lnTo>
                      <a:pt x="29376" y="49908"/>
                    </a:lnTo>
                    <a:lnTo>
                      <a:pt x="29376" y="49989"/>
                    </a:lnTo>
                    <a:lnTo>
                      <a:pt x="29430" y="50098"/>
                    </a:lnTo>
                    <a:lnTo>
                      <a:pt x="29430" y="50179"/>
                    </a:lnTo>
                    <a:lnTo>
                      <a:pt x="29376" y="50396"/>
                    </a:lnTo>
                    <a:lnTo>
                      <a:pt x="29376" y="50450"/>
                    </a:lnTo>
                    <a:lnTo>
                      <a:pt x="29403" y="50884"/>
                    </a:lnTo>
                    <a:lnTo>
                      <a:pt x="29430" y="50966"/>
                    </a:lnTo>
                    <a:lnTo>
                      <a:pt x="29457" y="51020"/>
                    </a:lnTo>
                    <a:lnTo>
                      <a:pt x="29566" y="51183"/>
                    </a:lnTo>
                    <a:lnTo>
                      <a:pt x="29566" y="51210"/>
                    </a:lnTo>
                    <a:lnTo>
                      <a:pt x="29539" y="51264"/>
                    </a:lnTo>
                    <a:lnTo>
                      <a:pt x="29539" y="51291"/>
                    </a:lnTo>
                    <a:lnTo>
                      <a:pt x="29566" y="51318"/>
                    </a:lnTo>
                    <a:lnTo>
                      <a:pt x="29674" y="51400"/>
                    </a:lnTo>
                    <a:lnTo>
                      <a:pt x="29674" y="51454"/>
                    </a:lnTo>
                    <a:lnTo>
                      <a:pt x="29702" y="51617"/>
                    </a:lnTo>
                    <a:lnTo>
                      <a:pt x="29702" y="51671"/>
                    </a:lnTo>
                    <a:lnTo>
                      <a:pt x="29756" y="51671"/>
                    </a:lnTo>
                    <a:lnTo>
                      <a:pt x="29783" y="51617"/>
                    </a:lnTo>
                    <a:lnTo>
                      <a:pt x="29810" y="51318"/>
                    </a:lnTo>
                    <a:lnTo>
                      <a:pt x="29864" y="51047"/>
                    </a:lnTo>
                    <a:lnTo>
                      <a:pt x="29864" y="50559"/>
                    </a:lnTo>
                    <a:lnTo>
                      <a:pt x="29919" y="50260"/>
                    </a:lnTo>
                    <a:lnTo>
                      <a:pt x="29946" y="50098"/>
                    </a:lnTo>
                    <a:lnTo>
                      <a:pt x="29946" y="50044"/>
                    </a:lnTo>
                    <a:lnTo>
                      <a:pt x="29919" y="49989"/>
                    </a:lnTo>
                    <a:lnTo>
                      <a:pt x="29837" y="49962"/>
                    </a:lnTo>
                    <a:lnTo>
                      <a:pt x="29783" y="49908"/>
                    </a:lnTo>
                    <a:lnTo>
                      <a:pt x="29729" y="49772"/>
                    </a:lnTo>
                    <a:lnTo>
                      <a:pt x="29674" y="49718"/>
                    </a:lnTo>
                    <a:lnTo>
                      <a:pt x="29647" y="49637"/>
                    </a:lnTo>
                    <a:lnTo>
                      <a:pt x="29674" y="49555"/>
                    </a:lnTo>
                    <a:lnTo>
                      <a:pt x="29702" y="49610"/>
                    </a:lnTo>
                    <a:lnTo>
                      <a:pt x="29702" y="49637"/>
                    </a:lnTo>
                    <a:lnTo>
                      <a:pt x="29729" y="49637"/>
                    </a:lnTo>
                    <a:lnTo>
                      <a:pt x="29729" y="49501"/>
                    </a:lnTo>
                    <a:lnTo>
                      <a:pt x="29810" y="49474"/>
                    </a:lnTo>
                    <a:lnTo>
                      <a:pt x="29891" y="49501"/>
                    </a:lnTo>
                    <a:lnTo>
                      <a:pt x="30000" y="49610"/>
                    </a:lnTo>
                    <a:lnTo>
                      <a:pt x="30054" y="49827"/>
                    </a:lnTo>
                    <a:lnTo>
                      <a:pt x="30136" y="49908"/>
                    </a:lnTo>
                    <a:lnTo>
                      <a:pt x="30244" y="49962"/>
                    </a:lnTo>
                    <a:lnTo>
                      <a:pt x="30244" y="49935"/>
                    </a:lnTo>
                    <a:lnTo>
                      <a:pt x="30271" y="49881"/>
                    </a:lnTo>
                    <a:lnTo>
                      <a:pt x="30244" y="49799"/>
                    </a:lnTo>
                    <a:lnTo>
                      <a:pt x="30244" y="49745"/>
                    </a:lnTo>
                    <a:lnTo>
                      <a:pt x="30217" y="49718"/>
                    </a:lnTo>
                    <a:lnTo>
                      <a:pt x="30108" y="49637"/>
                    </a:lnTo>
                    <a:lnTo>
                      <a:pt x="30108" y="49610"/>
                    </a:lnTo>
                    <a:lnTo>
                      <a:pt x="30108" y="49501"/>
                    </a:lnTo>
                    <a:lnTo>
                      <a:pt x="30136" y="49420"/>
                    </a:lnTo>
                    <a:lnTo>
                      <a:pt x="30190" y="49311"/>
                    </a:lnTo>
                    <a:lnTo>
                      <a:pt x="30271" y="49230"/>
                    </a:lnTo>
                    <a:lnTo>
                      <a:pt x="30353" y="49284"/>
                    </a:lnTo>
                    <a:lnTo>
                      <a:pt x="30488" y="49311"/>
                    </a:lnTo>
                    <a:lnTo>
                      <a:pt x="30624" y="49284"/>
                    </a:lnTo>
                    <a:lnTo>
                      <a:pt x="30651" y="49230"/>
                    </a:lnTo>
                    <a:lnTo>
                      <a:pt x="30678" y="49094"/>
                    </a:lnTo>
                    <a:lnTo>
                      <a:pt x="30705" y="49013"/>
                    </a:lnTo>
                    <a:lnTo>
                      <a:pt x="30759" y="48931"/>
                    </a:lnTo>
                    <a:lnTo>
                      <a:pt x="30868" y="48823"/>
                    </a:lnTo>
                    <a:lnTo>
                      <a:pt x="30868" y="48796"/>
                    </a:lnTo>
                    <a:lnTo>
                      <a:pt x="30949" y="48606"/>
                    </a:lnTo>
                    <a:lnTo>
                      <a:pt x="30976" y="48579"/>
                    </a:lnTo>
                    <a:lnTo>
                      <a:pt x="31031" y="48552"/>
                    </a:lnTo>
                    <a:lnTo>
                      <a:pt x="31058" y="48552"/>
                    </a:lnTo>
                    <a:lnTo>
                      <a:pt x="31058" y="48525"/>
                    </a:lnTo>
                    <a:lnTo>
                      <a:pt x="31085" y="48470"/>
                    </a:lnTo>
                    <a:lnTo>
                      <a:pt x="31166" y="48362"/>
                    </a:lnTo>
                    <a:lnTo>
                      <a:pt x="31166" y="48308"/>
                    </a:lnTo>
                    <a:lnTo>
                      <a:pt x="31031" y="48253"/>
                    </a:lnTo>
                    <a:lnTo>
                      <a:pt x="31003" y="48226"/>
                    </a:lnTo>
                    <a:lnTo>
                      <a:pt x="31058" y="48172"/>
                    </a:lnTo>
                    <a:lnTo>
                      <a:pt x="31058" y="48009"/>
                    </a:lnTo>
                    <a:lnTo>
                      <a:pt x="31085" y="47928"/>
                    </a:lnTo>
                    <a:lnTo>
                      <a:pt x="31003" y="47874"/>
                    </a:lnTo>
                    <a:lnTo>
                      <a:pt x="31003" y="47846"/>
                    </a:lnTo>
                    <a:lnTo>
                      <a:pt x="31003" y="47792"/>
                    </a:lnTo>
                    <a:lnTo>
                      <a:pt x="31031" y="47765"/>
                    </a:lnTo>
                    <a:lnTo>
                      <a:pt x="31085" y="47765"/>
                    </a:lnTo>
                    <a:lnTo>
                      <a:pt x="31112" y="47738"/>
                    </a:lnTo>
                    <a:lnTo>
                      <a:pt x="31139" y="47657"/>
                    </a:lnTo>
                    <a:lnTo>
                      <a:pt x="31139" y="47602"/>
                    </a:lnTo>
                    <a:lnTo>
                      <a:pt x="31139" y="47521"/>
                    </a:lnTo>
                    <a:lnTo>
                      <a:pt x="31112" y="47358"/>
                    </a:lnTo>
                    <a:lnTo>
                      <a:pt x="31031" y="47196"/>
                    </a:lnTo>
                    <a:lnTo>
                      <a:pt x="31031" y="47114"/>
                    </a:lnTo>
                    <a:lnTo>
                      <a:pt x="31031" y="46951"/>
                    </a:lnTo>
                    <a:lnTo>
                      <a:pt x="31031" y="46870"/>
                    </a:lnTo>
                    <a:lnTo>
                      <a:pt x="31058" y="46789"/>
                    </a:lnTo>
                    <a:lnTo>
                      <a:pt x="31003" y="46762"/>
                    </a:lnTo>
                    <a:lnTo>
                      <a:pt x="30814" y="46762"/>
                    </a:lnTo>
                    <a:lnTo>
                      <a:pt x="30732" y="46707"/>
                    </a:lnTo>
                    <a:lnTo>
                      <a:pt x="30651" y="46599"/>
                    </a:lnTo>
                    <a:lnTo>
                      <a:pt x="30651" y="46545"/>
                    </a:lnTo>
                    <a:lnTo>
                      <a:pt x="30624" y="46545"/>
                    </a:lnTo>
                    <a:lnTo>
                      <a:pt x="30542" y="46463"/>
                    </a:lnTo>
                    <a:lnTo>
                      <a:pt x="30461" y="46409"/>
                    </a:lnTo>
                    <a:lnTo>
                      <a:pt x="30434" y="46328"/>
                    </a:lnTo>
                    <a:lnTo>
                      <a:pt x="30407" y="46246"/>
                    </a:lnTo>
                    <a:lnTo>
                      <a:pt x="30407" y="46192"/>
                    </a:lnTo>
                    <a:lnTo>
                      <a:pt x="30407" y="46138"/>
                    </a:lnTo>
                    <a:lnTo>
                      <a:pt x="30434" y="46083"/>
                    </a:lnTo>
                    <a:lnTo>
                      <a:pt x="30570" y="45975"/>
                    </a:lnTo>
                    <a:lnTo>
                      <a:pt x="30624" y="45921"/>
                    </a:lnTo>
                    <a:lnTo>
                      <a:pt x="30570" y="45812"/>
                    </a:lnTo>
                    <a:lnTo>
                      <a:pt x="30570" y="45677"/>
                    </a:lnTo>
                    <a:lnTo>
                      <a:pt x="30597" y="45568"/>
                    </a:lnTo>
                    <a:lnTo>
                      <a:pt x="30678" y="45514"/>
                    </a:lnTo>
                    <a:lnTo>
                      <a:pt x="30651" y="45460"/>
                    </a:lnTo>
                    <a:lnTo>
                      <a:pt x="30624" y="45405"/>
                    </a:lnTo>
                    <a:lnTo>
                      <a:pt x="30651" y="45351"/>
                    </a:lnTo>
                    <a:lnTo>
                      <a:pt x="30651" y="45053"/>
                    </a:lnTo>
                    <a:lnTo>
                      <a:pt x="30651" y="45026"/>
                    </a:lnTo>
                    <a:lnTo>
                      <a:pt x="30515" y="45134"/>
                    </a:lnTo>
                    <a:lnTo>
                      <a:pt x="30434" y="45161"/>
                    </a:lnTo>
                    <a:lnTo>
                      <a:pt x="30380" y="45188"/>
                    </a:lnTo>
                    <a:lnTo>
                      <a:pt x="30325" y="45215"/>
                    </a:lnTo>
                    <a:lnTo>
                      <a:pt x="30271" y="45188"/>
                    </a:lnTo>
                    <a:lnTo>
                      <a:pt x="30244" y="45107"/>
                    </a:lnTo>
                    <a:lnTo>
                      <a:pt x="30271" y="45053"/>
                    </a:lnTo>
                    <a:lnTo>
                      <a:pt x="30380" y="44944"/>
                    </a:lnTo>
                    <a:lnTo>
                      <a:pt x="30407" y="44863"/>
                    </a:lnTo>
                    <a:lnTo>
                      <a:pt x="30380" y="44809"/>
                    </a:lnTo>
                    <a:lnTo>
                      <a:pt x="30325" y="44809"/>
                    </a:lnTo>
                    <a:lnTo>
                      <a:pt x="30298" y="44781"/>
                    </a:lnTo>
                    <a:lnTo>
                      <a:pt x="30244" y="44700"/>
                    </a:lnTo>
                    <a:lnTo>
                      <a:pt x="30244" y="44673"/>
                    </a:lnTo>
                    <a:lnTo>
                      <a:pt x="30217" y="44673"/>
                    </a:lnTo>
                    <a:lnTo>
                      <a:pt x="30244" y="44646"/>
                    </a:lnTo>
                    <a:lnTo>
                      <a:pt x="30271" y="44619"/>
                    </a:lnTo>
                    <a:lnTo>
                      <a:pt x="30298" y="44619"/>
                    </a:lnTo>
                    <a:lnTo>
                      <a:pt x="30380" y="44510"/>
                    </a:lnTo>
                    <a:lnTo>
                      <a:pt x="30407" y="44429"/>
                    </a:lnTo>
                    <a:lnTo>
                      <a:pt x="30380" y="44375"/>
                    </a:lnTo>
                    <a:lnTo>
                      <a:pt x="30353" y="44402"/>
                    </a:lnTo>
                    <a:lnTo>
                      <a:pt x="30325" y="44375"/>
                    </a:lnTo>
                    <a:lnTo>
                      <a:pt x="30353" y="44293"/>
                    </a:lnTo>
                    <a:lnTo>
                      <a:pt x="30353" y="44266"/>
                    </a:lnTo>
                    <a:lnTo>
                      <a:pt x="30488" y="44266"/>
                    </a:lnTo>
                    <a:lnTo>
                      <a:pt x="30461" y="44239"/>
                    </a:lnTo>
                    <a:lnTo>
                      <a:pt x="30434" y="44212"/>
                    </a:lnTo>
                    <a:lnTo>
                      <a:pt x="30461" y="44185"/>
                    </a:lnTo>
                    <a:lnTo>
                      <a:pt x="30461" y="44131"/>
                    </a:lnTo>
                    <a:lnTo>
                      <a:pt x="30380" y="44076"/>
                    </a:lnTo>
                    <a:lnTo>
                      <a:pt x="30353" y="44049"/>
                    </a:lnTo>
                    <a:lnTo>
                      <a:pt x="30353" y="44022"/>
                    </a:lnTo>
                    <a:lnTo>
                      <a:pt x="30298" y="44022"/>
                    </a:lnTo>
                    <a:lnTo>
                      <a:pt x="30081" y="43995"/>
                    </a:lnTo>
                    <a:lnTo>
                      <a:pt x="30000" y="43968"/>
                    </a:lnTo>
                    <a:lnTo>
                      <a:pt x="29973" y="43995"/>
                    </a:lnTo>
                    <a:lnTo>
                      <a:pt x="29919" y="43995"/>
                    </a:lnTo>
                    <a:lnTo>
                      <a:pt x="29864" y="43968"/>
                    </a:lnTo>
                    <a:lnTo>
                      <a:pt x="29837" y="43968"/>
                    </a:lnTo>
                    <a:lnTo>
                      <a:pt x="29810" y="43995"/>
                    </a:lnTo>
                    <a:lnTo>
                      <a:pt x="29837" y="44022"/>
                    </a:lnTo>
                    <a:lnTo>
                      <a:pt x="29919" y="44049"/>
                    </a:lnTo>
                    <a:lnTo>
                      <a:pt x="29864" y="44076"/>
                    </a:lnTo>
                    <a:lnTo>
                      <a:pt x="29837" y="44076"/>
                    </a:lnTo>
                    <a:lnTo>
                      <a:pt x="29783" y="44049"/>
                    </a:lnTo>
                    <a:lnTo>
                      <a:pt x="29647" y="44049"/>
                    </a:lnTo>
                    <a:lnTo>
                      <a:pt x="29593" y="44022"/>
                    </a:lnTo>
                    <a:lnTo>
                      <a:pt x="29539" y="43859"/>
                    </a:lnTo>
                    <a:lnTo>
                      <a:pt x="29485" y="43778"/>
                    </a:lnTo>
                    <a:lnTo>
                      <a:pt x="29512" y="43697"/>
                    </a:lnTo>
                    <a:lnTo>
                      <a:pt x="29566" y="43615"/>
                    </a:lnTo>
                    <a:lnTo>
                      <a:pt x="29702" y="43588"/>
                    </a:lnTo>
                    <a:lnTo>
                      <a:pt x="29783" y="43507"/>
                    </a:lnTo>
                    <a:lnTo>
                      <a:pt x="29919" y="43507"/>
                    </a:lnTo>
                    <a:lnTo>
                      <a:pt x="29973" y="43534"/>
                    </a:lnTo>
                    <a:lnTo>
                      <a:pt x="29973" y="43507"/>
                    </a:lnTo>
                    <a:lnTo>
                      <a:pt x="29973" y="43480"/>
                    </a:lnTo>
                    <a:lnTo>
                      <a:pt x="29919" y="43425"/>
                    </a:lnTo>
                    <a:lnTo>
                      <a:pt x="29891" y="43398"/>
                    </a:lnTo>
                    <a:lnTo>
                      <a:pt x="29891" y="43344"/>
                    </a:lnTo>
                    <a:lnTo>
                      <a:pt x="29919" y="43344"/>
                    </a:lnTo>
                    <a:lnTo>
                      <a:pt x="30054" y="43263"/>
                    </a:lnTo>
                    <a:lnTo>
                      <a:pt x="30108" y="43235"/>
                    </a:lnTo>
                    <a:lnTo>
                      <a:pt x="30163" y="43181"/>
                    </a:lnTo>
                    <a:lnTo>
                      <a:pt x="30217" y="43073"/>
                    </a:lnTo>
                    <a:lnTo>
                      <a:pt x="30244" y="42991"/>
                    </a:lnTo>
                    <a:lnTo>
                      <a:pt x="30271" y="42964"/>
                    </a:lnTo>
                    <a:lnTo>
                      <a:pt x="30271" y="42937"/>
                    </a:lnTo>
                    <a:lnTo>
                      <a:pt x="30217" y="42910"/>
                    </a:lnTo>
                    <a:lnTo>
                      <a:pt x="30217" y="42883"/>
                    </a:lnTo>
                    <a:lnTo>
                      <a:pt x="30244" y="42856"/>
                    </a:lnTo>
                    <a:lnTo>
                      <a:pt x="30190" y="42720"/>
                    </a:lnTo>
                    <a:lnTo>
                      <a:pt x="30190" y="42666"/>
                    </a:lnTo>
                    <a:lnTo>
                      <a:pt x="30163" y="42612"/>
                    </a:lnTo>
                    <a:lnTo>
                      <a:pt x="29919" y="42340"/>
                    </a:lnTo>
                    <a:lnTo>
                      <a:pt x="29891" y="42313"/>
                    </a:lnTo>
                    <a:lnTo>
                      <a:pt x="29864" y="42232"/>
                    </a:lnTo>
                    <a:lnTo>
                      <a:pt x="29837" y="42205"/>
                    </a:lnTo>
                    <a:lnTo>
                      <a:pt x="29810" y="42178"/>
                    </a:lnTo>
                    <a:lnTo>
                      <a:pt x="29729" y="42178"/>
                    </a:lnTo>
                    <a:lnTo>
                      <a:pt x="29702" y="42123"/>
                    </a:lnTo>
                    <a:lnTo>
                      <a:pt x="29729" y="41988"/>
                    </a:lnTo>
                    <a:lnTo>
                      <a:pt x="29729" y="41852"/>
                    </a:lnTo>
                    <a:lnTo>
                      <a:pt x="29756" y="41716"/>
                    </a:lnTo>
                    <a:lnTo>
                      <a:pt x="29783" y="41635"/>
                    </a:lnTo>
                    <a:lnTo>
                      <a:pt x="29837" y="41527"/>
                    </a:lnTo>
                    <a:lnTo>
                      <a:pt x="29864" y="41445"/>
                    </a:lnTo>
                    <a:lnTo>
                      <a:pt x="29837" y="41391"/>
                    </a:lnTo>
                    <a:lnTo>
                      <a:pt x="29783" y="41391"/>
                    </a:lnTo>
                    <a:lnTo>
                      <a:pt x="29702" y="41418"/>
                    </a:lnTo>
                    <a:lnTo>
                      <a:pt x="29593" y="41554"/>
                    </a:lnTo>
                    <a:lnTo>
                      <a:pt x="29485" y="41581"/>
                    </a:lnTo>
                    <a:lnTo>
                      <a:pt x="29403" y="41635"/>
                    </a:lnTo>
                    <a:lnTo>
                      <a:pt x="29349" y="41635"/>
                    </a:lnTo>
                    <a:lnTo>
                      <a:pt x="29322" y="41608"/>
                    </a:lnTo>
                    <a:lnTo>
                      <a:pt x="29295" y="41608"/>
                    </a:lnTo>
                    <a:lnTo>
                      <a:pt x="29132" y="41445"/>
                    </a:lnTo>
                    <a:lnTo>
                      <a:pt x="29105" y="41337"/>
                    </a:lnTo>
                    <a:lnTo>
                      <a:pt x="29078" y="41228"/>
                    </a:lnTo>
                    <a:lnTo>
                      <a:pt x="29078" y="41093"/>
                    </a:lnTo>
                    <a:lnTo>
                      <a:pt x="28996" y="41120"/>
                    </a:lnTo>
                    <a:lnTo>
                      <a:pt x="28861" y="41120"/>
                    </a:lnTo>
                    <a:lnTo>
                      <a:pt x="28834" y="41093"/>
                    </a:lnTo>
                    <a:lnTo>
                      <a:pt x="28806" y="41066"/>
                    </a:lnTo>
                    <a:lnTo>
                      <a:pt x="28806" y="41011"/>
                    </a:lnTo>
                    <a:lnTo>
                      <a:pt x="28834" y="40984"/>
                    </a:lnTo>
                    <a:lnTo>
                      <a:pt x="28942" y="40957"/>
                    </a:lnTo>
                    <a:lnTo>
                      <a:pt x="28969" y="40930"/>
                    </a:lnTo>
                    <a:lnTo>
                      <a:pt x="28996" y="40903"/>
                    </a:lnTo>
                    <a:lnTo>
                      <a:pt x="28996" y="40876"/>
                    </a:lnTo>
                    <a:lnTo>
                      <a:pt x="29023" y="40849"/>
                    </a:lnTo>
                    <a:lnTo>
                      <a:pt x="29023" y="40794"/>
                    </a:lnTo>
                    <a:lnTo>
                      <a:pt x="28996" y="40794"/>
                    </a:lnTo>
                    <a:lnTo>
                      <a:pt x="28969" y="40821"/>
                    </a:lnTo>
                    <a:lnTo>
                      <a:pt x="28942" y="40876"/>
                    </a:lnTo>
                    <a:lnTo>
                      <a:pt x="28942" y="40849"/>
                    </a:lnTo>
                    <a:lnTo>
                      <a:pt x="28915" y="40821"/>
                    </a:lnTo>
                    <a:lnTo>
                      <a:pt x="28888" y="40767"/>
                    </a:lnTo>
                    <a:lnTo>
                      <a:pt x="28888" y="40740"/>
                    </a:lnTo>
                    <a:lnTo>
                      <a:pt x="28779" y="40740"/>
                    </a:lnTo>
                    <a:lnTo>
                      <a:pt x="28644" y="40632"/>
                    </a:lnTo>
                    <a:lnTo>
                      <a:pt x="28589" y="40604"/>
                    </a:lnTo>
                    <a:lnTo>
                      <a:pt x="28400" y="40577"/>
                    </a:lnTo>
                    <a:lnTo>
                      <a:pt x="28372" y="40550"/>
                    </a:lnTo>
                    <a:lnTo>
                      <a:pt x="28318" y="40523"/>
                    </a:lnTo>
                    <a:lnTo>
                      <a:pt x="28264" y="40469"/>
                    </a:lnTo>
                    <a:lnTo>
                      <a:pt x="28128" y="40469"/>
                    </a:lnTo>
                    <a:lnTo>
                      <a:pt x="28101" y="40442"/>
                    </a:lnTo>
                    <a:lnTo>
                      <a:pt x="28074" y="40415"/>
                    </a:lnTo>
                    <a:lnTo>
                      <a:pt x="28047" y="40415"/>
                    </a:lnTo>
                    <a:lnTo>
                      <a:pt x="28047" y="40387"/>
                    </a:lnTo>
                    <a:lnTo>
                      <a:pt x="28074" y="40360"/>
                    </a:lnTo>
                    <a:lnTo>
                      <a:pt x="28074" y="40360"/>
                    </a:lnTo>
                    <a:lnTo>
                      <a:pt x="27993" y="40387"/>
                    </a:lnTo>
                    <a:lnTo>
                      <a:pt x="27884" y="40360"/>
                    </a:lnTo>
                    <a:lnTo>
                      <a:pt x="27830" y="40279"/>
                    </a:lnTo>
                    <a:lnTo>
                      <a:pt x="27776" y="40225"/>
                    </a:lnTo>
                    <a:lnTo>
                      <a:pt x="27776" y="40143"/>
                    </a:lnTo>
                    <a:lnTo>
                      <a:pt x="27722" y="40035"/>
                    </a:lnTo>
                    <a:lnTo>
                      <a:pt x="27694" y="39926"/>
                    </a:lnTo>
                    <a:lnTo>
                      <a:pt x="27722" y="39845"/>
                    </a:lnTo>
                    <a:lnTo>
                      <a:pt x="27640" y="39845"/>
                    </a:lnTo>
                    <a:lnTo>
                      <a:pt x="27532" y="39791"/>
                    </a:lnTo>
                    <a:lnTo>
                      <a:pt x="27423" y="39764"/>
                    </a:lnTo>
                    <a:lnTo>
                      <a:pt x="27369" y="39736"/>
                    </a:lnTo>
                    <a:lnTo>
                      <a:pt x="27315" y="39682"/>
                    </a:lnTo>
                    <a:lnTo>
                      <a:pt x="27260" y="39628"/>
                    </a:lnTo>
                    <a:close/>
                    <a:moveTo>
                      <a:pt x="11637" y="54085"/>
                    </a:moveTo>
                    <a:lnTo>
                      <a:pt x="11610" y="54112"/>
                    </a:lnTo>
                    <a:lnTo>
                      <a:pt x="11556" y="54139"/>
                    </a:lnTo>
                    <a:lnTo>
                      <a:pt x="11501" y="54166"/>
                    </a:lnTo>
                    <a:lnTo>
                      <a:pt x="11501" y="54193"/>
                    </a:lnTo>
                    <a:lnTo>
                      <a:pt x="11501" y="54221"/>
                    </a:lnTo>
                    <a:lnTo>
                      <a:pt x="11529" y="54275"/>
                    </a:lnTo>
                    <a:lnTo>
                      <a:pt x="11583" y="54302"/>
                    </a:lnTo>
                    <a:lnTo>
                      <a:pt x="11610" y="54329"/>
                    </a:lnTo>
                    <a:lnTo>
                      <a:pt x="11691" y="54356"/>
                    </a:lnTo>
                    <a:lnTo>
                      <a:pt x="11773" y="54356"/>
                    </a:lnTo>
                    <a:lnTo>
                      <a:pt x="11800" y="54275"/>
                    </a:lnTo>
                    <a:lnTo>
                      <a:pt x="11773" y="54221"/>
                    </a:lnTo>
                    <a:lnTo>
                      <a:pt x="11746" y="54139"/>
                    </a:lnTo>
                    <a:lnTo>
                      <a:pt x="11691" y="54085"/>
                    </a:lnTo>
                    <a:close/>
                    <a:moveTo>
                      <a:pt x="26962" y="54573"/>
                    </a:moveTo>
                    <a:lnTo>
                      <a:pt x="26908" y="54600"/>
                    </a:lnTo>
                    <a:lnTo>
                      <a:pt x="26854" y="54682"/>
                    </a:lnTo>
                    <a:lnTo>
                      <a:pt x="26826" y="54709"/>
                    </a:lnTo>
                    <a:lnTo>
                      <a:pt x="26854" y="54736"/>
                    </a:lnTo>
                    <a:lnTo>
                      <a:pt x="26881" y="54763"/>
                    </a:lnTo>
                    <a:lnTo>
                      <a:pt x="26935" y="54790"/>
                    </a:lnTo>
                    <a:lnTo>
                      <a:pt x="26989" y="54790"/>
                    </a:lnTo>
                    <a:lnTo>
                      <a:pt x="27043" y="54763"/>
                    </a:lnTo>
                    <a:lnTo>
                      <a:pt x="27098" y="54790"/>
                    </a:lnTo>
                    <a:lnTo>
                      <a:pt x="27125" y="54790"/>
                    </a:lnTo>
                    <a:lnTo>
                      <a:pt x="27125" y="54763"/>
                    </a:lnTo>
                    <a:lnTo>
                      <a:pt x="27125" y="54655"/>
                    </a:lnTo>
                    <a:lnTo>
                      <a:pt x="27125" y="54600"/>
                    </a:lnTo>
                    <a:lnTo>
                      <a:pt x="27098" y="54600"/>
                    </a:lnTo>
                    <a:lnTo>
                      <a:pt x="27071" y="54573"/>
                    </a:lnTo>
                    <a:close/>
                    <a:moveTo>
                      <a:pt x="10335" y="54844"/>
                    </a:moveTo>
                    <a:lnTo>
                      <a:pt x="10308" y="54872"/>
                    </a:lnTo>
                    <a:lnTo>
                      <a:pt x="10227" y="54899"/>
                    </a:lnTo>
                    <a:lnTo>
                      <a:pt x="10145" y="54926"/>
                    </a:lnTo>
                    <a:lnTo>
                      <a:pt x="10118" y="54953"/>
                    </a:lnTo>
                    <a:lnTo>
                      <a:pt x="10064" y="55007"/>
                    </a:lnTo>
                    <a:lnTo>
                      <a:pt x="9982" y="55061"/>
                    </a:lnTo>
                    <a:lnTo>
                      <a:pt x="9982" y="55089"/>
                    </a:lnTo>
                    <a:lnTo>
                      <a:pt x="9955" y="55143"/>
                    </a:lnTo>
                    <a:lnTo>
                      <a:pt x="9955" y="55170"/>
                    </a:lnTo>
                    <a:lnTo>
                      <a:pt x="9820" y="55170"/>
                    </a:lnTo>
                    <a:lnTo>
                      <a:pt x="9766" y="55224"/>
                    </a:lnTo>
                    <a:lnTo>
                      <a:pt x="9711" y="55224"/>
                    </a:lnTo>
                    <a:lnTo>
                      <a:pt x="9630" y="55251"/>
                    </a:lnTo>
                    <a:lnTo>
                      <a:pt x="9521" y="55278"/>
                    </a:lnTo>
                    <a:lnTo>
                      <a:pt x="9494" y="55306"/>
                    </a:lnTo>
                    <a:lnTo>
                      <a:pt x="9467" y="55387"/>
                    </a:lnTo>
                    <a:lnTo>
                      <a:pt x="9332" y="55468"/>
                    </a:lnTo>
                    <a:lnTo>
                      <a:pt x="9304" y="55468"/>
                    </a:lnTo>
                    <a:lnTo>
                      <a:pt x="9304" y="55495"/>
                    </a:lnTo>
                    <a:lnTo>
                      <a:pt x="9196" y="55550"/>
                    </a:lnTo>
                    <a:lnTo>
                      <a:pt x="9060" y="55577"/>
                    </a:lnTo>
                    <a:lnTo>
                      <a:pt x="9033" y="55604"/>
                    </a:lnTo>
                    <a:lnTo>
                      <a:pt x="9006" y="55631"/>
                    </a:lnTo>
                    <a:lnTo>
                      <a:pt x="9033" y="55685"/>
                    </a:lnTo>
                    <a:lnTo>
                      <a:pt x="9033" y="55740"/>
                    </a:lnTo>
                    <a:lnTo>
                      <a:pt x="9006" y="55712"/>
                    </a:lnTo>
                    <a:lnTo>
                      <a:pt x="9006" y="55685"/>
                    </a:lnTo>
                    <a:lnTo>
                      <a:pt x="9006" y="55631"/>
                    </a:lnTo>
                    <a:lnTo>
                      <a:pt x="8979" y="55631"/>
                    </a:lnTo>
                    <a:lnTo>
                      <a:pt x="8925" y="55658"/>
                    </a:lnTo>
                    <a:lnTo>
                      <a:pt x="8870" y="55712"/>
                    </a:lnTo>
                    <a:lnTo>
                      <a:pt x="8816" y="55821"/>
                    </a:lnTo>
                    <a:lnTo>
                      <a:pt x="8789" y="55875"/>
                    </a:lnTo>
                    <a:lnTo>
                      <a:pt x="8816" y="55902"/>
                    </a:lnTo>
                    <a:lnTo>
                      <a:pt x="8898" y="55902"/>
                    </a:lnTo>
                    <a:lnTo>
                      <a:pt x="8952" y="55875"/>
                    </a:lnTo>
                    <a:lnTo>
                      <a:pt x="8952" y="55848"/>
                    </a:lnTo>
                    <a:lnTo>
                      <a:pt x="8979" y="55848"/>
                    </a:lnTo>
                    <a:lnTo>
                      <a:pt x="9006" y="55821"/>
                    </a:lnTo>
                    <a:lnTo>
                      <a:pt x="9033" y="55794"/>
                    </a:lnTo>
                    <a:lnTo>
                      <a:pt x="9033" y="55848"/>
                    </a:lnTo>
                    <a:lnTo>
                      <a:pt x="9087" y="55875"/>
                    </a:lnTo>
                    <a:lnTo>
                      <a:pt x="9142" y="55848"/>
                    </a:lnTo>
                    <a:lnTo>
                      <a:pt x="9277" y="55848"/>
                    </a:lnTo>
                    <a:lnTo>
                      <a:pt x="9304" y="55821"/>
                    </a:lnTo>
                    <a:lnTo>
                      <a:pt x="9359" y="55767"/>
                    </a:lnTo>
                    <a:lnTo>
                      <a:pt x="9386" y="55740"/>
                    </a:lnTo>
                    <a:lnTo>
                      <a:pt x="9440" y="55740"/>
                    </a:lnTo>
                    <a:lnTo>
                      <a:pt x="9467" y="55767"/>
                    </a:lnTo>
                    <a:lnTo>
                      <a:pt x="9494" y="55794"/>
                    </a:lnTo>
                    <a:lnTo>
                      <a:pt x="9549" y="55740"/>
                    </a:lnTo>
                    <a:lnTo>
                      <a:pt x="9576" y="55631"/>
                    </a:lnTo>
                    <a:lnTo>
                      <a:pt x="9576" y="55604"/>
                    </a:lnTo>
                    <a:lnTo>
                      <a:pt x="9657" y="55604"/>
                    </a:lnTo>
                    <a:lnTo>
                      <a:pt x="9711" y="55577"/>
                    </a:lnTo>
                    <a:lnTo>
                      <a:pt x="9711" y="55523"/>
                    </a:lnTo>
                    <a:lnTo>
                      <a:pt x="9738" y="55495"/>
                    </a:lnTo>
                    <a:lnTo>
                      <a:pt x="9847" y="55495"/>
                    </a:lnTo>
                    <a:lnTo>
                      <a:pt x="9901" y="55523"/>
                    </a:lnTo>
                    <a:lnTo>
                      <a:pt x="9982" y="55523"/>
                    </a:lnTo>
                    <a:lnTo>
                      <a:pt x="10010" y="55468"/>
                    </a:lnTo>
                    <a:lnTo>
                      <a:pt x="10037" y="55360"/>
                    </a:lnTo>
                    <a:lnTo>
                      <a:pt x="10064" y="55306"/>
                    </a:lnTo>
                    <a:lnTo>
                      <a:pt x="10064" y="55333"/>
                    </a:lnTo>
                    <a:lnTo>
                      <a:pt x="10091" y="55387"/>
                    </a:lnTo>
                    <a:lnTo>
                      <a:pt x="10118" y="55414"/>
                    </a:lnTo>
                    <a:lnTo>
                      <a:pt x="10227" y="55414"/>
                    </a:lnTo>
                    <a:lnTo>
                      <a:pt x="10227" y="55387"/>
                    </a:lnTo>
                    <a:lnTo>
                      <a:pt x="10254" y="55360"/>
                    </a:lnTo>
                    <a:lnTo>
                      <a:pt x="10281" y="55333"/>
                    </a:lnTo>
                    <a:lnTo>
                      <a:pt x="10281" y="55360"/>
                    </a:lnTo>
                    <a:lnTo>
                      <a:pt x="10281" y="55414"/>
                    </a:lnTo>
                    <a:lnTo>
                      <a:pt x="10254" y="55523"/>
                    </a:lnTo>
                    <a:lnTo>
                      <a:pt x="10281" y="55577"/>
                    </a:lnTo>
                    <a:lnTo>
                      <a:pt x="10308" y="55604"/>
                    </a:lnTo>
                    <a:lnTo>
                      <a:pt x="10335" y="55631"/>
                    </a:lnTo>
                    <a:lnTo>
                      <a:pt x="10389" y="55658"/>
                    </a:lnTo>
                    <a:lnTo>
                      <a:pt x="10416" y="55604"/>
                    </a:lnTo>
                    <a:lnTo>
                      <a:pt x="10444" y="55523"/>
                    </a:lnTo>
                    <a:lnTo>
                      <a:pt x="10444" y="55387"/>
                    </a:lnTo>
                    <a:lnTo>
                      <a:pt x="10498" y="55170"/>
                    </a:lnTo>
                    <a:lnTo>
                      <a:pt x="10498" y="55143"/>
                    </a:lnTo>
                    <a:lnTo>
                      <a:pt x="10498" y="55116"/>
                    </a:lnTo>
                    <a:lnTo>
                      <a:pt x="10416" y="55116"/>
                    </a:lnTo>
                    <a:lnTo>
                      <a:pt x="10389" y="55089"/>
                    </a:lnTo>
                    <a:lnTo>
                      <a:pt x="10389" y="54926"/>
                    </a:lnTo>
                    <a:lnTo>
                      <a:pt x="10389" y="54872"/>
                    </a:lnTo>
                    <a:lnTo>
                      <a:pt x="10362" y="54844"/>
                    </a:lnTo>
                    <a:close/>
                    <a:moveTo>
                      <a:pt x="9006" y="56282"/>
                    </a:moveTo>
                    <a:lnTo>
                      <a:pt x="8952" y="56309"/>
                    </a:lnTo>
                    <a:lnTo>
                      <a:pt x="8952" y="56363"/>
                    </a:lnTo>
                    <a:lnTo>
                      <a:pt x="8979" y="56445"/>
                    </a:lnTo>
                    <a:lnTo>
                      <a:pt x="9060" y="56499"/>
                    </a:lnTo>
                    <a:lnTo>
                      <a:pt x="9115" y="56499"/>
                    </a:lnTo>
                    <a:lnTo>
                      <a:pt x="9142" y="56472"/>
                    </a:lnTo>
                    <a:lnTo>
                      <a:pt x="9169" y="56418"/>
                    </a:lnTo>
                    <a:lnTo>
                      <a:pt x="9115" y="56363"/>
                    </a:lnTo>
                    <a:lnTo>
                      <a:pt x="9060" y="56336"/>
                    </a:lnTo>
                    <a:lnTo>
                      <a:pt x="9033" y="56309"/>
                    </a:lnTo>
                    <a:lnTo>
                      <a:pt x="9006" y="56282"/>
                    </a:lnTo>
                    <a:close/>
                    <a:moveTo>
                      <a:pt x="9087" y="56635"/>
                    </a:moveTo>
                    <a:lnTo>
                      <a:pt x="9033" y="56662"/>
                    </a:lnTo>
                    <a:lnTo>
                      <a:pt x="9060" y="56689"/>
                    </a:lnTo>
                    <a:lnTo>
                      <a:pt x="9087" y="56716"/>
                    </a:lnTo>
                    <a:lnTo>
                      <a:pt x="9196" y="56716"/>
                    </a:lnTo>
                    <a:lnTo>
                      <a:pt x="9169" y="56689"/>
                    </a:lnTo>
                    <a:lnTo>
                      <a:pt x="9087" y="56635"/>
                    </a:lnTo>
                    <a:close/>
                    <a:moveTo>
                      <a:pt x="7758" y="56363"/>
                    </a:moveTo>
                    <a:lnTo>
                      <a:pt x="7785" y="56445"/>
                    </a:lnTo>
                    <a:lnTo>
                      <a:pt x="7813" y="56553"/>
                    </a:lnTo>
                    <a:lnTo>
                      <a:pt x="7840" y="56797"/>
                    </a:lnTo>
                    <a:lnTo>
                      <a:pt x="7813" y="56987"/>
                    </a:lnTo>
                    <a:lnTo>
                      <a:pt x="7813" y="57204"/>
                    </a:lnTo>
                    <a:lnTo>
                      <a:pt x="7867" y="57150"/>
                    </a:lnTo>
                    <a:lnTo>
                      <a:pt x="7948" y="56933"/>
                    </a:lnTo>
                    <a:lnTo>
                      <a:pt x="7975" y="56879"/>
                    </a:lnTo>
                    <a:lnTo>
                      <a:pt x="7975" y="56824"/>
                    </a:lnTo>
                    <a:lnTo>
                      <a:pt x="7975" y="56770"/>
                    </a:lnTo>
                    <a:lnTo>
                      <a:pt x="7975" y="56716"/>
                    </a:lnTo>
                    <a:lnTo>
                      <a:pt x="7921" y="56607"/>
                    </a:lnTo>
                    <a:lnTo>
                      <a:pt x="7921" y="56526"/>
                    </a:lnTo>
                    <a:lnTo>
                      <a:pt x="7921" y="56499"/>
                    </a:lnTo>
                    <a:lnTo>
                      <a:pt x="7894" y="56472"/>
                    </a:lnTo>
                    <a:lnTo>
                      <a:pt x="7894" y="56445"/>
                    </a:lnTo>
                    <a:lnTo>
                      <a:pt x="7894" y="56418"/>
                    </a:lnTo>
                    <a:lnTo>
                      <a:pt x="7867" y="56390"/>
                    </a:lnTo>
                    <a:lnTo>
                      <a:pt x="7840" y="56363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2436500" y="3018200"/>
                <a:ext cx="1666100" cy="550625"/>
              </a:xfrm>
              <a:custGeom>
                <a:rect b="b" l="l" r="r" t="t"/>
                <a:pathLst>
                  <a:path extrusionOk="0" h="22025" w="66644">
                    <a:moveTo>
                      <a:pt x="58914" y="0"/>
                    </a:moveTo>
                    <a:lnTo>
                      <a:pt x="58751" y="163"/>
                    </a:lnTo>
                    <a:lnTo>
                      <a:pt x="58724" y="190"/>
                    </a:lnTo>
                    <a:lnTo>
                      <a:pt x="58588" y="217"/>
                    </a:lnTo>
                    <a:lnTo>
                      <a:pt x="58561" y="244"/>
                    </a:lnTo>
                    <a:lnTo>
                      <a:pt x="58398" y="543"/>
                    </a:lnTo>
                    <a:lnTo>
                      <a:pt x="58425" y="543"/>
                    </a:lnTo>
                    <a:lnTo>
                      <a:pt x="58480" y="570"/>
                    </a:lnTo>
                    <a:lnTo>
                      <a:pt x="58534" y="570"/>
                    </a:lnTo>
                    <a:lnTo>
                      <a:pt x="58561" y="543"/>
                    </a:lnTo>
                    <a:lnTo>
                      <a:pt x="58588" y="516"/>
                    </a:lnTo>
                    <a:lnTo>
                      <a:pt x="58561" y="489"/>
                    </a:lnTo>
                    <a:lnTo>
                      <a:pt x="58534" y="461"/>
                    </a:lnTo>
                    <a:lnTo>
                      <a:pt x="58507" y="434"/>
                    </a:lnTo>
                    <a:lnTo>
                      <a:pt x="58832" y="353"/>
                    </a:lnTo>
                    <a:lnTo>
                      <a:pt x="58805" y="299"/>
                    </a:lnTo>
                    <a:lnTo>
                      <a:pt x="58832" y="217"/>
                    </a:lnTo>
                    <a:lnTo>
                      <a:pt x="58859" y="217"/>
                    </a:lnTo>
                    <a:lnTo>
                      <a:pt x="58941" y="272"/>
                    </a:lnTo>
                    <a:lnTo>
                      <a:pt x="58968" y="217"/>
                    </a:lnTo>
                    <a:lnTo>
                      <a:pt x="58968" y="136"/>
                    </a:lnTo>
                    <a:lnTo>
                      <a:pt x="58941" y="55"/>
                    </a:lnTo>
                    <a:lnTo>
                      <a:pt x="58914" y="0"/>
                    </a:lnTo>
                    <a:close/>
                    <a:moveTo>
                      <a:pt x="59727" y="0"/>
                    </a:moveTo>
                    <a:lnTo>
                      <a:pt x="59483" y="55"/>
                    </a:lnTo>
                    <a:lnTo>
                      <a:pt x="59429" y="55"/>
                    </a:lnTo>
                    <a:lnTo>
                      <a:pt x="59402" y="82"/>
                    </a:lnTo>
                    <a:lnTo>
                      <a:pt x="59321" y="136"/>
                    </a:lnTo>
                    <a:lnTo>
                      <a:pt x="59239" y="217"/>
                    </a:lnTo>
                    <a:lnTo>
                      <a:pt x="59212" y="217"/>
                    </a:lnTo>
                    <a:lnTo>
                      <a:pt x="59158" y="244"/>
                    </a:lnTo>
                    <a:lnTo>
                      <a:pt x="59131" y="272"/>
                    </a:lnTo>
                    <a:lnTo>
                      <a:pt x="59131" y="299"/>
                    </a:lnTo>
                    <a:lnTo>
                      <a:pt x="59131" y="461"/>
                    </a:lnTo>
                    <a:lnTo>
                      <a:pt x="59104" y="461"/>
                    </a:lnTo>
                    <a:lnTo>
                      <a:pt x="59104" y="543"/>
                    </a:lnTo>
                    <a:lnTo>
                      <a:pt x="59131" y="787"/>
                    </a:lnTo>
                    <a:lnTo>
                      <a:pt x="59158" y="868"/>
                    </a:lnTo>
                    <a:lnTo>
                      <a:pt x="59185" y="841"/>
                    </a:lnTo>
                    <a:lnTo>
                      <a:pt x="59212" y="814"/>
                    </a:lnTo>
                    <a:lnTo>
                      <a:pt x="59212" y="760"/>
                    </a:lnTo>
                    <a:lnTo>
                      <a:pt x="59239" y="733"/>
                    </a:lnTo>
                    <a:lnTo>
                      <a:pt x="59266" y="706"/>
                    </a:lnTo>
                    <a:lnTo>
                      <a:pt x="59348" y="651"/>
                    </a:lnTo>
                    <a:lnTo>
                      <a:pt x="59375" y="651"/>
                    </a:lnTo>
                    <a:lnTo>
                      <a:pt x="59429" y="624"/>
                    </a:lnTo>
                    <a:lnTo>
                      <a:pt x="59619" y="597"/>
                    </a:lnTo>
                    <a:lnTo>
                      <a:pt x="59673" y="570"/>
                    </a:lnTo>
                    <a:lnTo>
                      <a:pt x="59754" y="597"/>
                    </a:lnTo>
                    <a:lnTo>
                      <a:pt x="59782" y="516"/>
                    </a:lnTo>
                    <a:lnTo>
                      <a:pt x="59836" y="434"/>
                    </a:lnTo>
                    <a:lnTo>
                      <a:pt x="59863" y="163"/>
                    </a:lnTo>
                    <a:lnTo>
                      <a:pt x="59863" y="82"/>
                    </a:lnTo>
                    <a:lnTo>
                      <a:pt x="59809" y="27"/>
                    </a:lnTo>
                    <a:lnTo>
                      <a:pt x="59727" y="0"/>
                    </a:lnTo>
                    <a:close/>
                    <a:moveTo>
                      <a:pt x="60487" y="2008"/>
                    </a:moveTo>
                    <a:lnTo>
                      <a:pt x="60433" y="2035"/>
                    </a:lnTo>
                    <a:lnTo>
                      <a:pt x="60297" y="2062"/>
                    </a:lnTo>
                    <a:lnTo>
                      <a:pt x="60270" y="2089"/>
                    </a:lnTo>
                    <a:lnTo>
                      <a:pt x="60270" y="2143"/>
                    </a:lnTo>
                    <a:lnTo>
                      <a:pt x="60405" y="2143"/>
                    </a:lnTo>
                    <a:lnTo>
                      <a:pt x="60433" y="2170"/>
                    </a:lnTo>
                    <a:lnTo>
                      <a:pt x="60405" y="2252"/>
                    </a:lnTo>
                    <a:lnTo>
                      <a:pt x="60378" y="2279"/>
                    </a:lnTo>
                    <a:lnTo>
                      <a:pt x="60134" y="2279"/>
                    </a:lnTo>
                    <a:lnTo>
                      <a:pt x="60107" y="2306"/>
                    </a:lnTo>
                    <a:lnTo>
                      <a:pt x="60080" y="2333"/>
                    </a:lnTo>
                    <a:lnTo>
                      <a:pt x="60080" y="2360"/>
                    </a:lnTo>
                    <a:lnTo>
                      <a:pt x="60080" y="2387"/>
                    </a:lnTo>
                    <a:lnTo>
                      <a:pt x="60107" y="2414"/>
                    </a:lnTo>
                    <a:lnTo>
                      <a:pt x="60188" y="2441"/>
                    </a:lnTo>
                    <a:lnTo>
                      <a:pt x="60297" y="2469"/>
                    </a:lnTo>
                    <a:lnTo>
                      <a:pt x="60405" y="2441"/>
                    </a:lnTo>
                    <a:lnTo>
                      <a:pt x="60487" y="2414"/>
                    </a:lnTo>
                    <a:lnTo>
                      <a:pt x="60622" y="2333"/>
                    </a:lnTo>
                    <a:lnTo>
                      <a:pt x="60650" y="2224"/>
                    </a:lnTo>
                    <a:lnTo>
                      <a:pt x="60595" y="2116"/>
                    </a:lnTo>
                    <a:lnTo>
                      <a:pt x="60487" y="2008"/>
                    </a:lnTo>
                    <a:close/>
                    <a:moveTo>
                      <a:pt x="624" y="3011"/>
                    </a:moveTo>
                    <a:lnTo>
                      <a:pt x="624" y="3038"/>
                    </a:lnTo>
                    <a:lnTo>
                      <a:pt x="652" y="3065"/>
                    </a:lnTo>
                    <a:lnTo>
                      <a:pt x="570" y="3065"/>
                    </a:lnTo>
                    <a:lnTo>
                      <a:pt x="516" y="3120"/>
                    </a:lnTo>
                    <a:lnTo>
                      <a:pt x="462" y="3174"/>
                    </a:lnTo>
                    <a:lnTo>
                      <a:pt x="299" y="3174"/>
                    </a:lnTo>
                    <a:lnTo>
                      <a:pt x="245" y="3120"/>
                    </a:lnTo>
                    <a:lnTo>
                      <a:pt x="136" y="3120"/>
                    </a:lnTo>
                    <a:lnTo>
                      <a:pt x="82" y="3147"/>
                    </a:lnTo>
                    <a:lnTo>
                      <a:pt x="1" y="3120"/>
                    </a:lnTo>
                    <a:lnTo>
                      <a:pt x="1" y="3255"/>
                    </a:lnTo>
                    <a:lnTo>
                      <a:pt x="1" y="3337"/>
                    </a:lnTo>
                    <a:lnTo>
                      <a:pt x="55" y="3364"/>
                    </a:lnTo>
                    <a:lnTo>
                      <a:pt x="109" y="3364"/>
                    </a:lnTo>
                    <a:lnTo>
                      <a:pt x="190" y="3391"/>
                    </a:lnTo>
                    <a:lnTo>
                      <a:pt x="245" y="3418"/>
                    </a:lnTo>
                    <a:lnTo>
                      <a:pt x="245" y="3499"/>
                    </a:lnTo>
                    <a:lnTo>
                      <a:pt x="245" y="3554"/>
                    </a:lnTo>
                    <a:lnTo>
                      <a:pt x="272" y="3716"/>
                    </a:lnTo>
                    <a:lnTo>
                      <a:pt x="299" y="3716"/>
                    </a:lnTo>
                    <a:lnTo>
                      <a:pt x="353" y="3689"/>
                    </a:lnTo>
                    <a:lnTo>
                      <a:pt x="380" y="3635"/>
                    </a:lnTo>
                    <a:lnTo>
                      <a:pt x="435" y="3635"/>
                    </a:lnTo>
                    <a:lnTo>
                      <a:pt x="489" y="3581"/>
                    </a:lnTo>
                    <a:lnTo>
                      <a:pt x="543" y="3526"/>
                    </a:lnTo>
                    <a:lnTo>
                      <a:pt x="597" y="3499"/>
                    </a:lnTo>
                    <a:lnTo>
                      <a:pt x="679" y="3499"/>
                    </a:lnTo>
                    <a:lnTo>
                      <a:pt x="679" y="3581"/>
                    </a:lnTo>
                    <a:lnTo>
                      <a:pt x="733" y="3608"/>
                    </a:lnTo>
                    <a:lnTo>
                      <a:pt x="760" y="3581"/>
                    </a:lnTo>
                    <a:lnTo>
                      <a:pt x="787" y="3554"/>
                    </a:lnTo>
                    <a:lnTo>
                      <a:pt x="814" y="3499"/>
                    </a:lnTo>
                    <a:lnTo>
                      <a:pt x="869" y="3499"/>
                    </a:lnTo>
                    <a:lnTo>
                      <a:pt x="896" y="3472"/>
                    </a:lnTo>
                    <a:lnTo>
                      <a:pt x="896" y="3445"/>
                    </a:lnTo>
                    <a:lnTo>
                      <a:pt x="896" y="3418"/>
                    </a:lnTo>
                    <a:lnTo>
                      <a:pt x="841" y="3364"/>
                    </a:lnTo>
                    <a:lnTo>
                      <a:pt x="869" y="3337"/>
                    </a:lnTo>
                    <a:lnTo>
                      <a:pt x="896" y="3282"/>
                    </a:lnTo>
                    <a:lnTo>
                      <a:pt x="869" y="3255"/>
                    </a:lnTo>
                    <a:lnTo>
                      <a:pt x="841" y="3255"/>
                    </a:lnTo>
                    <a:lnTo>
                      <a:pt x="841" y="3228"/>
                    </a:lnTo>
                    <a:lnTo>
                      <a:pt x="787" y="3174"/>
                    </a:lnTo>
                    <a:lnTo>
                      <a:pt x="733" y="3147"/>
                    </a:lnTo>
                    <a:lnTo>
                      <a:pt x="706" y="3092"/>
                    </a:lnTo>
                    <a:lnTo>
                      <a:pt x="679" y="3038"/>
                    </a:lnTo>
                    <a:lnTo>
                      <a:pt x="652" y="3011"/>
                    </a:lnTo>
                    <a:close/>
                    <a:moveTo>
                      <a:pt x="624" y="3608"/>
                    </a:moveTo>
                    <a:lnTo>
                      <a:pt x="597" y="3662"/>
                    </a:lnTo>
                    <a:lnTo>
                      <a:pt x="516" y="3689"/>
                    </a:lnTo>
                    <a:lnTo>
                      <a:pt x="462" y="3771"/>
                    </a:lnTo>
                    <a:lnTo>
                      <a:pt x="407" y="3852"/>
                    </a:lnTo>
                    <a:lnTo>
                      <a:pt x="435" y="3906"/>
                    </a:lnTo>
                    <a:lnTo>
                      <a:pt x="462" y="3933"/>
                    </a:lnTo>
                    <a:lnTo>
                      <a:pt x="462" y="3960"/>
                    </a:lnTo>
                    <a:lnTo>
                      <a:pt x="516" y="4015"/>
                    </a:lnTo>
                    <a:lnTo>
                      <a:pt x="570" y="4015"/>
                    </a:lnTo>
                    <a:lnTo>
                      <a:pt x="597" y="3960"/>
                    </a:lnTo>
                    <a:lnTo>
                      <a:pt x="624" y="3906"/>
                    </a:lnTo>
                    <a:lnTo>
                      <a:pt x="597" y="3852"/>
                    </a:lnTo>
                    <a:lnTo>
                      <a:pt x="597" y="3798"/>
                    </a:lnTo>
                    <a:lnTo>
                      <a:pt x="597" y="3771"/>
                    </a:lnTo>
                    <a:lnTo>
                      <a:pt x="597" y="3743"/>
                    </a:lnTo>
                    <a:lnTo>
                      <a:pt x="624" y="3689"/>
                    </a:lnTo>
                    <a:lnTo>
                      <a:pt x="652" y="3662"/>
                    </a:lnTo>
                    <a:lnTo>
                      <a:pt x="624" y="3608"/>
                    </a:lnTo>
                    <a:close/>
                    <a:moveTo>
                      <a:pt x="62955" y="5100"/>
                    </a:moveTo>
                    <a:lnTo>
                      <a:pt x="62901" y="5127"/>
                    </a:lnTo>
                    <a:lnTo>
                      <a:pt x="62874" y="5154"/>
                    </a:lnTo>
                    <a:lnTo>
                      <a:pt x="62847" y="5181"/>
                    </a:lnTo>
                    <a:lnTo>
                      <a:pt x="62874" y="5208"/>
                    </a:lnTo>
                    <a:lnTo>
                      <a:pt x="63036" y="5208"/>
                    </a:lnTo>
                    <a:lnTo>
                      <a:pt x="63091" y="5181"/>
                    </a:lnTo>
                    <a:lnTo>
                      <a:pt x="63091" y="5154"/>
                    </a:lnTo>
                    <a:lnTo>
                      <a:pt x="63091" y="5127"/>
                    </a:lnTo>
                    <a:lnTo>
                      <a:pt x="63036" y="5100"/>
                    </a:lnTo>
                    <a:close/>
                    <a:moveTo>
                      <a:pt x="2062" y="6402"/>
                    </a:moveTo>
                    <a:lnTo>
                      <a:pt x="1981" y="6429"/>
                    </a:lnTo>
                    <a:lnTo>
                      <a:pt x="1954" y="6456"/>
                    </a:lnTo>
                    <a:lnTo>
                      <a:pt x="1926" y="6483"/>
                    </a:lnTo>
                    <a:lnTo>
                      <a:pt x="1872" y="6483"/>
                    </a:lnTo>
                    <a:lnTo>
                      <a:pt x="1845" y="6456"/>
                    </a:lnTo>
                    <a:lnTo>
                      <a:pt x="1845" y="6429"/>
                    </a:lnTo>
                    <a:lnTo>
                      <a:pt x="1791" y="6456"/>
                    </a:lnTo>
                    <a:lnTo>
                      <a:pt x="1818" y="6483"/>
                    </a:lnTo>
                    <a:lnTo>
                      <a:pt x="1818" y="6510"/>
                    </a:lnTo>
                    <a:lnTo>
                      <a:pt x="1791" y="6564"/>
                    </a:lnTo>
                    <a:lnTo>
                      <a:pt x="1818" y="6564"/>
                    </a:lnTo>
                    <a:lnTo>
                      <a:pt x="1818" y="6591"/>
                    </a:lnTo>
                    <a:lnTo>
                      <a:pt x="1845" y="6619"/>
                    </a:lnTo>
                    <a:lnTo>
                      <a:pt x="1845" y="6646"/>
                    </a:lnTo>
                    <a:lnTo>
                      <a:pt x="1845" y="6808"/>
                    </a:lnTo>
                    <a:lnTo>
                      <a:pt x="1845" y="6971"/>
                    </a:lnTo>
                    <a:lnTo>
                      <a:pt x="1845" y="7025"/>
                    </a:lnTo>
                    <a:lnTo>
                      <a:pt x="1791" y="7053"/>
                    </a:lnTo>
                    <a:lnTo>
                      <a:pt x="1791" y="7080"/>
                    </a:lnTo>
                    <a:lnTo>
                      <a:pt x="1981" y="7080"/>
                    </a:lnTo>
                    <a:lnTo>
                      <a:pt x="2171" y="7107"/>
                    </a:lnTo>
                    <a:lnTo>
                      <a:pt x="2171" y="7053"/>
                    </a:lnTo>
                    <a:lnTo>
                      <a:pt x="2252" y="6890"/>
                    </a:lnTo>
                    <a:lnTo>
                      <a:pt x="2279" y="6836"/>
                    </a:lnTo>
                    <a:lnTo>
                      <a:pt x="2306" y="6700"/>
                    </a:lnTo>
                    <a:lnTo>
                      <a:pt x="2360" y="6591"/>
                    </a:lnTo>
                    <a:lnTo>
                      <a:pt x="2333" y="6564"/>
                    </a:lnTo>
                    <a:lnTo>
                      <a:pt x="2279" y="6537"/>
                    </a:lnTo>
                    <a:lnTo>
                      <a:pt x="2252" y="6483"/>
                    </a:lnTo>
                    <a:lnTo>
                      <a:pt x="2198" y="6429"/>
                    </a:lnTo>
                    <a:lnTo>
                      <a:pt x="2116" y="6402"/>
                    </a:lnTo>
                    <a:close/>
                    <a:moveTo>
                      <a:pt x="52919" y="6673"/>
                    </a:moveTo>
                    <a:lnTo>
                      <a:pt x="52865" y="6700"/>
                    </a:lnTo>
                    <a:lnTo>
                      <a:pt x="52784" y="6781"/>
                    </a:lnTo>
                    <a:lnTo>
                      <a:pt x="52757" y="6808"/>
                    </a:lnTo>
                    <a:lnTo>
                      <a:pt x="52648" y="7080"/>
                    </a:lnTo>
                    <a:lnTo>
                      <a:pt x="52648" y="7134"/>
                    </a:lnTo>
                    <a:lnTo>
                      <a:pt x="52729" y="7080"/>
                    </a:lnTo>
                    <a:lnTo>
                      <a:pt x="52811" y="7025"/>
                    </a:lnTo>
                    <a:lnTo>
                      <a:pt x="52838" y="7025"/>
                    </a:lnTo>
                    <a:lnTo>
                      <a:pt x="52892" y="7080"/>
                    </a:lnTo>
                    <a:lnTo>
                      <a:pt x="52946" y="7080"/>
                    </a:lnTo>
                    <a:lnTo>
                      <a:pt x="53001" y="6998"/>
                    </a:lnTo>
                    <a:lnTo>
                      <a:pt x="53001" y="6917"/>
                    </a:lnTo>
                    <a:lnTo>
                      <a:pt x="52946" y="6754"/>
                    </a:lnTo>
                    <a:lnTo>
                      <a:pt x="52919" y="6673"/>
                    </a:lnTo>
                    <a:close/>
                    <a:moveTo>
                      <a:pt x="63823" y="9033"/>
                    </a:moveTo>
                    <a:lnTo>
                      <a:pt x="63796" y="9060"/>
                    </a:lnTo>
                    <a:lnTo>
                      <a:pt x="63769" y="9087"/>
                    </a:lnTo>
                    <a:lnTo>
                      <a:pt x="63470" y="9087"/>
                    </a:lnTo>
                    <a:lnTo>
                      <a:pt x="63470" y="9114"/>
                    </a:lnTo>
                    <a:lnTo>
                      <a:pt x="63715" y="9195"/>
                    </a:lnTo>
                    <a:lnTo>
                      <a:pt x="63823" y="9222"/>
                    </a:lnTo>
                    <a:lnTo>
                      <a:pt x="63850" y="9222"/>
                    </a:lnTo>
                    <a:lnTo>
                      <a:pt x="63877" y="9250"/>
                    </a:lnTo>
                    <a:lnTo>
                      <a:pt x="63932" y="9250"/>
                    </a:lnTo>
                    <a:lnTo>
                      <a:pt x="63986" y="9277"/>
                    </a:lnTo>
                    <a:lnTo>
                      <a:pt x="64040" y="9304"/>
                    </a:lnTo>
                    <a:lnTo>
                      <a:pt x="64094" y="9331"/>
                    </a:lnTo>
                    <a:lnTo>
                      <a:pt x="64121" y="9358"/>
                    </a:lnTo>
                    <a:lnTo>
                      <a:pt x="64121" y="9331"/>
                    </a:lnTo>
                    <a:lnTo>
                      <a:pt x="64149" y="9304"/>
                    </a:lnTo>
                    <a:lnTo>
                      <a:pt x="64149" y="9277"/>
                    </a:lnTo>
                    <a:lnTo>
                      <a:pt x="64176" y="9277"/>
                    </a:lnTo>
                    <a:lnTo>
                      <a:pt x="64230" y="9358"/>
                    </a:lnTo>
                    <a:lnTo>
                      <a:pt x="64230" y="9304"/>
                    </a:lnTo>
                    <a:lnTo>
                      <a:pt x="64257" y="9250"/>
                    </a:lnTo>
                    <a:lnTo>
                      <a:pt x="64284" y="9222"/>
                    </a:lnTo>
                    <a:lnTo>
                      <a:pt x="64338" y="9222"/>
                    </a:lnTo>
                    <a:lnTo>
                      <a:pt x="64338" y="9195"/>
                    </a:lnTo>
                    <a:lnTo>
                      <a:pt x="64257" y="9168"/>
                    </a:lnTo>
                    <a:lnTo>
                      <a:pt x="64176" y="9141"/>
                    </a:lnTo>
                    <a:lnTo>
                      <a:pt x="64067" y="9141"/>
                    </a:lnTo>
                    <a:lnTo>
                      <a:pt x="64040" y="9195"/>
                    </a:lnTo>
                    <a:lnTo>
                      <a:pt x="63986" y="9141"/>
                    </a:lnTo>
                    <a:lnTo>
                      <a:pt x="63959" y="9087"/>
                    </a:lnTo>
                    <a:lnTo>
                      <a:pt x="63904" y="9033"/>
                    </a:lnTo>
                    <a:close/>
                    <a:moveTo>
                      <a:pt x="64528" y="9684"/>
                    </a:moveTo>
                    <a:lnTo>
                      <a:pt x="64501" y="9711"/>
                    </a:lnTo>
                    <a:lnTo>
                      <a:pt x="64474" y="9711"/>
                    </a:lnTo>
                    <a:lnTo>
                      <a:pt x="64501" y="9738"/>
                    </a:lnTo>
                    <a:lnTo>
                      <a:pt x="64501" y="9765"/>
                    </a:lnTo>
                    <a:lnTo>
                      <a:pt x="64555" y="9792"/>
                    </a:lnTo>
                    <a:lnTo>
                      <a:pt x="64555" y="9819"/>
                    </a:lnTo>
                    <a:lnTo>
                      <a:pt x="64583" y="9873"/>
                    </a:lnTo>
                    <a:lnTo>
                      <a:pt x="64583" y="9901"/>
                    </a:lnTo>
                    <a:lnTo>
                      <a:pt x="64610" y="9901"/>
                    </a:lnTo>
                    <a:lnTo>
                      <a:pt x="64664" y="9873"/>
                    </a:lnTo>
                    <a:lnTo>
                      <a:pt x="64800" y="9873"/>
                    </a:lnTo>
                    <a:lnTo>
                      <a:pt x="64854" y="9846"/>
                    </a:lnTo>
                    <a:lnTo>
                      <a:pt x="64881" y="9792"/>
                    </a:lnTo>
                    <a:lnTo>
                      <a:pt x="64854" y="9738"/>
                    </a:lnTo>
                    <a:lnTo>
                      <a:pt x="64772" y="9711"/>
                    </a:lnTo>
                    <a:lnTo>
                      <a:pt x="64583" y="9684"/>
                    </a:lnTo>
                    <a:close/>
                    <a:moveTo>
                      <a:pt x="61301" y="10470"/>
                    </a:moveTo>
                    <a:lnTo>
                      <a:pt x="61246" y="10497"/>
                    </a:lnTo>
                    <a:lnTo>
                      <a:pt x="61165" y="10524"/>
                    </a:lnTo>
                    <a:lnTo>
                      <a:pt x="61111" y="10579"/>
                    </a:lnTo>
                    <a:lnTo>
                      <a:pt x="61084" y="10606"/>
                    </a:lnTo>
                    <a:lnTo>
                      <a:pt x="61084" y="10660"/>
                    </a:lnTo>
                    <a:lnTo>
                      <a:pt x="61273" y="10823"/>
                    </a:lnTo>
                    <a:lnTo>
                      <a:pt x="61301" y="10823"/>
                    </a:lnTo>
                    <a:lnTo>
                      <a:pt x="61409" y="10850"/>
                    </a:lnTo>
                    <a:lnTo>
                      <a:pt x="61979" y="10850"/>
                    </a:lnTo>
                    <a:lnTo>
                      <a:pt x="61952" y="10796"/>
                    </a:lnTo>
                    <a:lnTo>
                      <a:pt x="61952" y="10768"/>
                    </a:lnTo>
                    <a:lnTo>
                      <a:pt x="61789" y="10714"/>
                    </a:lnTo>
                    <a:lnTo>
                      <a:pt x="61707" y="10714"/>
                    </a:lnTo>
                    <a:lnTo>
                      <a:pt x="61680" y="10687"/>
                    </a:lnTo>
                    <a:lnTo>
                      <a:pt x="61653" y="10660"/>
                    </a:lnTo>
                    <a:lnTo>
                      <a:pt x="61599" y="10579"/>
                    </a:lnTo>
                    <a:lnTo>
                      <a:pt x="61572" y="10552"/>
                    </a:lnTo>
                    <a:lnTo>
                      <a:pt x="61545" y="10524"/>
                    </a:lnTo>
                    <a:lnTo>
                      <a:pt x="61463" y="10524"/>
                    </a:lnTo>
                    <a:lnTo>
                      <a:pt x="61355" y="10470"/>
                    </a:lnTo>
                    <a:close/>
                    <a:moveTo>
                      <a:pt x="5480" y="14566"/>
                    </a:moveTo>
                    <a:lnTo>
                      <a:pt x="5425" y="14593"/>
                    </a:lnTo>
                    <a:lnTo>
                      <a:pt x="5398" y="14647"/>
                    </a:lnTo>
                    <a:lnTo>
                      <a:pt x="5425" y="14674"/>
                    </a:lnTo>
                    <a:lnTo>
                      <a:pt x="5480" y="14647"/>
                    </a:lnTo>
                    <a:lnTo>
                      <a:pt x="5507" y="14647"/>
                    </a:lnTo>
                    <a:lnTo>
                      <a:pt x="5507" y="14593"/>
                    </a:lnTo>
                    <a:lnTo>
                      <a:pt x="5480" y="14566"/>
                    </a:lnTo>
                    <a:close/>
                    <a:moveTo>
                      <a:pt x="5669" y="14512"/>
                    </a:moveTo>
                    <a:lnTo>
                      <a:pt x="5615" y="14539"/>
                    </a:lnTo>
                    <a:lnTo>
                      <a:pt x="5588" y="14620"/>
                    </a:lnTo>
                    <a:lnTo>
                      <a:pt x="5507" y="14810"/>
                    </a:lnTo>
                    <a:lnTo>
                      <a:pt x="5480" y="14864"/>
                    </a:lnTo>
                    <a:lnTo>
                      <a:pt x="5507" y="14891"/>
                    </a:lnTo>
                    <a:lnTo>
                      <a:pt x="5507" y="14864"/>
                    </a:lnTo>
                    <a:lnTo>
                      <a:pt x="5534" y="14864"/>
                    </a:lnTo>
                    <a:lnTo>
                      <a:pt x="5561" y="14837"/>
                    </a:lnTo>
                    <a:lnTo>
                      <a:pt x="5615" y="14783"/>
                    </a:lnTo>
                    <a:lnTo>
                      <a:pt x="5669" y="14783"/>
                    </a:lnTo>
                    <a:lnTo>
                      <a:pt x="5724" y="14729"/>
                    </a:lnTo>
                    <a:lnTo>
                      <a:pt x="5724" y="14647"/>
                    </a:lnTo>
                    <a:lnTo>
                      <a:pt x="5724" y="14620"/>
                    </a:lnTo>
                    <a:lnTo>
                      <a:pt x="5724" y="14593"/>
                    </a:lnTo>
                    <a:lnTo>
                      <a:pt x="5724" y="14539"/>
                    </a:lnTo>
                    <a:lnTo>
                      <a:pt x="5669" y="14512"/>
                    </a:lnTo>
                    <a:close/>
                    <a:moveTo>
                      <a:pt x="15326" y="15135"/>
                    </a:moveTo>
                    <a:lnTo>
                      <a:pt x="15298" y="15190"/>
                    </a:lnTo>
                    <a:lnTo>
                      <a:pt x="15298" y="15217"/>
                    </a:lnTo>
                    <a:lnTo>
                      <a:pt x="15298" y="15271"/>
                    </a:lnTo>
                    <a:lnTo>
                      <a:pt x="15326" y="15325"/>
                    </a:lnTo>
                    <a:lnTo>
                      <a:pt x="15326" y="15380"/>
                    </a:lnTo>
                    <a:lnTo>
                      <a:pt x="15298" y="15434"/>
                    </a:lnTo>
                    <a:lnTo>
                      <a:pt x="15271" y="15434"/>
                    </a:lnTo>
                    <a:lnTo>
                      <a:pt x="15217" y="15461"/>
                    </a:lnTo>
                    <a:lnTo>
                      <a:pt x="15190" y="15488"/>
                    </a:lnTo>
                    <a:lnTo>
                      <a:pt x="15190" y="15515"/>
                    </a:lnTo>
                    <a:lnTo>
                      <a:pt x="15217" y="15569"/>
                    </a:lnTo>
                    <a:lnTo>
                      <a:pt x="15217" y="15597"/>
                    </a:lnTo>
                    <a:lnTo>
                      <a:pt x="15217" y="15624"/>
                    </a:lnTo>
                    <a:lnTo>
                      <a:pt x="15244" y="15651"/>
                    </a:lnTo>
                    <a:lnTo>
                      <a:pt x="15298" y="15732"/>
                    </a:lnTo>
                    <a:lnTo>
                      <a:pt x="15353" y="15759"/>
                    </a:lnTo>
                    <a:lnTo>
                      <a:pt x="15434" y="15732"/>
                    </a:lnTo>
                    <a:lnTo>
                      <a:pt x="15488" y="15732"/>
                    </a:lnTo>
                    <a:lnTo>
                      <a:pt x="15515" y="15678"/>
                    </a:lnTo>
                    <a:lnTo>
                      <a:pt x="15543" y="15651"/>
                    </a:lnTo>
                    <a:lnTo>
                      <a:pt x="15515" y="15488"/>
                    </a:lnTo>
                    <a:lnTo>
                      <a:pt x="15488" y="15325"/>
                    </a:lnTo>
                    <a:lnTo>
                      <a:pt x="15461" y="15298"/>
                    </a:lnTo>
                    <a:lnTo>
                      <a:pt x="15434" y="15217"/>
                    </a:lnTo>
                    <a:lnTo>
                      <a:pt x="15407" y="15217"/>
                    </a:lnTo>
                    <a:lnTo>
                      <a:pt x="15407" y="15163"/>
                    </a:lnTo>
                    <a:lnTo>
                      <a:pt x="15407" y="15135"/>
                    </a:lnTo>
                    <a:close/>
                    <a:moveTo>
                      <a:pt x="39601" y="15488"/>
                    </a:moveTo>
                    <a:lnTo>
                      <a:pt x="39547" y="15597"/>
                    </a:lnTo>
                    <a:lnTo>
                      <a:pt x="39547" y="15759"/>
                    </a:lnTo>
                    <a:lnTo>
                      <a:pt x="39601" y="16329"/>
                    </a:lnTo>
                    <a:lnTo>
                      <a:pt x="39601" y="16464"/>
                    </a:lnTo>
                    <a:lnTo>
                      <a:pt x="39574" y="16600"/>
                    </a:lnTo>
                    <a:lnTo>
                      <a:pt x="39601" y="16681"/>
                    </a:lnTo>
                    <a:lnTo>
                      <a:pt x="39656" y="16709"/>
                    </a:lnTo>
                    <a:lnTo>
                      <a:pt x="39710" y="16736"/>
                    </a:lnTo>
                    <a:lnTo>
                      <a:pt x="39764" y="16871"/>
                    </a:lnTo>
                    <a:lnTo>
                      <a:pt x="39791" y="16926"/>
                    </a:lnTo>
                    <a:lnTo>
                      <a:pt x="39818" y="16898"/>
                    </a:lnTo>
                    <a:lnTo>
                      <a:pt x="39846" y="16871"/>
                    </a:lnTo>
                    <a:lnTo>
                      <a:pt x="39873" y="16844"/>
                    </a:lnTo>
                    <a:lnTo>
                      <a:pt x="39900" y="16871"/>
                    </a:lnTo>
                    <a:lnTo>
                      <a:pt x="39927" y="16871"/>
                    </a:lnTo>
                    <a:lnTo>
                      <a:pt x="39927" y="16817"/>
                    </a:lnTo>
                    <a:lnTo>
                      <a:pt x="39873" y="16627"/>
                    </a:lnTo>
                    <a:lnTo>
                      <a:pt x="39818" y="16383"/>
                    </a:lnTo>
                    <a:lnTo>
                      <a:pt x="39818" y="15786"/>
                    </a:lnTo>
                    <a:lnTo>
                      <a:pt x="39791" y="15651"/>
                    </a:lnTo>
                    <a:lnTo>
                      <a:pt x="39710" y="15542"/>
                    </a:lnTo>
                    <a:lnTo>
                      <a:pt x="39601" y="15488"/>
                    </a:lnTo>
                    <a:close/>
                    <a:moveTo>
                      <a:pt x="1791" y="2197"/>
                    </a:moveTo>
                    <a:lnTo>
                      <a:pt x="1764" y="2224"/>
                    </a:lnTo>
                    <a:lnTo>
                      <a:pt x="1737" y="2279"/>
                    </a:lnTo>
                    <a:lnTo>
                      <a:pt x="1737" y="2360"/>
                    </a:lnTo>
                    <a:lnTo>
                      <a:pt x="1709" y="2496"/>
                    </a:lnTo>
                    <a:lnTo>
                      <a:pt x="1709" y="2550"/>
                    </a:lnTo>
                    <a:lnTo>
                      <a:pt x="1737" y="2631"/>
                    </a:lnTo>
                    <a:lnTo>
                      <a:pt x="1764" y="2686"/>
                    </a:lnTo>
                    <a:lnTo>
                      <a:pt x="1737" y="2713"/>
                    </a:lnTo>
                    <a:lnTo>
                      <a:pt x="1709" y="2740"/>
                    </a:lnTo>
                    <a:lnTo>
                      <a:pt x="1682" y="2767"/>
                    </a:lnTo>
                    <a:lnTo>
                      <a:pt x="1682" y="2794"/>
                    </a:lnTo>
                    <a:lnTo>
                      <a:pt x="1682" y="2848"/>
                    </a:lnTo>
                    <a:lnTo>
                      <a:pt x="1682" y="2875"/>
                    </a:lnTo>
                    <a:lnTo>
                      <a:pt x="1682" y="2957"/>
                    </a:lnTo>
                    <a:lnTo>
                      <a:pt x="1655" y="3038"/>
                    </a:lnTo>
                    <a:lnTo>
                      <a:pt x="1628" y="3092"/>
                    </a:lnTo>
                    <a:lnTo>
                      <a:pt x="1628" y="3147"/>
                    </a:lnTo>
                    <a:lnTo>
                      <a:pt x="1655" y="3309"/>
                    </a:lnTo>
                    <a:lnTo>
                      <a:pt x="1709" y="3472"/>
                    </a:lnTo>
                    <a:lnTo>
                      <a:pt x="1791" y="3608"/>
                    </a:lnTo>
                    <a:lnTo>
                      <a:pt x="1872" y="3716"/>
                    </a:lnTo>
                    <a:lnTo>
                      <a:pt x="1981" y="3798"/>
                    </a:lnTo>
                    <a:lnTo>
                      <a:pt x="2035" y="3852"/>
                    </a:lnTo>
                    <a:lnTo>
                      <a:pt x="2062" y="3988"/>
                    </a:lnTo>
                    <a:lnTo>
                      <a:pt x="2198" y="4205"/>
                    </a:lnTo>
                    <a:lnTo>
                      <a:pt x="2252" y="4367"/>
                    </a:lnTo>
                    <a:lnTo>
                      <a:pt x="2279" y="4422"/>
                    </a:lnTo>
                    <a:lnTo>
                      <a:pt x="2333" y="4503"/>
                    </a:lnTo>
                    <a:lnTo>
                      <a:pt x="2360" y="4557"/>
                    </a:lnTo>
                    <a:lnTo>
                      <a:pt x="2469" y="5235"/>
                    </a:lnTo>
                    <a:lnTo>
                      <a:pt x="2415" y="5642"/>
                    </a:lnTo>
                    <a:lnTo>
                      <a:pt x="2442" y="5642"/>
                    </a:lnTo>
                    <a:lnTo>
                      <a:pt x="2469" y="5669"/>
                    </a:lnTo>
                    <a:lnTo>
                      <a:pt x="2496" y="5696"/>
                    </a:lnTo>
                    <a:lnTo>
                      <a:pt x="2496" y="5723"/>
                    </a:lnTo>
                    <a:lnTo>
                      <a:pt x="2469" y="5751"/>
                    </a:lnTo>
                    <a:lnTo>
                      <a:pt x="2415" y="5751"/>
                    </a:lnTo>
                    <a:lnTo>
                      <a:pt x="2388" y="5723"/>
                    </a:lnTo>
                    <a:lnTo>
                      <a:pt x="2360" y="5723"/>
                    </a:lnTo>
                    <a:lnTo>
                      <a:pt x="2388" y="6022"/>
                    </a:lnTo>
                    <a:lnTo>
                      <a:pt x="2388" y="6076"/>
                    </a:lnTo>
                    <a:lnTo>
                      <a:pt x="2469" y="6212"/>
                    </a:lnTo>
                    <a:lnTo>
                      <a:pt x="2496" y="6293"/>
                    </a:lnTo>
                    <a:lnTo>
                      <a:pt x="2469" y="6591"/>
                    </a:lnTo>
                    <a:lnTo>
                      <a:pt x="2469" y="6673"/>
                    </a:lnTo>
                    <a:lnTo>
                      <a:pt x="2496" y="6700"/>
                    </a:lnTo>
                    <a:lnTo>
                      <a:pt x="2577" y="6808"/>
                    </a:lnTo>
                    <a:lnTo>
                      <a:pt x="2659" y="6971"/>
                    </a:lnTo>
                    <a:lnTo>
                      <a:pt x="2659" y="6998"/>
                    </a:lnTo>
                    <a:lnTo>
                      <a:pt x="2659" y="7053"/>
                    </a:lnTo>
                    <a:lnTo>
                      <a:pt x="2632" y="7107"/>
                    </a:lnTo>
                    <a:lnTo>
                      <a:pt x="2604" y="7134"/>
                    </a:lnTo>
                    <a:lnTo>
                      <a:pt x="2632" y="7161"/>
                    </a:lnTo>
                    <a:lnTo>
                      <a:pt x="2659" y="7242"/>
                    </a:lnTo>
                    <a:lnTo>
                      <a:pt x="2659" y="7270"/>
                    </a:lnTo>
                    <a:lnTo>
                      <a:pt x="2659" y="7351"/>
                    </a:lnTo>
                    <a:lnTo>
                      <a:pt x="2604" y="7432"/>
                    </a:lnTo>
                    <a:lnTo>
                      <a:pt x="2577" y="7568"/>
                    </a:lnTo>
                    <a:lnTo>
                      <a:pt x="2550" y="7595"/>
                    </a:lnTo>
                    <a:lnTo>
                      <a:pt x="2523" y="7622"/>
                    </a:lnTo>
                    <a:lnTo>
                      <a:pt x="2469" y="7676"/>
                    </a:lnTo>
                    <a:lnTo>
                      <a:pt x="2442" y="7676"/>
                    </a:lnTo>
                    <a:lnTo>
                      <a:pt x="2442" y="7704"/>
                    </a:lnTo>
                    <a:lnTo>
                      <a:pt x="2469" y="7785"/>
                    </a:lnTo>
                    <a:lnTo>
                      <a:pt x="2496" y="7812"/>
                    </a:lnTo>
                    <a:lnTo>
                      <a:pt x="2523" y="7948"/>
                    </a:lnTo>
                    <a:lnTo>
                      <a:pt x="2550" y="8002"/>
                    </a:lnTo>
                    <a:lnTo>
                      <a:pt x="2632" y="8110"/>
                    </a:lnTo>
                    <a:lnTo>
                      <a:pt x="2659" y="8165"/>
                    </a:lnTo>
                    <a:lnTo>
                      <a:pt x="2659" y="8192"/>
                    </a:lnTo>
                    <a:lnTo>
                      <a:pt x="2686" y="8246"/>
                    </a:lnTo>
                    <a:lnTo>
                      <a:pt x="2740" y="8300"/>
                    </a:lnTo>
                    <a:lnTo>
                      <a:pt x="2767" y="8273"/>
                    </a:lnTo>
                    <a:lnTo>
                      <a:pt x="2794" y="8246"/>
                    </a:lnTo>
                    <a:lnTo>
                      <a:pt x="2849" y="8246"/>
                    </a:lnTo>
                    <a:lnTo>
                      <a:pt x="2903" y="8300"/>
                    </a:lnTo>
                    <a:lnTo>
                      <a:pt x="2930" y="8300"/>
                    </a:lnTo>
                    <a:lnTo>
                      <a:pt x="2930" y="8327"/>
                    </a:lnTo>
                    <a:lnTo>
                      <a:pt x="2930" y="8354"/>
                    </a:lnTo>
                    <a:lnTo>
                      <a:pt x="2876" y="8382"/>
                    </a:lnTo>
                    <a:lnTo>
                      <a:pt x="2876" y="8409"/>
                    </a:lnTo>
                    <a:lnTo>
                      <a:pt x="2903" y="8436"/>
                    </a:lnTo>
                    <a:lnTo>
                      <a:pt x="3011" y="8436"/>
                    </a:lnTo>
                    <a:lnTo>
                      <a:pt x="3066" y="8409"/>
                    </a:lnTo>
                    <a:lnTo>
                      <a:pt x="3066" y="8463"/>
                    </a:lnTo>
                    <a:lnTo>
                      <a:pt x="3147" y="8463"/>
                    </a:lnTo>
                    <a:lnTo>
                      <a:pt x="3147" y="8517"/>
                    </a:lnTo>
                    <a:lnTo>
                      <a:pt x="3120" y="8571"/>
                    </a:lnTo>
                    <a:lnTo>
                      <a:pt x="3120" y="8599"/>
                    </a:lnTo>
                    <a:lnTo>
                      <a:pt x="3147" y="8653"/>
                    </a:lnTo>
                    <a:lnTo>
                      <a:pt x="3228" y="8653"/>
                    </a:lnTo>
                    <a:lnTo>
                      <a:pt x="3283" y="8680"/>
                    </a:lnTo>
                    <a:lnTo>
                      <a:pt x="3283" y="8707"/>
                    </a:lnTo>
                    <a:lnTo>
                      <a:pt x="3255" y="8734"/>
                    </a:lnTo>
                    <a:lnTo>
                      <a:pt x="3310" y="8761"/>
                    </a:lnTo>
                    <a:lnTo>
                      <a:pt x="3337" y="8761"/>
                    </a:lnTo>
                    <a:lnTo>
                      <a:pt x="3337" y="8788"/>
                    </a:lnTo>
                    <a:lnTo>
                      <a:pt x="3228" y="8816"/>
                    </a:lnTo>
                    <a:lnTo>
                      <a:pt x="3201" y="8843"/>
                    </a:lnTo>
                    <a:lnTo>
                      <a:pt x="3228" y="9005"/>
                    </a:lnTo>
                    <a:lnTo>
                      <a:pt x="3228" y="9114"/>
                    </a:lnTo>
                    <a:lnTo>
                      <a:pt x="3283" y="9114"/>
                    </a:lnTo>
                    <a:lnTo>
                      <a:pt x="3364" y="9087"/>
                    </a:lnTo>
                    <a:lnTo>
                      <a:pt x="3445" y="9087"/>
                    </a:lnTo>
                    <a:lnTo>
                      <a:pt x="3418" y="9114"/>
                    </a:lnTo>
                    <a:lnTo>
                      <a:pt x="3391" y="9141"/>
                    </a:lnTo>
                    <a:lnTo>
                      <a:pt x="3364" y="9195"/>
                    </a:lnTo>
                    <a:lnTo>
                      <a:pt x="3337" y="9222"/>
                    </a:lnTo>
                    <a:lnTo>
                      <a:pt x="3283" y="9195"/>
                    </a:lnTo>
                    <a:lnTo>
                      <a:pt x="3228" y="9222"/>
                    </a:lnTo>
                    <a:lnTo>
                      <a:pt x="3201" y="9304"/>
                    </a:lnTo>
                    <a:lnTo>
                      <a:pt x="3201" y="9358"/>
                    </a:lnTo>
                    <a:lnTo>
                      <a:pt x="3228" y="9439"/>
                    </a:lnTo>
                    <a:lnTo>
                      <a:pt x="3255" y="9467"/>
                    </a:lnTo>
                    <a:lnTo>
                      <a:pt x="3337" y="9494"/>
                    </a:lnTo>
                    <a:lnTo>
                      <a:pt x="3391" y="9467"/>
                    </a:lnTo>
                    <a:lnTo>
                      <a:pt x="3391" y="9467"/>
                    </a:lnTo>
                    <a:lnTo>
                      <a:pt x="3337" y="9548"/>
                    </a:lnTo>
                    <a:lnTo>
                      <a:pt x="3283" y="9792"/>
                    </a:lnTo>
                    <a:lnTo>
                      <a:pt x="3283" y="9873"/>
                    </a:lnTo>
                    <a:lnTo>
                      <a:pt x="3255" y="9928"/>
                    </a:lnTo>
                    <a:lnTo>
                      <a:pt x="3201" y="9982"/>
                    </a:lnTo>
                    <a:lnTo>
                      <a:pt x="3174" y="10009"/>
                    </a:lnTo>
                    <a:lnTo>
                      <a:pt x="3174" y="10090"/>
                    </a:lnTo>
                    <a:lnTo>
                      <a:pt x="3174" y="10118"/>
                    </a:lnTo>
                    <a:lnTo>
                      <a:pt x="3120" y="10199"/>
                    </a:lnTo>
                    <a:lnTo>
                      <a:pt x="3120" y="10280"/>
                    </a:lnTo>
                    <a:lnTo>
                      <a:pt x="3120" y="10307"/>
                    </a:lnTo>
                    <a:lnTo>
                      <a:pt x="3174" y="10307"/>
                    </a:lnTo>
                    <a:lnTo>
                      <a:pt x="3201" y="10362"/>
                    </a:lnTo>
                    <a:lnTo>
                      <a:pt x="3201" y="10389"/>
                    </a:lnTo>
                    <a:lnTo>
                      <a:pt x="3228" y="10470"/>
                    </a:lnTo>
                    <a:lnTo>
                      <a:pt x="3228" y="10497"/>
                    </a:lnTo>
                    <a:lnTo>
                      <a:pt x="3283" y="10524"/>
                    </a:lnTo>
                    <a:lnTo>
                      <a:pt x="3255" y="10552"/>
                    </a:lnTo>
                    <a:lnTo>
                      <a:pt x="3283" y="10660"/>
                    </a:lnTo>
                    <a:lnTo>
                      <a:pt x="3310" y="10768"/>
                    </a:lnTo>
                    <a:lnTo>
                      <a:pt x="3337" y="10850"/>
                    </a:lnTo>
                    <a:lnTo>
                      <a:pt x="3418" y="10796"/>
                    </a:lnTo>
                    <a:lnTo>
                      <a:pt x="3500" y="10823"/>
                    </a:lnTo>
                    <a:lnTo>
                      <a:pt x="3554" y="10850"/>
                    </a:lnTo>
                    <a:lnTo>
                      <a:pt x="3608" y="10904"/>
                    </a:lnTo>
                    <a:lnTo>
                      <a:pt x="3798" y="11040"/>
                    </a:lnTo>
                    <a:lnTo>
                      <a:pt x="3825" y="11067"/>
                    </a:lnTo>
                    <a:lnTo>
                      <a:pt x="3825" y="11175"/>
                    </a:lnTo>
                    <a:lnTo>
                      <a:pt x="3798" y="11257"/>
                    </a:lnTo>
                    <a:lnTo>
                      <a:pt x="3825" y="11311"/>
                    </a:lnTo>
                    <a:lnTo>
                      <a:pt x="3906" y="11311"/>
                    </a:lnTo>
                    <a:lnTo>
                      <a:pt x="3961" y="11284"/>
                    </a:lnTo>
                    <a:lnTo>
                      <a:pt x="4042" y="11230"/>
                    </a:lnTo>
                    <a:lnTo>
                      <a:pt x="4123" y="11230"/>
                    </a:lnTo>
                    <a:lnTo>
                      <a:pt x="4151" y="11311"/>
                    </a:lnTo>
                    <a:lnTo>
                      <a:pt x="4096" y="11284"/>
                    </a:lnTo>
                    <a:lnTo>
                      <a:pt x="4015" y="11311"/>
                    </a:lnTo>
                    <a:lnTo>
                      <a:pt x="3961" y="11338"/>
                    </a:lnTo>
                    <a:lnTo>
                      <a:pt x="3906" y="11392"/>
                    </a:lnTo>
                    <a:lnTo>
                      <a:pt x="3852" y="11419"/>
                    </a:lnTo>
                    <a:lnTo>
                      <a:pt x="3635" y="11392"/>
                    </a:lnTo>
                    <a:lnTo>
                      <a:pt x="3581" y="11419"/>
                    </a:lnTo>
                    <a:lnTo>
                      <a:pt x="3581" y="11474"/>
                    </a:lnTo>
                    <a:lnTo>
                      <a:pt x="3581" y="11664"/>
                    </a:lnTo>
                    <a:lnTo>
                      <a:pt x="3581" y="11718"/>
                    </a:lnTo>
                    <a:lnTo>
                      <a:pt x="3608" y="11772"/>
                    </a:lnTo>
                    <a:lnTo>
                      <a:pt x="3635" y="11826"/>
                    </a:lnTo>
                    <a:lnTo>
                      <a:pt x="3689" y="11853"/>
                    </a:lnTo>
                    <a:lnTo>
                      <a:pt x="3771" y="11881"/>
                    </a:lnTo>
                    <a:lnTo>
                      <a:pt x="3852" y="11908"/>
                    </a:lnTo>
                    <a:lnTo>
                      <a:pt x="3906" y="11908"/>
                    </a:lnTo>
                    <a:lnTo>
                      <a:pt x="3906" y="11881"/>
                    </a:lnTo>
                    <a:lnTo>
                      <a:pt x="3961" y="11881"/>
                    </a:lnTo>
                    <a:lnTo>
                      <a:pt x="4015" y="11853"/>
                    </a:lnTo>
                    <a:lnTo>
                      <a:pt x="4069" y="11881"/>
                    </a:lnTo>
                    <a:lnTo>
                      <a:pt x="4042" y="11908"/>
                    </a:lnTo>
                    <a:lnTo>
                      <a:pt x="3988" y="11962"/>
                    </a:lnTo>
                    <a:lnTo>
                      <a:pt x="3961" y="12043"/>
                    </a:lnTo>
                    <a:lnTo>
                      <a:pt x="3961" y="12098"/>
                    </a:lnTo>
                    <a:lnTo>
                      <a:pt x="3988" y="12125"/>
                    </a:lnTo>
                    <a:lnTo>
                      <a:pt x="4151" y="12152"/>
                    </a:lnTo>
                    <a:lnTo>
                      <a:pt x="4205" y="12206"/>
                    </a:lnTo>
                    <a:lnTo>
                      <a:pt x="4286" y="12315"/>
                    </a:lnTo>
                    <a:lnTo>
                      <a:pt x="4340" y="12396"/>
                    </a:lnTo>
                    <a:lnTo>
                      <a:pt x="4368" y="12423"/>
                    </a:lnTo>
                    <a:lnTo>
                      <a:pt x="4395" y="12450"/>
                    </a:lnTo>
                    <a:lnTo>
                      <a:pt x="4476" y="12477"/>
                    </a:lnTo>
                    <a:lnTo>
                      <a:pt x="4720" y="12640"/>
                    </a:lnTo>
                    <a:lnTo>
                      <a:pt x="4774" y="12721"/>
                    </a:lnTo>
                    <a:lnTo>
                      <a:pt x="4802" y="12803"/>
                    </a:lnTo>
                    <a:lnTo>
                      <a:pt x="4829" y="12938"/>
                    </a:lnTo>
                    <a:lnTo>
                      <a:pt x="4910" y="13047"/>
                    </a:lnTo>
                    <a:lnTo>
                      <a:pt x="4937" y="13128"/>
                    </a:lnTo>
                    <a:lnTo>
                      <a:pt x="4964" y="13155"/>
                    </a:lnTo>
                    <a:lnTo>
                      <a:pt x="5073" y="13264"/>
                    </a:lnTo>
                    <a:lnTo>
                      <a:pt x="5208" y="13481"/>
                    </a:lnTo>
                    <a:lnTo>
                      <a:pt x="5236" y="13535"/>
                    </a:lnTo>
                    <a:lnTo>
                      <a:pt x="5263" y="13535"/>
                    </a:lnTo>
                    <a:lnTo>
                      <a:pt x="5290" y="13562"/>
                    </a:lnTo>
                    <a:lnTo>
                      <a:pt x="5317" y="13562"/>
                    </a:lnTo>
                    <a:lnTo>
                      <a:pt x="5371" y="13589"/>
                    </a:lnTo>
                    <a:lnTo>
                      <a:pt x="5398" y="13616"/>
                    </a:lnTo>
                    <a:lnTo>
                      <a:pt x="5398" y="13644"/>
                    </a:lnTo>
                    <a:lnTo>
                      <a:pt x="5425" y="13671"/>
                    </a:lnTo>
                    <a:lnTo>
                      <a:pt x="5534" y="13779"/>
                    </a:lnTo>
                    <a:lnTo>
                      <a:pt x="5588" y="13833"/>
                    </a:lnTo>
                    <a:lnTo>
                      <a:pt x="5615" y="13888"/>
                    </a:lnTo>
                    <a:lnTo>
                      <a:pt x="5669" y="14322"/>
                    </a:lnTo>
                    <a:lnTo>
                      <a:pt x="5697" y="14376"/>
                    </a:lnTo>
                    <a:lnTo>
                      <a:pt x="5805" y="14457"/>
                    </a:lnTo>
                    <a:lnTo>
                      <a:pt x="5832" y="14484"/>
                    </a:lnTo>
                    <a:lnTo>
                      <a:pt x="5859" y="14647"/>
                    </a:lnTo>
                    <a:lnTo>
                      <a:pt x="5859" y="14756"/>
                    </a:lnTo>
                    <a:lnTo>
                      <a:pt x="5805" y="14783"/>
                    </a:lnTo>
                    <a:lnTo>
                      <a:pt x="5778" y="14810"/>
                    </a:lnTo>
                    <a:lnTo>
                      <a:pt x="5724" y="14837"/>
                    </a:lnTo>
                    <a:lnTo>
                      <a:pt x="5534" y="15054"/>
                    </a:lnTo>
                    <a:lnTo>
                      <a:pt x="5534" y="15108"/>
                    </a:lnTo>
                    <a:lnTo>
                      <a:pt x="5615" y="15108"/>
                    </a:lnTo>
                    <a:lnTo>
                      <a:pt x="5561" y="15271"/>
                    </a:lnTo>
                    <a:lnTo>
                      <a:pt x="5642" y="15325"/>
                    </a:lnTo>
                    <a:lnTo>
                      <a:pt x="5805" y="15325"/>
                    </a:lnTo>
                    <a:lnTo>
                      <a:pt x="5941" y="15352"/>
                    </a:lnTo>
                    <a:lnTo>
                      <a:pt x="6049" y="15461"/>
                    </a:lnTo>
                    <a:lnTo>
                      <a:pt x="6212" y="15705"/>
                    </a:lnTo>
                    <a:lnTo>
                      <a:pt x="6293" y="15814"/>
                    </a:lnTo>
                    <a:lnTo>
                      <a:pt x="6429" y="15895"/>
                    </a:lnTo>
                    <a:lnTo>
                      <a:pt x="6510" y="15922"/>
                    </a:lnTo>
                    <a:lnTo>
                      <a:pt x="6619" y="15949"/>
                    </a:lnTo>
                    <a:lnTo>
                      <a:pt x="6673" y="15976"/>
                    </a:lnTo>
                    <a:lnTo>
                      <a:pt x="6863" y="16003"/>
                    </a:lnTo>
                    <a:lnTo>
                      <a:pt x="6917" y="16058"/>
                    </a:lnTo>
                    <a:lnTo>
                      <a:pt x="6971" y="16085"/>
                    </a:lnTo>
                    <a:lnTo>
                      <a:pt x="6999" y="16112"/>
                    </a:lnTo>
                    <a:lnTo>
                      <a:pt x="7161" y="16139"/>
                    </a:lnTo>
                    <a:lnTo>
                      <a:pt x="7216" y="16139"/>
                    </a:lnTo>
                    <a:lnTo>
                      <a:pt x="7243" y="16193"/>
                    </a:lnTo>
                    <a:lnTo>
                      <a:pt x="7324" y="16383"/>
                    </a:lnTo>
                    <a:lnTo>
                      <a:pt x="7351" y="16437"/>
                    </a:lnTo>
                    <a:lnTo>
                      <a:pt x="7405" y="16464"/>
                    </a:lnTo>
                    <a:lnTo>
                      <a:pt x="7487" y="16519"/>
                    </a:lnTo>
                    <a:lnTo>
                      <a:pt x="7487" y="16600"/>
                    </a:lnTo>
                    <a:lnTo>
                      <a:pt x="7487" y="16709"/>
                    </a:lnTo>
                    <a:lnTo>
                      <a:pt x="7514" y="16790"/>
                    </a:lnTo>
                    <a:lnTo>
                      <a:pt x="7568" y="16763"/>
                    </a:lnTo>
                    <a:lnTo>
                      <a:pt x="7677" y="16736"/>
                    </a:lnTo>
                    <a:lnTo>
                      <a:pt x="7731" y="16709"/>
                    </a:lnTo>
                    <a:lnTo>
                      <a:pt x="7839" y="16763"/>
                    </a:lnTo>
                    <a:lnTo>
                      <a:pt x="7894" y="16790"/>
                    </a:lnTo>
                    <a:lnTo>
                      <a:pt x="7948" y="16790"/>
                    </a:lnTo>
                    <a:lnTo>
                      <a:pt x="7948" y="16844"/>
                    </a:lnTo>
                    <a:lnTo>
                      <a:pt x="7975" y="16898"/>
                    </a:lnTo>
                    <a:lnTo>
                      <a:pt x="8056" y="16953"/>
                    </a:lnTo>
                    <a:lnTo>
                      <a:pt x="8111" y="16953"/>
                    </a:lnTo>
                    <a:lnTo>
                      <a:pt x="8165" y="16980"/>
                    </a:lnTo>
                    <a:lnTo>
                      <a:pt x="8409" y="17251"/>
                    </a:lnTo>
                    <a:lnTo>
                      <a:pt x="8490" y="17332"/>
                    </a:lnTo>
                    <a:lnTo>
                      <a:pt x="8626" y="17414"/>
                    </a:lnTo>
                    <a:lnTo>
                      <a:pt x="9168" y="17631"/>
                    </a:lnTo>
                    <a:lnTo>
                      <a:pt x="9630" y="17821"/>
                    </a:lnTo>
                    <a:lnTo>
                      <a:pt x="9765" y="17902"/>
                    </a:lnTo>
                    <a:lnTo>
                      <a:pt x="9819" y="17929"/>
                    </a:lnTo>
                    <a:lnTo>
                      <a:pt x="9874" y="17983"/>
                    </a:lnTo>
                    <a:lnTo>
                      <a:pt x="9874" y="18011"/>
                    </a:lnTo>
                    <a:lnTo>
                      <a:pt x="9847" y="18011"/>
                    </a:lnTo>
                    <a:lnTo>
                      <a:pt x="9874" y="18065"/>
                    </a:lnTo>
                    <a:lnTo>
                      <a:pt x="9901" y="18092"/>
                    </a:lnTo>
                    <a:lnTo>
                      <a:pt x="10199" y="18336"/>
                    </a:lnTo>
                    <a:lnTo>
                      <a:pt x="10253" y="18390"/>
                    </a:lnTo>
                    <a:lnTo>
                      <a:pt x="10308" y="18526"/>
                    </a:lnTo>
                    <a:lnTo>
                      <a:pt x="10362" y="18607"/>
                    </a:lnTo>
                    <a:lnTo>
                      <a:pt x="10443" y="18634"/>
                    </a:lnTo>
                    <a:lnTo>
                      <a:pt x="10498" y="18634"/>
                    </a:lnTo>
                    <a:lnTo>
                      <a:pt x="10660" y="18607"/>
                    </a:lnTo>
                    <a:lnTo>
                      <a:pt x="10715" y="18607"/>
                    </a:lnTo>
                    <a:lnTo>
                      <a:pt x="10823" y="18634"/>
                    </a:lnTo>
                    <a:lnTo>
                      <a:pt x="10904" y="18716"/>
                    </a:lnTo>
                    <a:lnTo>
                      <a:pt x="10986" y="18770"/>
                    </a:lnTo>
                    <a:lnTo>
                      <a:pt x="11067" y="18851"/>
                    </a:lnTo>
                    <a:lnTo>
                      <a:pt x="11121" y="18933"/>
                    </a:lnTo>
                    <a:lnTo>
                      <a:pt x="11149" y="18987"/>
                    </a:lnTo>
                    <a:lnTo>
                      <a:pt x="11284" y="18987"/>
                    </a:lnTo>
                    <a:lnTo>
                      <a:pt x="11366" y="19014"/>
                    </a:lnTo>
                    <a:lnTo>
                      <a:pt x="11501" y="19068"/>
                    </a:lnTo>
                    <a:lnTo>
                      <a:pt x="12071" y="19448"/>
                    </a:lnTo>
                    <a:lnTo>
                      <a:pt x="12478" y="19584"/>
                    </a:lnTo>
                    <a:lnTo>
                      <a:pt x="12613" y="19692"/>
                    </a:lnTo>
                    <a:lnTo>
                      <a:pt x="12722" y="19801"/>
                    </a:lnTo>
                    <a:lnTo>
                      <a:pt x="12776" y="19909"/>
                    </a:lnTo>
                    <a:lnTo>
                      <a:pt x="12884" y="20289"/>
                    </a:lnTo>
                    <a:lnTo>
                      <a:pt x="12912" y="20343"/>
                    </a:lnTo>
                    <a:lnTo>
                      <a:pt x="12966" y="20425"/>
                    </a:lnTo>
                    <a:lnTo>
                      <a:pt x="13074" y="20506"/>
                    </a:lnTo>
                    <a:lnTo>
                      <a:pt x="13129" y="20587"/>
                    </a:lnTo>
                    <a:lnTo>
                      <a:pt x="13183" y="20452"/>
                    </a:lnTo>
                    <a:lnTo>
                      <a:pt x="13237" y="20370"/>
                    </a:lnTo>
                    <a:lnTo>
                      <a:pt x="13237" y="20343"/>
                    </a:lnTo>
                    <a:lnTo>
                      <a:pt x="13237" y="20316"/>
                    </a:lnTo>
                    <a:lnTo>
                      <a:pt x="13237" y="20262"/>
                    </a:lnTo>
                    <a:lnTo>
                      <a:pt x="13210" y="20208"/>
                    </a:lnTo>
                    <a:lnTo>
                      <a:pt x="13237" y="20208"/>
                    </a:lnTo>
                    <a:lnTo>
                      <a:pt x="13264" y="20235"/>
                    </a:lnTo>
                    <a:lnTo>
                      <a:pt x="13291" y="20262"/>
                    </a:lnTo>
                    <a:lnTo>
                      <a:pt x="13291" y="20289"/>
                    </a:lnTo>
                    <a:lnTo>
                      <a:pt x="13400" y="20289"/>
                    </a:lnTo>
                    <a:lnTo>
                      <a:pt x="13508" y="20208"/>
                    </a:lnTo>
                    <a:lnTo>
                      <a:pt x="13698" y="19991"/>
                    </a:lnTo>
                    <a:lnTo>
                      <a:pt x="13752" y="19963"/>
                    </a:lnTo>
                    <a:lnTo>
                      <a:pt x="13997" y="19963"/>
                    </a:lnTo>
                    <a:lnTo>
                      <a:pt x="14132" y="19882"/>
                    </a:lnTo>
                    <a:lnTo>
                      <a:pt x="14214" y="19882"/>
                    </a:lnTo>
                    <a:lnTo>
                      <a:pt x="14512" y="20045"/>
                    </a:lnTo>
                    <a:lnTo>
                      <a:pt x="14675" y="20072"/>
                    </a:lnTo>
                    <a:lnTo>
                      <a:pt x="14810" y="19991"/>
                    </a:lnTo>
                    <a:lnTo>
                      <a:pt x="14810" y="19936"/>
                    </a:lnTo>
                    <a:lnTo>
                      <a:pt x="14810" y="19882"/>
                    </a:lnTo>
                    <a:lnTo>
                      <a:pt x="14783" y="19828"/>
                    </a:lnTo>
                    <a:lnTo>
                      <a:pt x="14783" y="19774"/>
                    </a:lnTo>
                    <a:lnTo>
                      <a:pt x="14783" y="19692"/>
                    </a:lnTo>
                    <a:lnTo>
                      <a:pt x="14783" y="19638"/>
                    </a:lnTo>
                    <a:lnTo>
                      <a:pt x="14675" y="19448"/>
                    </a:lnTo>
                    <a:lnTo>
                      <a:pt x="14620" y="19340"/>
                    </a:lnTo>
                    <a:lnTo>
                      <a:pt x="14647" y="19312"/>
                    </a:lnTo>
                    <a:lnTo>
                      <a:pt x="14729" y="19367"/>
                    </a:lnTo>
                    <a:lnTo>
                      <a:pt x="14810" y="19475"/>
                    </a:lnTo>
                    <a:lnTo>
                      <a:pt x="14919" y="19692"/>
                    </a:lnTo>
                    <a:lnTo>
                      <a:pt x="14946" y="19774"/>
                    </a:lnTo>
                    <a:lnTo>
                      <a:pt x="14973" y="19774"/>
                    </a:lnTo>
                    <a:lnTo>
                      <a:pt x="15081" y="19692"/>
                    </a:lnTo>
                    <a:lnTo>
                      <a:pt x="15136" y="19665"/>
                    </a:lnTo>
                    <a:lnTo>
                      <a:pt x="15217" y="19638"/>
                    </a:lnTo>
                    <a:lnTo>
                      <a:pt x="15271" y="19665"/>
                    </a:lnTo>
                    <a:lnTo>
                      <a:pt x="15190" y="19746"/>
                    </a:lnTo>
                    <a:lnTo>
                      <a:pt x="15054" y="19801"/>
                    </a:lnTo>
                    <a:lnTo>
                      <a:pt x="14973" y="19855"/>
                    </a:lnTo>
                    <a:lnTo>
                      <a:pt x="15000" y="19963"/>
                    </a:lnTo>
                    <a:lnTo>
                      <a:pt x="15027" y="20018"/>
                    </a:lnTo>
                    <a:lnTo>
                      <a:pt x="15081" y="20045"/>
                    </a:lnTo>
                    <a:lnTo>
                      <a:pt x="15109" y="20072"/>
                    </a:lnTo>
                    <a:lnTo>
                      <a:pt x="15136" y="20126"/>
                    </a:lnTo>
                    <a:lnTo>
                      <a:pt x="15136" y="20180"/>
                    </a:lnTo>
                    <a:lnTo>
                      <a:pt x="15136" y="20235"/>
                    </a:lnTo>
                    <a:lnTo>
                      <a:pt x="15163" y="20235"/>
                    </a:lnTo>
                    <a:lnTo>
                      <a:pt x="15298" y="20289"/>
                    </a:lnTo>
                    <a:lnTo>
                      <a:pt x="15353" y="20316"/>
                    </a:lnTo>
                    <a:lnTo>
                      <a:pt x="15515" y="20316"/>
                    </a:lnTo>
                    <a:lnTo>
                      <a:pt x="15570" y="20262"/>
                    </a:lnTo>
                    <a:lnTo>
                      <a:pt x="15705" y="20262"/>
                    </a:lnTo>
                    <a:lnTo>
                      <a:pt x="15732" y="20208"/>
                    </a:lnTo>
                    <a:lnTo>
                      <a:pt x="15705" y="20045"/>
                    </a:lnTo>
                    <a:lnTo>
                      <a:pt x="15732" y="20018"/>
                    </a:lnTo>
                    <a:lnTo>
                      <a:pt x="15760" y="19991"/>
                    </a:lnTo>
                    <a:lnTo>
                      <a:pt x="15760" y="19909"/>
                    </a:lnTo>
                    <a:lnTo>
                      <a:pt x="15732" y="19774"/>
                    </a:lnTo>
                    <a:lnTo>
                      <a:pt x="15678" y="19584"/>
                    </a:lnTo>
                    <a:lnTo>
                      <a:pt x="15651" y="19448"/>
                    </a:lnTo>
                    <a:lnTo>
                      <a:pt x="15624" y="19394"/>
                    </a:lnTo>
                    <a:lnTo>
                      <a:pt x="15651" y="19367"/>
                    </a:lnTo>
                    <a:lnTo>
                      <a:pt x="15624" y="19312"/>
                    </a:lnTo>
                    <a:lnTo>
                      <a:pt x="15570" y="19258"/>
                    </a:lnTo>
                    <a:lnTo>
                      <a:pt x="15543" y="19231"/>
                    </a:lnTo>
                    <a:lnTo>
                      <a:pt x="15543" y="19095"/>
                    </a:lnTo>
                    <a:lnTo>
                      <a:pt x="15543" y="19068"/>
                    </a:lnTo>
                    <a:lnTo>
                      <a:pt x="15461" y="18960"/>
                    </a:lnTo>
                    <a:lnTo>
                      <a:pt x="15434" y="18824"/>
                    </a:lnTo>
                    <a:lnTo>
                      <a:pt x="15353" y="18662"/>
                    </a:lnTo>
                    <a:lnTo>
                      <a:pt x="15326" y="18662"/>
                    </a:lnTo>
                    <a:lnTo>
                      <a:pt x="15271" y="18689"/>
                    </a:lnTo>
                    <a:lnTo>
                      <a:pt x="15244" y="18634"/>
                    </a:lnTo>
                    <a:lnTo>
                      <a:pt x="15190" y="18580"/>
                    </a:lnTo>
                    <a:lnTo>
                      <a:pt x="15190" y="18499"/>
                    </a:lnTo>
                    <a:lnTo>
                      <a:pt x="15190" y="18363"/>
                    </a:lnTo>
                    <a:lnTo>
                      <a:pt x="15190" y="18282"/>
                    </a:lnTo>
                    <a:lnTo>
                      <a:pt x="15163" y="18228"/>
                    </a:lnTo>
                    <a:lnTo>
                      <a:pt x="15136" y="18173"/>
                    </a:lnTo>
                    <a:lnTo>
                      <a:pt x="15054" y="18092"/>
                    </a:lnTo>
                    <a:lnTo>
                      <a:pt x="15054" y="18065"/>
                    </a:lnTo>
                    <a:lnTo>
                      <a:pt x="15000" y="17983"/>
                    </a:lnTo>
                    <a:lnTo>
                      <a:pt x="14946" y="17902"/>
                    </a:lnTo>
                    <a:lnTo>
                      <a:pt x="14864" y="17685"/>
                    </a:lnTo>
                    <a:lnTo>
                      <a:pt x="14702" y="17495"/>
                    </a:lnTo>
                    <a:lnTo>
                      <a:pt x="14675" y="17414"/>
                    </a:lnTo>
                    <a:lnTo>
                      <a:pt x="14675" y="17387"/>
                    </a:lnTo>
                    <a:lnTo>
                      <a:pt x="14702" y="17305"/>
                    </a:lnTo>
                    <a:lnTo>
                      <a:pt x="14729" y="17278"/>
                    </a:lnTo>
                    <a:lnTo>
                      <a:pt x="14702" y="17251"/>
                    </a:lnTo>
                    <a:lnTo>
                      <a:pt x="14647" y="17170"/>
                    </a:lnTo>
                    <a:lnTo>
                      <a:pt x="14620" y="17115"/>
                    </a:lnTo>
                    <a:lnTo>
                      <a:pt x="14620" y="17088"/>
                    </a:lnTo>
                    <a:lnTo>
                      <a:pt x="14620" y="17034"/>
                    </a:lnTo>
                    <a:lnTo>
                      <a:pt x="14593" y="16980"/>
                    </a:lnTo>
                    <a:lnTo>
                      <a:pt x="14566" y="16953"/>
                    </a:lnTo>
                    <a:lnTo>
                      <a:pt x="14485" y="16898"/>
                    </a:lnTo>
                    <a:lnTo>
                      <a:pt x="14458" y="16871"/>
                    </a:lnTo>
                    <a:lnTo>
                      <a:pt x="14214" y="16573"/>
                    </a:lnTo>
                    <a:lnTo>
                      <a:pt x="14186" y="16492"/>
                    </a:lnTo>
                    <a:lnTo>
                      <a:pt x="14186" y="16437"/>
                    </a:lnTo>
                    <a:lnTo>
                      <a:pt x="14214" y="16356"/>
                    </a:lnTo>
                    <a:lnTo>
                      <a:pt x="14132" y="16166"/>
                    </a:lnTo>
                    <a:lnTo>
                      <a:pt x="14105" y="16112"/>
                    </a:lnTo>
                    <a:lnTo>
                      <a:pt x="13969" y="16031"/>
                    </a:lnTo>
                    <a:lnTo>
                      <a:pt x="13969" y="16003"/>
                    </a:lnTo>
                    <a:lnTo>
                      <a:pt x="13969" y="15976"/>
                    </a:lnTo>
                    <a:lnTo>
                      <a:pt x="13969" y="15949"/>
                    </a:lnTo>
                    <a:lnTo>
                      <a:pt x="13915" y="15922"/>
                    </a:lnTo>
                    <a:lnTo>
                      <a:pt x="13834" y="15949"/>
                    </a:lnTo>
                    <a:lnTo>
                      <a:pt x="13807" y="15976"/>
                    </a:lnTo>
                    <a:lnTo>
                      <a:pt x="13752" y="15949"/>
                    </a:lnTo>
                    <a:lnTo>
                      <a:pt x="13725" y="15895"/>
                    </a:lnTo>
                    <a:lnTo>
                      <a:pt x="13590" y="15895"/>
                    </a:lnTo>
                    <a:lnTo>
                      <a:pt x="13535" y="15868"/>
                    </a:lnTo>
                    <a:lnTo>
                      <a:pt x="13129" y="15461"/>
                    </a:lnTo>
                    <a:lnTo>
                      <a:pt x="12966" y="15271"/>
                    </a:lnTo>
                    <a:lnTo>
                      <a:pt x="12857" y="15027"/>
                    </a:lnTo>
                    <a:lnTo>
                      <a:pt x="12857" y="14891"/>
                    </a:lnTo>
                    <a:lnTo>
                      <a:pt x="12912" y="14078"/>
                    </a:lnTo>
                    <a:lnTo>
                      <a:pt x="12912" y="13996"/>
                    </a:lnTo>
                    <a:lnTo>
                      <a:pt x="12884" y="13942"/>
                    </a:lnTo>
                    <a:lnTo>
                      <a:pt x="12830" y="13508"/>
                    </a:lnTo>
                    <a:lnTo>
                      <a:pt x="12857" y="13372"/>
                    </a:lnTo>
                    <a:lnTo>
                      <a:pt x="13020" y="13020"/>
                    </a:lnTo>
                    <a:lnTo>
                      <a:pt x="12884" y="13047"/>
                    </a:lnTo>
                    <a:lnTo>
                      <a:pt x="12939" y="12938"/>
                    </a:lnTo>
                    <a:lnTo>
                      <a:pt x="12857" y="12830"/>
                    </a:lnTo>
                    <a:lnTo>
                      <a:pt x="12749" y="12721"/>
                    </a:lnTo>
                    <a:lnTo>
                      <a:pt x="12695" y="12640"/>
                    </a:lnTo>
                    <a:lnTo>
                      <a:pt x="12667" y="12613"/>
                    </a:lnTo>
                    <a:lnTo>
                      <a:pt x="12532" y="12315"/>
                    </a:lnTo>
                    <a:lnTo>
                      <a:pt x="12532" y="12260"/>
                    </a:lnTo>
                    <a:lnTo>
                      <a:pt x="12532" y="12206"/>
                    </a:lnTo>
                    <a:lnTo>
                      <a:pt x="12532" y="12152"/>
                    </a:lnTo>
                    <a:lnTo>
                      <a:pt x="12559" y="12098"/>
                    </a:lnTo>
                    <a:lnTo>
                      <a:pt x="12586" y="12043"/>
                    </a:lnTo>
                    <a:lnTo>
                      <a:pt x="12667" y="12043"/>
                    </a:lnTo>
                    <a:lnTo>
                      <a:pt x="12667" y="11989"/>
                    </a:lnTo>
                    <a:lnTo>
                      <a:pt x="12667" y="11853"/>
                    </a:lnTo>
                    <a:lnTo>
                      <a:pt x="12667" y="11745"/>
                    </a:lnTo>
                    <a:lnTo>
                      <a:pt x="12722" y="11609"/>
                    </a:lnTo>
                    <a:lnTo>
                      <a:pt x="12776" y="11501"/>
                    </a:lnTo>
                    <a:lnTo>
                      <a:pt x="12857" y="11555"/>
                    </a:lnTo>
                    <a:lnTo>
                      <a:pt x="12857" y="11474"/>
                    </a:lnTo>
                    <a:lnTo>
                      <a:pt x="12722" y="11148"/>
                    </a:lnTo>
                    <a:lnTo>
                      <a:pt x="12722" y="11040"/>
                    </a:lnTo>
                    <a:lnTo>
                      <a:pt x="12722" y="10985"/>
                    </a:lnTo>
                    <a:lnTo>
                      <a:pt x="12749" y="10931"/>
                    </a:lnTo>
                    <a:lnTo>
                      <a:pt x="12803" y="10850"/>
                    </a:lnTo>
                    <a:lnTo>
                      <a:pt x="12830" y="10823"/>
                    </a:lnTo>
                    <a:lnTo>
                      <a:pt x="12857" y="10823"/>
                    </a:lnTo>
                    <a:lnTo>
                      <a:pt x="12884" y="10796"/>
                    </a:lnTo>
                    <a:lnTo>
                      <a:pt x="12912" y="10768"/>
                    </a:lnTo>
                    <a:lnTo>
                      <a:pt x="12884" y="10660"/>
                    </a:lnTo>
                    <a:lnTo>
                      <a:pt x="12884" y="10633"/>
                    </a:lnTo>
                    <a:lnTo>
                      <a:pt x="12912" y="10606"/>
                    </a:lnTo>
                    <a:lnTo>
                      <a:pt x="12966" y="10552"/>
                    </a:lnTo>
                    <a:lnTo>
                      <a:pt x="12966" y="10524"/>
                    </a:lnTo>
                    <a:lnTo>
                      <a:pt x="12993" y="10497"/>
                    </a:lnTo>
                    <a:lnTo>
                      <a:pt x="13047" y="10389"/>
                    </a:lnTo>
                    <a:lnTo>
                      <a:pt x="13047" y="10335"/>
                    </a:lnTo>
                    <a:lnTo>
                      <a:pt x="13047" y="10226"/>
                    </a:lnTo>
                    <a:lnTo>
                      <a:pt x="12939" y="9928"/>
                    </a:lnTo>
                    <a:lnTo>
                      <a:pt x="12939" y="9873"/>
                    </a:lnTo>
                    <a:lnTo>
                      <a:pt x="12912" y="9738"/>
                    </a:lnTo>
                    <a:lnTo>
                      <a:pt x="12912" y="9656"/>
                    </a:lnTo>
                    <a:lnTo>
                      <a:pt x="12966" y="9602"/>
                    </a:lnTo>
                    <a:lnTo>
                      <a:pt x="12966" y="9521"/>
                    </a:lnTo>
                    <a:lnTo>
                      <a:pt x="12912" y="9005"/>
                    </a:lnTo>
                    <a:lnTo>
                      <a:pt x="12857" y="8870"/>
                    </a:lnTo>
                    <a:lnTo>
                      <a:pt x="12857" y="8788"/>
                    </a:lnTo>
                    <a:lnTo>
                      <a:pt x="12884" y="8680"/>
                    </a:lnTo>
                    <a:lnTo>
                      <a:pt x="12884" y="8653"/>
                    </a:lnTo>
                    <a:lnTo>
                      <a:pt x="12857" y="8626"/>
                    </a:lnTo>
                    <a:lnTo>
                      <a:pt x="12803" y="8544"/>
                    </a:lnTo>
                    <a:lnTo>
                      <a:pt x="12803" y="8517"/>
                    </a:lnTo>
                    <a:lnTo>
                      <a:pt x="12776" y="8463"/>
                    </a:lnTo>
                    <a:lnTo>
                      <a:pt x="12586" y="8083"/>
                    </a:lnTo>
                    <a:lnTo>
                      <a:pt x="12233" y="7541"/>
                    </a:lnTo>
                    <a:lnTo>
                      <a:pt x="12125" y="7242"/>
                    </a:lnTo>
                    <a:lnTo>
                      <a:pt x="11772" y="6700"/>
                    </a:lnTo>
                    <a:lnTo>
                      <a:pt x="11447" y="6347"/>
                    </a:lnTo>
                    <a:lnTo>
                      <a:pt x="11284" y="6212"/>
                    </a:lnTo>
                    <a:lnTo>
                      <a:pt x="11230" y="6157"/>
                    </a:lnTo>
                    <a:lnTo>
                      <a:pt x="11094" y="6130"/>
                    </a:lnTo>
                    <a:lnTo>
                      <a:pt x="10932" y="6049"/>
                    </a:lnTo>
                    <a:lnTo>
                      <a:pt x="10335" y="5588"/>
                    </a:lnTo>
                    <a:lnTo>
                      <a:pt x="10253" y="5534"/>
                    </a:lnTo>
                    <a:lnTo>
                      <a:pt x="10199" y="5479"/>
                    </a:lnTo>
                    <a:lnTo>
                      <a:pt x="10172" y="5371"/>
                    </a:lnTo>
                    <a:lnTo>
                      <a:pt x="10091" y="5289"/>
                    </a:lnTo>
                    <a:lnTo>
                      <a:pt x="10009" y="5235"/>
                    </a:lnTo>
                    <a:lnTo>
                      <a:pt x="9847" y="5127"/>
                    </a:lnTo>
                    <a:lnTo>
                      <a:pt x="9819" y="5100"/>
                    </a:lnTo>
                    <a:lnTo>
                      <a:pt x="9738" y="5045"/>
                    </a:lnTo>
                    <a:lnTo>
                      <a:pt x="9657" y="4964"/>
                    </a:lnTo>
                    <a:lnTo>
                      <a:pt x="9250" y="4150"/>
                    </a:lnTo>
                    <a:lnTo>
                      <a:pt x="9114" y="4015"/>
                    </a:lnTo>
                    <a:lnTo>
                      <a:pt x="9033" y="3960"/>
                    </a:lnTo>
                    <a:lnTo>
                      <a:pt x="8653" y="3825"/>
                    </a:lnTo>
                    <a:lnTo>
                      <a:pt x="8572" y="3825"/>
                    </a:lnTo>
                    <a:lnTo>
                      <a:pt x="8545" y="3879"/>
                    </a:lnTo>
                    <a:lnTo>
                      <a:pt x="8545" y="3879"/>
                    </a:lnTo>
                    <a:lnTo>
                      <a:pt x="8599" y="3852"/>
                    </a:lnTo>
                    <a:lnTo>
                      <a:pt x="8626" y="3879"/>
                    </a:lnTo>
                    <a:lnTo>
                      <a:pt x="8599" y="3933"/>
                    </a:lnTo>
                    <a:lnTo>
                      <a:pt x="8490" y="3933"/>
                    </a:lnTo>
                    <a:lnTo>
                      <a:pt x="8301" y="3798"/>
                    </a:lnTo>
                    <a:lnTo>
                      <a:pt x="8219" y="3743"/>
                    </a:lnTo>
                    <a:lnTo>
                      <a:pt x="8192" y="3906"/>
                    </a:lnTo>
                    <a:lnTo>
                      <a:pt x="8219" y="4177"/>
                    </a:lnTo>
                    <a:lnTo>
                      <a:pt x="8165" y="4286"/>
                    </a:lnTo>
                    <a:lnTo>
                      <a:pt x="8084" y="4367"/>
                    </a:lnTo>
                    <a:lnTo>
                      <a:pt x="7839" y="4557"/>
                    </a:lnTo>
                    <a:lnTo>
                      <a:pt x="7758" y="4666"/>
                    </a:lnTo>
                    <a:lnTo>
                      <a:pt x="7704" y="4801"/>
                    </a:lnTo>
                    <a:lnTo>
                      <a:pt x="7704" y="4964"/>
                    </a:lnTo>
                    <a:lnTo>
                      <a:pt x="7677" y="5072"/>
                    </a:lnTo>
                    <a:lnTo>
                      <a:pt x="7568" y="5181"/>
                    </a:lnTo>
                    <a:lnTo>
                      <a:pt x="7541" y="5208"/>
                    </a:lnTo>
                    <a:lnTo>
                      <a:pt x="7514" y="5235"/>
                    </a:lnTo>
                    <a:lnTo>
                      <a:pt x="7514" y="5262"/>
                    </a:lnTo>
                    <a:lnTo>
                      <a:pt x="7487" y="5289"/>
                    </a:lnTo>
                    <a:lnTo>
                      <a:pt x="7378" y="5344"/>
                    </a:lnTo>
                    <a:lnTo>
                      <a:pt x="7378" y="5371"/>
                    </a:lnTo>
                    <a:lnTo>
                      <a:pt x="7351" y="5452"/>
                    </a:lnTo>
                    <a:lnTo>
                      <a:pt x="7297" y="5479"/>
                    </a:lnTo>
                    <a:lnTo>
                      <a:pt x="7243" y="5506"/>
                    </a:lnTo>
                    <a:lnTo>
                      <a:pt x="7161" y="5452"/>
                    </a:lnTo>
                    <a:lnTo>
                      <a:pt x="7134" y="5425"/>
                    </a:lnTo>
                    <a:lnTo>
                      <a:pt x="7134" y="5371"/>
                    </a:lnTo>
                    <a:lnTo>
                      <a:pt x="7107" y="5344"/>
                    </a:lnTo>
                    <a:lnTo>
                      <a:pt x="7053" y="5317"/>
                    </a:lnTo>
                    <a:lnTo>
                      <a:pt x="6999" y="5344"/>
                    </a:lnTo>
                    <a:lnTo>
                      <a:pt x="6944" y="5398"/>
                    </a:lnTo>
                    <a:lnTo>
                      <a:pt x="6836" y="5398"/>
                    </a:lnTo>
                    <a:lnTo>
                      <a:pt x="6782" y="5344"/>
                    </a:lnTo>
                    <a:lnTo>
                      <a:pt x="6727" y="5181"/>
                    </a:lnTo>
                    <a:lnTo>
                      <a:pt x="6727" y="5154"/>
                    </a:lnTo>
                    <a:lnTo>
                      <a:pt x="6727" y="5127"/>
                    </a:lnTo>
                    <a:lnTo>
                      <a:pt x="6727" y="5100"/>
                    </a:lnTo>
                    <a:lnTo>
                      <a:pt x="6700" y="5072"/>
                    </a:lnTo>
                    <a:lnTo>
                      <a:pt x="6673" y="5072"/>
                    </a:lnTo>
                    <a:lnTo>
                      <a:pt x="6646" y="5045"/>
                    </a:lnTo>
                    <a:lnTo>
                      <a:pt x="6619" y="5018"/>
                    </a:lnTo>
                    <a:lnTo>
                      <a:pt x="6592" y="4991"/>
                    </a:lnTo>
                    <a:lnTo>
                      <a:pt x="6537" y="4910"/>
                    </a:lnTo>
                    <a:lnTo>
                      <a:pt x="6402" y="4910"/>
                    </a:lnTo>
                    <a:lnTo>
                      <a:pt x="6266" y="4964"/>
                    </a:lnTo>
                    <a:lnTo>
                      <a:pt x="5914" y="5100"/>
                    </a:lnTo>
                    <a:lnTo>
                      <a:pt x="5805" y="5181"/>
                    </a:lnTo>
                    <a:lnTo>
                      <a:pt x="5669" y="5235"/>
                    </a:lnTo>
                    <a:lnTo>
                      <a:pt x="5534" y="5262"/>
                    </a:lnTo>
                    <a:lnTo>
                      <a:pt x="5425" y="5317"/>
                    </a:lnTo>
                    <a:lnTo>
                      <a:pt x="5371" y="5479"/>
                    </a:lnTo>
                    <a:lnTo>
                      <a:pt x="5371" y="5561"/>
                    </a:lnTo>
                    <a:lnTo>
                      <a:pt x="5344" y="5615"/>
                    </a:lnTo>
                    <a:lnTo>
                      <a:pt x="5290" y="5669"/>
                    </a:lnTo>
                    <a:lnTo>
                      <a:pt x="5263" y="5723"/>
                    </a:lnTo>
                    <a:lnTo>
                      <a:pt x="5100" y="5832"/>
                    </a:lnTo>
                    <a:lnTo>
                      <a:pt x="4991" y="5859"/>
                    </a:lnTo>
                    <a:lnTo>
                      <a:pt x="4937" y="5832"/>
                    </a:lnTo>
                    <a:lnTo>
                      <a:pt x="4910" y="5751"/>
                    </a:lnTo>
                    <a:lnTo>
                      <a:pt x="4856" y="5642"/>
                    </a:lnTo>
                    <a:lnTo>
                      <a:pt x="4774" y="5588"/>
                    </a:lnTo>
                    <a:lnTo>
                      <a:pt x="4720" y="5534"/>
                    </a:lnTo>
                    <a:lnTo>
                      <a:pt x="4612" y="5534"/>
                    </a:lnTo>
                    <a:lnTo>
                      <a:pt x="4585" y="5506"/>
                    </a:lnTo>
                    <a:lnTo>
                      <a:pt x="4557" y="5479"/>
                    </a:lnTo>
                    <a:lnTo>
                      <a:pt x="4530" y="5398"/>
                    </a:lnTo>
                    <a:lnTo>
                      <a:pt x="4503" y="5371"/>
                    </a:lnTo>
                    <a:lnTo>
                      <a:pt x="4476" y="5344"/>
                    </a:lnTo>
                    <a:lnTo>
                      <a:pt x="4476" y="5289"/>
                    </a:lnTo>
                    <a:lnTo>
                      <a:pt x="4476" y="5262"/>
                    </a:lnTo>
                    <a:lnTo>
                      <a:pt x="4503" y="5235"/>
                    </a:lnTo>
                    <a:lnTo>
                      <a:pt x="4639" y="4937"/>
                    </a:lnTo>
                    <a:lnTo>
                      <a:pt x="4693" y="4910"/>
                    </a:lnTo>
                    <a:lnTo>
                      <a:pt x="4774" y="4883"/>
                    </a:lnTo>
                    <a:lnTo>
                      <a:pt x="4829" y="4883"/>
                    </a:lnTo>
                    <a:lnTo>
                      <a:pt x="4856" y="4801"/>
                    </a:lnTo>
                    <a:lnTo>
                      <a:pt x="4856" y="4747"/>
                    </a:lnTo>
                    <a:lnTo>
                      <a:pt x="4883" y="4639"/>
                    </a:lnTo>
                    <a:lnTo>
                      <a:pt x="4883" y="4449"/>
                    </a:lnTo>
                    <a:lnTo>
                      <a:pt x="4910" y="4313"/>
                    </a:lnTo>
                    <a:lnTo>
                      <a:pt x="4883" y="4232"/>
                    </a:lnTo>
                    <a:lnTo>
                      <a:pt x="4829" y="4205"/>
                    </a:lnTo>
                    <a:lnTo>
                      <a:pt x="4774" y="4150"/>
                    </a:lnTo>
                    <a:lnTo>
                      <a:pt x="4774" y="4069"/>
                    </a:lnTo>
                    <a:lnTo>
                      <a:pt x="4802" y="4015"/>
                    </a:lnTo>
                    <a:lnTo>
                      <a:pt x="4856" y="3988"/>
                    </a:lnTo>
                    <a:lnTo>
                      <a:pt x="4883" y="3960"/>
                    </a:lnTo>
                    <a:lnTo>
                      <a:pt x="4883" y="3879"/>
                    </a:lnTo>
                    <a:lnTo>
                      <a:pt x="4883" y="3825"/>
                    </a:lnTo>
                    <a:lnTo>
                      <a:pt x="4856" y="3771"/>
                    </a:lnTo>
                    <a:lnTo>
                      <a:pt x="4829" y="3743"/>
                    </a:lnTo>
                    <a:lnTo>
                      <a:pt x="4666" y="3798"/>
                    </a:lnTo>
                    <a:lnTo>
                      <a:pt x="4612" y="3771"/>
                    </a:lnTo>
                    <a:lnTo>
                      <a:pt x="4503" y="3689"/>
                    </a:lnTo>
                    <a:lnTo>
                      <a:pt x="4422" y="3689"/>
                    </a:lnTo>
                    <a:lnTo>
                      <a:pt x="4340" y="3798"/>
                    </a:lnTo>
                    <a:lnTo>
                      <a:pt x="4286" y="3798"/>
                    </a:lnTo>
                    <a:lnTo>
                      <a:pt x="4123" y="3771"/>
                    </a:lnTo>
                    <a:lnTo>
                      <a:pt x="4042" y="3771"/>
                    </a:lnTo>
                    <a:lnTo>
                      <a:pt x="4015" y="3798"/>
                    </a:lnTo>
                    <a:lnTo>
                      <a:pt x="3988" y="3743"/>
                    </a:lnTo>
                    <a:lnTo>
                      <a:pt x="3988" y="3716"/>
                    </a:lnTo>
                    <a:lnTo>
                      <a:pt x="3961" y="3635"/>
                    </a:lnTo>
                    <a:lnTo>
                      <a:pt x="3988" y="3608"/>
                    </a:lnTo>
                    <a:lnTo>
                      <a:pt x="3988" y="3581"/>
                    </a:lnTo>
                    <a:lnTo>
                      <a:pt x="3988" y="3554"/>
                    </a:lnTo>
                    <a:lnTo>
                      <a:pt x="3988" y="3526"/>
                    </a:lnTo>
                    <a:lnTo>
                      <a:pt x="3988" y="3499"/>
                    </a:lnTo>
                    <a:lnTo>
                      <a:pt x="3961" y="3445"/>
                    </a:lnTo>
                    <a:lnTo>
                      <a:pt x="3934" y="3391"/>
                    </a:lnTo>
                    <a:lnTo>
                      <a:pt x="3934" y="3364"/>
                    </a:lnTo>
                    <a:lnTo>
                      <a:pt x="3906" y="3201"/>
                    </a:lnTo>
                    <a:lnTo>
                      <a:pt x="3879" y="3147"/>
                    </a:lnTo>
                    <a:lnTo>
                      <a:pt x="3798" y="3092"/>
                    </a:lnTo>
                    <a:lnTo>
                      <a:pt x="3689" y="3092"/>
                    </a:lnTo>
                    <a:lnTo>
                      <a:pt x="3662" y="3065"/>
                    </a:lnTo>
                    <a:lnTo>
                      <a:pt x="3662" y="3038"/>
                    </a:lnTo>
                    <a:lnTo>
                      <a:pt x="3662" y="2957"/>
                    </a:lnTo>
                    <a:lnTo>
                      <a:pt x="3662" y="2930"/>
                    </a:lnTo>
                    <a:lnTo>
                      <a:pt x="3608" y="2930"/>
                    </a:lnTo>
                    <a:lnTo>
                      <a:pt x="3391" y="3092"/>
                    </a:lnTo>
                    <a:lnTo>
                      <a:pt x="3283" y="3092"/>
                    </a:lnTo>
                    <a:lnTo>
                      <a:pt x="3147" y="3038"/>
                    </a:lnTo>
                    <a:lnTo>
                      <a:pt x="2957" y="2957"/>
                    </a:lnTo>
                    <a:lnTo>
                      <a:pt x="2876" y="2957"/>
                    </a:lnTo>
                    <a:lnTo>
                      <a:pt x="2767" y="2875"/>
                    </a:lnTo>
                    <a:lnTo>
                      <a:pt x="2740" y="2848"/>
                    </a:lnTo>
                    <a:lnTo>
                      <a:pt x="2577" y="2848"/>
                    </a:lnTo>
                    <a:lnTo>
                      <a:pt x="2496" y="2821"/>
                    </a:lnTo>
                    <a:lnTo>
                      <a:pt x="2469" y="2821"/>
                    </a:lnTo>
                    <a:lnTo>
                      <a:pt x="2360" y="2767"/>
                    </a:lnTo>
                    <a:lnTo>
                      <a:pt x="2306" y="2713"/>
                    </a:lnTo>
                    <a:lnTo>
                      <a:pt x="2279" y="2631"/>
                    </a:lnTo>
                    <a:lnTo>
                      <a:pt x="2143" y="2252"/>
                    </a:lnTo>
                    <a:lnTo>
                      <a:pt x="2116" y="2224"/>
                    </a:lnTo>
                    <a:lnTo>
                      <a:pt x="2008" y="2224"/>
                    </a:lnTo>
                    <a:lnTo>
                      <a:pt x="1954" y="2252"/>
                    </a:lnTo>
                    <a:lnTo>
                      <a:pt x="1872" y="2252"/>
                    </a:lnTo>
                    <a:lnTo>
                      <a:pt x="1872" y="2224"/>
                    </a:lnTo>
                    <a:lnTo>
                      <a:pt x="1845" y="2224"/>
                    </a:lnTo>
                    <a:lnTo>
                      <a:pt x="1818" y="2197"/>
                    </a:lnTo>
                    <a:close/>
                    <a:moveTo>
                      <a:pt x="58127" y="1140"/>
                    </a:moveTo>
                    <a:lnTo>
                      <a:pt x="58100" y="1167"/>
                    </a:lnTo>
                    <a:lnTo>
                      <a:pt x="58073" y="1194"/>
                    </a:lnTo>
                    <a:lnTo>
                      <a:pt x="58046" y="1221"/>
                    </a:lnTo>
                    <a:lnTo>
                      <a:pt x="58019" y="1275"/>
                    </a:lnTo>
                    <a:lnTo>
                      <a:pt x="57991" y="1302"/>
                    </a:lnTo>
                    <a:lnTo>
                      <a:pt x="57964" y="1302"/>
                    </a:lnTo>
                    <a:lnTo>
                      <a:pt x="57964" y="1329"/>
                    </a:lnTo>
                    <a:lnTo>
                      <a:pt x="57964" y="1411"/>
                    </a:lnTo>
                    <a:lnTo>
                      <a:pt x="57937" y="1546"/>
                    </a:lnTo>
                    <a:lnTo>
                      <a:pt x="57883" y="1601"/>
                    </a:lnTo>
                    <a:lnTo>
                      <a:pt x="57802" y="1655"/>
                    </a:lnTo>
                    <a:lnTo>
                      <a:pt x="57802" y="1709"/>
                    </a:lnTo>
                    <a:lnTo>
                      <a:pt x="57802" y="1845"/>
                    </a:lnTo>
                    <a:lnTo>
                      <a:pt x="57774" y="1872"/>
                    </a:lnTo>
                    <a:lnTo>
                      <a:pt x="57747" y="1926"/>
                    </a:lnTo>
                    <a:lnTo>
                      <a:pt x="57720" y="1953"/>
                    </a:lnTo>
                    <a:lnTo>
                      <a:pt x="57720" y="1980"/>
                    </a:lnTo>
                    <a:lnTo>
                      <a:pt x="57720" y="2089"/>
                    </a:lnTo>
                    <a:lnTo>
                      <a:pt x="57720" y="2197"/>
                    </a:lnTo>
                    <a:lnTo>
                      <a:pt x="57693" y="2252"/>
                    </a:lnTo>
                    <a:lnTo>
                      <a:pt x="57666" y="2279"/>
                    </a:lnTo>
                    <a:lnTo>
                      <a:pt x="57612" y="2333"/>
                    </a:lnTo>
                    <a:lnTo>
                      <a:pt x="57395" y="2631"/>
                    </a:lnTo>
                    <a:lnTo>
                      <a:pt x="57340" y="2658"/>
                    </a:lnTo>
                    <a:lnTo>
                      <a:pt x="57313" y="2686"/>
                    </a:lnTo>
                    <a:lnTo>
                      <a:pt x="57286" y="2740"/>
                    </a:lnTo>
                    <a:lnTo>
                      <a:pt x="57259" y="2794"/>
                    </a:lnTo>
                    <a:lnTo>
                      <a:pt x="57259" y="2875"/>
                    </a:lnTo>
                    <a:lnTo>
                      <a:pt x="57232" y="2930"/>
                    </a:lnTo>
                    <a:lnTo>
                      <a:pt x="57178" y="2984"/>
                    </a:lnTo>
                    <a:lnTo>
                      <a:pt x="57123" y="3011"/>
                    </a:lnTo>
                    <a:lnTo>
                      <a:pt x="57069" y="3038"/>
                    </a:lnTo>
                    <a:lnTo>
                      <a:pt x="57015" y="3092"/>
                    </a:lnTo>
                    <a:lnTo>
                      <a:pt x="56717" y="3337"/>
                    </a:lnTo>
                    <a:lnTo>
                      <a:pt x="56689" y="3364"/>
                    </a:lnTo>
                    <a:lnTo>
                      <a:pt x="56662" y="3391"/>
                    </a:lnTo>
                    <a:lnTo>
                      <a:pt x="56662" y="3418"/>
                    </a:lnTo>
                    <a:lnTo>
                      <a:pt x="56635" y="3526"/>
                    </a:lnTo>
                    <a:lnTo>
                      <a:pt x="56635" y="3554"/>
                    </a:lnTo>
                    <a:lnTo>
                      <a:pt x="56608" y="3554"/>
                    </a:lnTo>
                    <a:lnTo>
                      <a:pt x="56581" y="3581"/>
                    </a:lnTo>
                    <a:lnTo>
                      <a:pt x="56473" y="3581"/>
                    </a:lnTo>
                    <a:lnTo>
                      <a:pt x="56418" y="3635"/>
                    </a:lnTo>
                    <a:lnTo>
                      <a:pt x="56337" y="3689"/>
                    </a:lnTo>
                    <a:lnTo>
                      <a:pt x="56337" y="3716"/>
                    </a:lnTo>
                    <a:lnTo>
                      <a:pt x="56418" y="3716"/>
                    </a:lnTo>
                    <a:lnTo>
                      <a:pt x="56500" y="3662"/>
                    </a:lnTo>
                    <a:lnTo>
                      <a:pt x="56527" y="3689"/>
                    </a:lnTo>
                    <a:lnTo>
                      <a:pt x="56554" y="3798"/>
                    </a:lnTo>
                    <a:lnTo>
                      <a:pt x="56527" y="3825"/>
                    </a:lnTo>
                    <a:lnTo>
                      <a:pt x="56473" y="3825"/>
                    </a:lnTo>
                    <a:lnTo>
                      <a:pt x="56445" y="3798"/>
                    </a:lnTo>
                    <a:lnTo>
                      <a:pt x="56337" y="3798"/>
                    </a:lnTo>
                    <a:lnTo>
                      <a:pt x="56283" y="3825"/>
                    </a:lnTo>
                    <a:lnTo>
                      <a:pt x="56228" y="3879"/>
                    </a:lnTo>
                    <a:lnTo>
                      <a:pt x="56066" y="4123"/>
                    </a:lnTo>
                    <a:lnTo>
                      <a:pt x="55984" y="4150"/>
                    </a:lnTo>
                    <a:lnTo>
                      <a:pt x="55903" y="4177"/>
                    </a:lnTo>
                    <a:lnTo>
                      <a:pt x="55849" y="4259"/>
                    </a:lnTo>
                    <a:lnTo>
                      <a:pt x="55876" y="4286"/>
                    </a:lnTo>
                    <a:lnTo>
                      <a:pt x="55957" y="4259"/>
                    </a:lnTo>
                    <a:lnTo>
                      <a:pt x="56011" y="4367"/>
                    </a:lnTo>
                    <a:lnTo>
                      <a:pt x="55957" y="4503"/>
                    </a:lnTo>
                    <a:lnTo>
                      <a:pt x="55767" y="4856"/>
                    </a:lnTo>
                    <a:lnTo>
                      <a:pt x="55740" y="4910"/>
                    </a:lnTo>
                    <a:lnTo>
                      <a:pt x="55740" y="5072"/>
                    </a:lnTo>
                    <a:lnTo>
                      <a:pt x="55713" y="5154"/>
                    </a:lnTo>
                    <a:lnTo>
                      <a:pt x="55659" y="5208"/>
                    </a:lnTo>
                    <a:lnTo>
                      <a:pt x="55360" y="5371"/>
                    </a:lnTo>
                    <a:lnTo>
                      <a:pt x="55306" y="5425"/>
                    </a:lnTo>
                    <a:lnTo>
                      <a:pt x="55252" y="5479"/>
                    </a:lnTo>
                    <a:lnTo>
                      <a:pt x="55252" y="5534"/>
                    </a:lnTo>
                    <a:lnTo>
                      <a:pt x="55225" y="5696"/>
                    </a:lnTo>
                    <a:lnTo>
                      <a:pt x="55171" y="5832"/>
                    </a:lnTo>
                    <a:lnTo>
                      <a:pt x="55116" y="5968"/>
                    </a:lnTo>
                    <a:lnTo>
                      <a:pt x="55008" y="6103"/>
                    </a:lnTo>
                    <a:lnTo>
                      <a:pt x="54926" y="6185"/>
                    </a:lnTo>
                    <a:lnTo>
                      <a:pt x="54818" y="6212"/>
                    </a:lnTo>
                    <a:lnTo>
                      <a:pt x="54438" y="6212"/>
                    </a:lnTo>
                    <a:lnTo>
                      <a:pt x="54357" y="6185"/>
                    </a:lnTo>
                    <a:lnTo>
                      <a:pt x="54248" y="6076"/>
                    </a:lnTo>
                    <a:lnTo>
                      <a:pt x="54221" y="6103"/>
                    </a:lnTo>
                    <a:lnTo>
                      <a:pt x="54221" y="6212"/>
                    </a:lnTo>
                    <a:lnTo>
                      <a:pt x="54194" y="6239"/>
                    </a:lnTo>
                    <a:lnTo>
                      <a:pt x="54113" y="6130"/>
                    </a:lnTo>
                    <a:lnTo>
                      <a:pt x="54248" y="5913"/>
                    </a:lnTo>
                    <a:lnTo>
                      <a:pt x="54194" y="5832"/>
                    </a:lnTo>
                    <a:lnTo>
                      <a:pt x="54140" y="5913"/>
                    </a:lnTo>
                    <a:lnTo>
                      <a:pt x="54004" y="6157"/>
                    </a:lnTo>
                    <a:lnTo>
                      <a:pt x="53760" y="6347"/>
                    </a:lnTo>
                    <a:lnTo>
                      <a:pt x="53733" y="6374"/>
                    </a:lnTo>
                    <a:lnTo>
                      <a:pt x="53679" y="6456"/>
                    </a:lnTo>
                    <a:lnTo>
                      <a:pt x="53516" y="6564"/>
                    </a:lnTo>
                    <a:lnTo>
                      <a:pt x="53462" y="6591"/>
                    </a:lnTo>
                    <a:lnTo>
                      <a:pt x="53462" y="6619"/>
                    </a:lnTo>
                    <a:lnTo>
                      <a:pt x="53435" y="6646"/>
                    </a:lnTo>
                    <a:lnTo>
                      <a:pt x="53408" y="6700"/>
                    </a:lnTo>
                    <a:lnTo>
                      <a:pt x="53408" y="6808"/>
                    </a:lnTo>
                    <a:lnTo>
                      <a:pt x="53380" y="6863"/>
                    </a:lnTo>
                    <a:lnTo>
                      <a:pt x="53353" y="6917"/>
                    </a:lnTo>
                    <a:lnTo>
                      <a:pt x="53380" y="6944"/>
                    </a:lnTo>
                    <a:lnTo>
                      <a:pt x="53462" y="6890"/>
                    </a:lnTo>
                    <a:lnTo>
                      <a:pt x="53489" y="6890"/>
                    </a:lnTo>
                    <a:lnTo>
                      <a:pt x="53516" y="6917"/>
                    </a:lnTo>
                    <a:lnTo>
                      <a:pt x="53489" y="6944"/>
                    </a:lnTo>
                    <a:lnTo>
                      <a:pt x="53516" y="6971"/>
                    </a:lnTo>
                    <a:lnTo>
                      <a:pt x="53814" y="7242"/>
                    </a:lnTo>
                    <a:lnTo>
                      <a:pt x="53923" y="7297"/>
                    </a:lnTo>
                    <a:lnTo>
                      <a:pt x="54058" y="7297"/>
                    </a:lnTo>
                    <a:lnTo>
                      <a:pt x="54167" y="7242"/>
                    </a:lnTo>
                    <a:lnTo>
                      <a:pt x="54194" y="7270"/>
                    </a:lnTo>
                    <a:lnTo>
                      <a:pt x="54194" y="7297"/>
                    </a:lnTo>
                    <a:lnTo>
                      <a:pt x="54167" y="7324"/>
                    </a:lnTo>
                    <a:lnTo>
                      <a:pt x="54140" y="7351"/>
                    </a:lnTo>
                    <a:lnTo>
                      <a:pt x="54086" y="7405"/>
                    </a:lnTo>
                    <a:lnTo>
                      <a:pt x="54086" y="7459"/>
                    </a:lnTo>
                    <a:lnTo>
                      <a:pt x="54086" y="7568"/>
                    </a:lnTo>
                    <a:lnTo>
                      <a:pt x="54058" y="7704"/>
                    </a:lnTo>
                    <a:lnTo>
                      <a:pt x="54031" y="7758"/>
                    </a:lnTo>
                    <a:lnTo>
                      <a:pt x="54004" y="7812"/>
                    </a:lnTo>
                    <a:lnTo>
                      <a:pt x="53950" y="7839"/>
                    </a:lnTo>
                    <a:lnTo>
                      <a:pt x="53896" y="7866"/>
                    </a:lnTo>
                    <a:lnTo>
                      <a:pt x="53814" y="7893"/>
                    </a:lnTo>
                    <a:lnTo>
                      <a:pt x="53787" y="7893"/>
                    </a:lnTo>
                    <a:lnTo>
                      <a:pt x="53679" y="8029"/>
                    </a:lnTo>
                    <a:lnTo>
                      <a:pt x="53543" y="8165"/>
                    </a:lnTo>
                    <a:lnTo>
                      <a:pt x="53516" y="8192"/>
                    </a:lnTo>
                    <a:lnTo>
                      <a:pt x="53408" y="8300"/>
                    </a:lnTo>
                    <a:lnTo>
                      <a:pt x="53380" y="8327"/>
                    </a:lnTo>
                    <a:lnTo>
                      <a:pt x="53245" y="8327"/>
                    </a:lnTo>
                    <a:lnTo>
                      <a:pt x="53191" y="8300"/>
                    </a:lnTo>
                    <a:lnTo>
                      <a:pt x="53136" y="8246"/>
                    </a:lnTo>
                    <a:lnTo>
                      <a:pt x="53109" y="8219"/>
                    </a:lnTo>
                    <a:lnTo>
                      <a:pt x="52974" y="8219"/>
                    </a:lnTo>
                    <a:lnTo>
                      <a:pt x="52974" y="8192"/>
                    </a:lnTo>
                    <a:lnTo>
                      <a:pt x="52946" y="8192"/>
                    </a:lnTo>
                    <a:lnTo>
                      <a:pt x="52919" y="8137"/>
                    </a:lnTo>
                    <a:lnTo>
                      <a:pt x="52865" y="8137"/>
                    </a:lnTo>
                    <a:lnTo>
                      <a:pt x="52838" y="8165"/>
                    </a:lnTo>
                    <a:lnTo>
                      <a:pt x="52811" y="8273"/>
                    </a:lnTo>
                    <a:lnTo>
                      <a:pt x="52757" y="8300"/>
                    </a:lnTo>
                    <a:lnTo>
                      <a:pt x="52648" y="8300"/>
                    </a:lnTo>
                    <a:lnTo>
                      <a:pt x="52648" y="8382"/>
                    </a:lnTo>
                    <a:lnTo>
                      <a:pt x="52675" y="8409"/>
                    </a:lnTo>
                    <a:lnTo>
                      <a:pt x="52729" y="8436"/>
                    </a:lnTo>
                    <a:lnTo>
                      <a:pt x="52784" y="8463"/>
                    </a:lnTo>
                    <a:lnTo>
                      <a:pt x="52865" y="8571"/>
                    </a:lnTo>
                    <a:lnTo>
                      <a:pt x="53082" y="9222"/>
                    </a:lnTo>
                    <a:lnTo>
                      <a:pt x="53082" y="9304"/>
                    </a:lnTo>
                    <a:lnTo>
                      <a:pt x="53082" y="9358"/>
                    </a:lnTo>
                    <a:lnTo>
                      <a:pt x="53055" y="9494"/>
                    </a:lnTo>
                    <a:lnTo>
                      <a:pt x="53055" y="9629"/>
                    </a:lnTo>
                    <a:lnTo>
                      <a:pt x="53082" y="9765"/>
                    </a:lnTo>
                    <a:lnTo>
                      <a:pt x="53109" y="9901"/>
                    </a:lnTo>
                    <a:lnTo>
                      <a:pt x="53191" y="10009"/>
                    </a:lnTo>
                    <a:lnTo>
                      <a:pt x="53326" y="10118"/>
                    </a:lnTo>
                    <a:lnTo>
                      <a:pt x="53380" y="10199"/>
                    </a:lnTo>
                    <a:lnTo>
                      <a:pt x="53380" y="10253"/>
                    </a:lnTo>
                    <a:lnTo>
                      <a:pt x="53326" y="10307"/>
                    </a:lnTo>
                    <a:lnTo>
                      <a:pt x="53245" y="10307"/>
                    </a:lnTo>
                    <a:lnTo>
                      <a:pt x="53163" y="10280"/>
                    </a:lnTo>
                    <a:lnTo>
                      <a:pt x="53109" y="10226"/>
                    </a:lnTo>
                    <a:lnTo>
                      <a:pt x="53028" y="10226"/>
                    </a:lnTo>
                    <a:lnTo>
                      <a:pt x="52974" y="10199"/>
                    </a:lnTo>
                    <a:lnTo>
                      <a:pt x="52919" y="10172"/>
                    </a:lnTo>
                    <a:lnTo>
                      <a:pt x="52892" y="10145"/>
                    </a:lnTo>
                    <a:lnTo>
                      <a:pt x="52811" y="10172"/>
                    </a:lnTo>
                    <a:lnTo>
                      <a:pt x="52729" y="10145"/>
                    </a:lnTo>
                    <a:lnTo>
                      <a:pt x="52540" y="10090"/>
                    </a:lnTo>
                    <a:lnTo>
                      <a:pt x="52485" y="10036"/>
                    </a:lnTo>
                    <a:lnTo>
                      <a:pt x="52458" y="10009"/>
                    </a:lnTo>
                    <a:lnTo>
                      <a:pt x="52431" y="9656"/>
                    </a:lnTo>
                    <a:lnTo>
                      <a:pt x="52377" y="9548"/>
                    </a:lnTo>
                    <a:lnTo>
                      <a:pt x="52268" y="9277"/>
                    </a:lnTo>
                    <a:lnTo>
                      <a:pt x="52241" y="9141"/>
                    </a:lnTo>
                    <a:lnTo>
                      <a:pt x="52241" y="8870"/>
                    </a:lnTo>
                    <a:lnTo>
                      <a:pt x="52268" y="8599"/>
                    </a:lnTo>
                    <a:lnTo>
                      <a:pt x="52241" y="8463"/>
                    </a:lnTo>
                    <a:lnTo>
                      <a:pt x="52241" y="8354"/>
                    </a:lnTo>
                    <a:lnTo>
                      <a:pt x="52214" y="8273"/>
                    </a:lnTo>
                    <a:lnTo>
                      <a:pt x="52187" y="8300"/>
                    </a:lnTo>
                    <a:lnTo>
                      <a:pt x="52160" y="8327"/>
                    </a:lnTo>
                    <a:lnTo>
                      <a:pt x="52133" y="8354"/>
                    </a:lnTo>
                    <a:lnTo>
                      <a:pt x="52106" y="8382"/>
                    </a:lnTo>
                    <a:lnTo>
                      <a:pt x="52024" y="8436"/>
                    </a:lnTo>
                    <a:lnTo>
                      <a:pt x="51997" y="8490"/>
                    </a:lnTo>
                    <a:lnTo>
                      <a:pt x="51997" y="8544"/>
                    </a:lnTo>
                    <a:lnTo>
                      <a:pt x="51970" y="8599"/>
                    </a:lnTo>
                    <a:lnTo>
                      <a:pt x="51916" y="8653"/>
                    </a:lnTo>
                    <a:lnTo>
                      <a:pt x="51861" y="8653"/>
                    </a:lnTo>
                    <a:lnTo>
                      <a:pt x="51807" y="8626"/>
                    </a:lnTo>
                    <a:lnTo>
                      <a:pt x="51753" y="8626"/>
                    </a:lnTo>
                    <a:lnTo>
                      <a:pt x="51672" y="8653"/>
                    </a:lnTo>
                    <a:lnTo>
                      <a:pt x="51590" y="8680"/>
                    </a:lnTo>
                    <a:lnTo>
                      <a:pt x="51482" y="8788"/>
                    </a:lnTo>
                    <a:lnTo>
                      <a:pt x="51427" y="8843"/>
                    </a:lnTo>
                    <a:lnTo>
                      <a:pt x="51319" y="8870"/>
                    </a:lnTo>
                    <a:lnTo>
                      <a:pt x="51292" y="8897"/>
                    </a:lnTo>
                    <a:lnTo>
                      <a:pt x="51265" y="8924"/>
                    </a:lnTo>
                    <a:lnTo>
                      <a:pt x="51265" y="8978"/>
                    </a:lnTo>
                    <a:lnTo>
                      <a:pt x="51292" y="9033"/>
                    </a:lnTo>
                    <a:lnTo>
                      <a:pt x="51373" y="9168"/>
                    </a:lnTo>
                    <a:lnTo>
                      <a:pt x="51373" y="9222"/>
                    </a:lnTo>
                    <a:lnTo>
                      <a:pt x="51400" y="9304"/>
                    </a:lnTo>
                    <a:lnTo>
                      <a:pt x="51400" y="9711"/>
                    </a:lnTo>
                    <a:lnTo>
                      <a:pt x="51427" y="9819"/>
                    </a:lnTo>
                    <a:lnTo>
                      <a:pt x="51482" y="9928"/>
                    </a:lnTo>
                    <a:lnTo>
                      <a:pt x="51617" y="9928"/>
                    </a:lnTo>
                    <a:lnTo>
                      <a:pt x="51644" y="9955"/>
                    </a:lnTo>
                    <a:lnTo>
                      <a:pt x="51617" y="10036"/>
                    </a:lnTo>
                    <a:lnTo>
                      <a:pt x="51590" y="10172"/>
                    </a:lnTo>
                    <a:lnTo>
                      <a:pt x="51563" y="10226"/>
                    </a:lnTo>
                    <a:lnTo>
                      <a:pt x="51536" y="10280"/>
                    </a:lnTo>
                    <a:lnTo>
                      <a:pt x="51455" y="10362"/>
                    </a:lnTo>
                    <a:lnTo>
                      <a:pt x="51427" y="10389"/>
                    </a:lnTo>
                    <a:lnTo>
                      <a:pt x="51400" y="10416"/>
                    </a:lnTo>
                    <a:lnTo>
                      <a:pt x="51427" y="10497"/>
                    </a:lnTo>
                    <a:lnTo>
                      <a:pt x="51509" y="10443"/>
                    </a:lnTo>
                    <a:lnTo>
                      <a:pt x="51536" y="10497"/>
                    </a:lnTo>
                    <a:lnTo>
                      <a:pt x="51509" y="10552"/>
                    </a:lnTo>
                    <a:lnTo>
                      <a:pt x="51427" y="10687"/>
                    </a:lnTo>
                    <a:lnTo>
                      <a:pt x="51400" y="10741"/>
                    </a:lnTo>
                    <a:lnTo>
                      <a:pt x="51400" y="10877"/>
                    </a:lnTo>
                    <a:lnTo>
                      <a:pt x="51373" y="10931"/>
                    </a:lnTo>
                    <a:lnTo>
                      <a:pt x="51048" y="11230"/>
                    </a:lnTo>
                    <a:lnTo>
                      <a:pt x="50885" y="11311"/>
                    </a:lnTo>
                    <a:lnTo>
                      <a:pt x="50749" y="11311"/>
                    </a:lnTo>
                    <a:lnTo>
                      <a:pt x="50722" y="11284"/>
                    </a:lnTo>
                    <a:lnTo>
                      <a:pt x="50695" y="11202"/>
                    </a:lnTo>
                    <a:lnTo>
                      <a:pt x="50695" y="11148"/>
                    </a:lnTo>
                    <a:lnTo>
                      <a:pt x="50668" y="11121"/>
                    </a:lnTo>
                    <a:lnTo>
                      <a:pt x="50587" y="11067"/>
                    </a:lnTo>
                    <a:lnTo>
                      <a:pt x="50370" y="10877"/>
                    </a:lnTo>
                    <a:lnTo>
                      <a:pt x="50315" y="10823"/>
                    </a:lnTo>
                    <a:lnTo>
                      <a:pt x="50288" y="10741"/>
                    </a:lnTo>
                    <a:lnTo>
                      <a:pt x="50234" y="10524"/>
                    </a:lnTo>
                    <a:lnTo>
                      <a:pt x="50180" y="10497"/>
                    </a:lnTo>
                    <a:lnTo>
                      <a:pt x="50126" y="10497"/>
                    </a:lnTo>
                    <a:lnTo>
                      <a:pt x="49990" y="10524"/>
                    </a:lnTo>
                    <a:lnTo>
                      <a:pt x="49827" y="10497"/>
                    </a:lnTo>
                    <a:lnTo>
                      <a:pt x="49719" y="10470"/>
                    </a:lnTo>
                    <a:lnTo>
                      <a:pt x="49692" y="10443"/>
                    </a:lnTo>
                    <a:lnTo>
                      <a:pt x="49692" y="10389"/>
                    </a:lnTo>
                    <a:lnTo>
                      <a:pt x="49692" y="10362"/>
                    </a:lnTo>
                    <a:lnTo>
                      <a:pt x="49746" y="10335"/>
                    </a:lnTo>
                    <a:lnTo>
                      <a:pt x="49773" y="10307"/>
                    </a:lnTo>
                    <a:lnTo>
                      <a:pt x="49746" y="10145"/>
                    </a:lnTo>
                    <a:lnTo>
                      <a:pt x="49692" y="10090"/>
                    </a:lnTo>
                    <a:lnTo>
                      <a:pt x="49692" y="9982"/>
                    </a:lnTo>
                    <a:lnTo>
                      <a:pt x="49664" y="9901"/>
                    </a:lnTo>
                    <a:lnTo>
                      <a:pt x="49637" y="9873"/>
                    </a:lnTo>
                    <a:lnTo>
                      <a:pt x="49610" y="9819"/>
                    </a:lnTo>
                    <a:lnTo>
                      <a:pt x="49610" y="9792"/>
                    </a:lnTo>
                    <a:lnTo>
                      <a:pt x="49610" y="9765"/>
                    </a:lnTo>
                    <a:lnTo>
                      <a:pt x="49583" y="9765"/>
                    </a:lnTo>
                    <a:lnTo>
                      <a:pt x="49556" y="9738"/>
                    </a:lnTo>
                    <a:lnTo>
                      <a:pt x="49502" y="9738"/>
                    </a:lnTo>
                    <a:lnTo>
                      <a:pt x="49475" y="9656"/>
                    </a:lnTo>
                    <a:lnTo>
                      <a:pt x="49420" y="9629"/>
                    </a:lnTo>
                    <a:lnTo>
                      <a:pt x="49339" y="9602"/>
                    </a:lnTo>
                    <a:lnTo>
                      <a:pt x="49230" y="9521"/>
                    </a:lnTo>
                    <a:lnTo>
                      <a:pt x="49176" y="9494"/>
                    </a:lnTo>
                    <a:lnTo>
                      <a:pt x="48986" y="9467"/>
                    </a:lnTo>
                    <a:lnTo>
                      <a:pt x="48742" y="9358"/>
                    </a:lnTo>
                    <a:lnTo>
                      <a:pt x="48688" y="9385"/>
                    </a:lnTo>
                    <a:lnTo>
                      <a:pt x="48661" y="9439"/>
                    </a:lnTo>
                    <a:lnTo>
                      <a:pt x="48742" y="9738"/>
                    </a:lnTo>
                    <a:lnTo>
                      <a:pt x="48742" y="9901"/>
                    </a:lnTo>
                    <a:lnTo>
                      <a:pt x="48688" y="10063"/>
                    </a:lnTo>
                    <a:lnTo>
                      <a:pt x="48634" y="10172"/>
                    </a:lnTo>
                    <a:lnTo>
                      <a:pt x="48661" y="10307"/>
                    </a:lnTo>
                    <a:lnTo>
                      <a:pt x="48579" y="10470"/>
                    </a:lnTo>
                    <a:lnTo>
                      <a:pt x="47874" y="11392"/>
                    </a:lnTo>
                    <a:lnTo>
                      <a:pt x="47033" y="12098"/>
                    </a:lnTo>
                    <a:lnTo>
                      <a:pt x="46898" y="12179"/>
                    </a:lnTo>
                    <a:lnTo>
                      <a:pt x="46844" y="12233"/>
                    </a:lnTo>
                    <a:lnTo>
                      <a:pt x="46816" y="12287"/>
                    </a:lnTo>
                    <a:lnTo>
                      <a:pt x="46789" y="12369"/>
                    </a:lnTo>
                    <a:lnTo>
                      <a:pt x="46762" y="12450"/>
                    </a:lnTo>
                    <a:lnTo>
                      <a:pt x="46681" y="12586"/>
                    </a:lnTo>
                    <a:lnTo>
                      <a:pt x="46518" y="12749"/>
                    </a:lnTo>
                    <a:lnTo>
                      <a:pt x="46518" y="12803"/>
                    </a:lnTo>
                    <a:lnTo>
                      <a:pt x="46491" y="12803"/>
                    </a:lnTo>
                    <a:lnTo>
                      <a:pt x="46410" y="12884"/>
                    </a:lnTo>
                    <a:lnTo>
                      <a:pt x="46382" y="12911"/>
                    </a:lnTo>
                    <a:lnTo>
                      <a:pt x="46382" y="12993"/>
                    </a:lnTo>
                    <a:lnTo>
                      <a:pt x="46382" y="13020"/>
                    </a:lnTo>
                    <a:lnTo>
                      <a:pt x="46382" y="13047"/>
                    </a:lnTo>
                    <a:lnTo>
                      <a:pt x="46301" y="13128"/>
                    </a:lnTo>
                    <a:lnTo>
                      <a:pt x="46057" y="13372"/>
                    </a:lnTo>
                    <a:lnTo>
                      <a:pt x="45921" y="13535"/>
                    </a:lnTo>
                    <a:lnTo>
                      <a:pt x="45921" y="13589"/>
                    </a:lnTo>
                    <a:lnTo>
                      <a:pt x="45867" y="13589"/>
                    </a:lnTo>
                    <a:lnTo>
                      <a:pt x="45704" y="13752"/>
                    </a:lnTo>
                    <a:lnTo>
                      <a:pt x="45623" y="13806"/>
                    </a:lnTo>
                    <a:lnTo>
                      <a:pt x="45596" y="13833"/>
                    </a:lnTo>
                    <a:lnTo>
                      <a:pt x="45650" y="13915"/>
                    </a:lnTo>
                    <a:lnTo>
                      <a:pt x="45569" y="14023"/>
                    </a:lnTo>
                    <a:lnTo>
                      <a:pt x="45406" y="14213"/>
                    </a:lnTo>
                    <a:lnTo>
                      <a:pt x="45270" y="14295"/>
                    </a:lnTo>
                    <a:lnTo>
                      <a:pt x="44701" y="14457"/>
                    </a:lnTo>
                    <a:lnTo>
                      <a:pt x="44646" y="14457"/>
                    </a:lnTo>
                    <a:lnTo>
                      <a:pt x="44430" y="14539"/>
                    </a:lnTo>
                    <a:lnTo>
                      <a:pt x="43914" y="14647"/>
                    </a:lnTo>
                    <a:lnTo>
                      <a:pt x="42965" y="14918"/>
                    </a:lnTo>
                    <a:lnTo>
                      <a:pt x="42015" y="15163"/>
                    </a:lnTo>
                    <a:lnTo>
                      <a:pt x="41500" y="15190"/>
                    </a:lnTo>
                    <a:lnTo>
                      <a:pt x="40849" y="15298"/>
                    </a:lnTo>
                    <a:lnTo>
                      <a:pt x="40741" y="15352"/>
                    </a:lnTo>
                    <a:lnTo>
                      <a:pt x="40361" y="15597"/>
                    </a:lnTo>
                    <a:lnTo>
                      <a:pt x="40117" y="15759"/>
                    </a:lnTo>
                    <a:lnTo>
                      <a:pt x="40090" y="15814"/>
                    </a:lnTo>
                    <a:lnTo>
                      <a:pt x="40063" y="15868"/>
                    </a:lnTo>
                    <a:lnTo>
                      <a:pt x="40063" y="15976"/>
                    </a:lnTo>
                    <a:lnTo>
                      <a:pt x="39981" y="16193"/>
                    </a:lnTo>
                    <a:lnTo>
                      <a:pt x="39981" y="16275"/>
                    </a:lnTo>
                    <a:lnTo>
                      <a:pt x="40008" y="16329"/>
                    </a:lnTo>
                    <a:lnTo>
                      <a:pt x="40035" y="16356"/>
                    </a:lnTo>
                    <a:lnTo>
                      <a:pt x="40090" y="16410"/>
                    </a:lnTo>
                    <a:lnTo>
                      <a:pt x="40144" y="16437"/>
                    </a:lnTo>
                    <a:lnTo>
                      <a:pt x="40280" y="16464"/>
                    </a:lnTo>
                    <a:lnTo>
                      <a:pt x="40334" y="16492"/>
                    </a:lnTo>
                    <a:lnTo>
                      <a:pt x="40280" y="16492"/>
                    </a:lnTo>
                    <a:lnTo>
                      <a:pt x="40225" y="16546"/>
                    </a:lnTo>
                    <a:lnTo>
                      <a:pt x="40144" y="16546"/>
                    </a:lnTo>
                    <a:lnTo>
                      <a:pt x="40035" y="16519"/>
                    </a:lnTo>
                    <a:lnTo>
                      <a:pt x="39954" y="16519"/>
                    </a:lnTo>
                    <a:lnTo>
                      <a:pt x="39981" y="16573"/>
                    </a:lnTo>
                    <a:lnTo>
                      <a:pt x="40008" y="16709"/>
                    </a:lnTo>
                    <a:lnTo>
                      <a:pt x="40035" y="16736"/>
                    </a:lnTo>
                    <a:lnTo>
                      <a:pt x="40144" y="16844"/>
                    </a:lnTo>
                    <a:lnTo>
                      <a:pt x="40225" y="16926"/>
                    </a:lnTo>
                    <a:lnTo>
                      <a:pt x="40252" y="16980"/>
                    </a:lnTo>
                    <a:lnTo>
                      <a:pt x="40171" y="16953"/>
                    </a:lnTo>
                    <a:lnTo>
                      <a:pt x="40117" y="16898"/>
                    </a:lnTo>
                    <a:lnTo>
                      <a:pt x="39981" y="16898"/>
                    </a:lnTo>
                    <a:lnTo>
                      <a:pt x="39954" y="16926"/>
                    </a:lnTo>
                    <a:lnTo>
                      <a:pt x="39846" y="16980"/>
                    </a:lnTo>
                    <a:lnTo>
                      <a:pt x="39791" y="16980"/>
                    </a:lnTo>
                    <a:lnTo>
                      <a:pt x="39764" y="16953"/>
                    </a:lnTo>
                    <a:lnTo>
                      <a:pt x="39737" y="16953"/>
                    </a:lnTo>
                    <a:lnTo>
                      <a:pt x="39710" y="16926"/>
                    </a:lnTo>
                    <a:lnTo>
                      <a:pt x="39629" y="16817"/>
                    </a:lnTo>
                    <a:lnTo>
                      <a:pt x="39601" y="16790"/>
                    </a:lnTo>
                    <a:lnTo>
                      <a:pt x="39466" y="16763"/>
                    </a:lnTo>
                    <a:lnTo>
                      <a:pt x="39439" y="16736"/>
                    </a:lnTo>
                    <a:lnTo>
                      <a:pt x="39412" y="16681"/>
                    </a:lnTo>
                    <a:lnTo>
                      <a:pt x="39330" y="16736"/>
                    </a:lnTo>
                    <a:lnTo>
                      <a:pt x="39276" y="16844"/>
                    </a:lnTo>
                    <a:lnTo>
                      <a:pt x="39249" y="17061"/>
                    </a:lnTo>
                    <a:lnTo>
                      <a:pt x="39195" y="17224"/>
                    </a:lnTo>
                    <a:lnTo>
                      <a:pt x="39195" y="17278"/>
                    </a:lnTo>
                    <a:lnTo>
                      <a:pt x="39222" y="17305"/>
                    </a:lnTo>
                    <a:lnTo>
                      <a:pt x="39276" y="17332"/>
                    </a:lnTo>
                    <a:lnTo>
                      <a:pt x="39330" y="17360"/>
                    </a:lnTo>
                    <a:lnTo>
                      <a:pt x="39384" y="17414"/>
                    </a:lnTo>
                    <a:lnTo>
                      <a:pt x="39303" y="17387"/>
                    </a:lnTo>
                    <a:lnTo>
                      <a:pt x="39249" y="17441"/>
                    </a:lnTo>
                    <a:lnTo>
                      <a:pt x="39195" y="17495"/>
                    </a:lnTo>
                    <a:lnTo>
                      <a:pt x="39167" y="17549"/>
                    </a:lnTo>
                    <a:lnTo>
                      <a:pt x="39167" y="17604"/>
                    </a:lnTo>
                    <a:lnTo>
                      <a:pt x="39195" y="17658"/>
                    </a:lnTo>
                    <a:lnTo>
                      <a:pt x="39249" y="17658"/>
                    </a:lnTo>
                    <a:lnTo>
                      <a:pt x="39493" y="17631"/>
                    </a:lnTo>
                    <a:lnTo>
                      <a:pt x="39547" y="17631"/>
                    </a:lnTo>
                    <a:lnTo>
                      <a:pt x="39656" y="17685"/>
                    </a:lnTo>
                    <a:lnTo>
                      <a:pt x="39683" y="17712"/>
                    </a:lnTo>
                    <a:lnTo>
                      <a:pt x="39710" y="17712"/>
                    </a:lnTo>
                    <a:lnTo>
                      <a:pt x="39737" y="17631"/>
                    </a:lnTo>
                    <a:lnTo>
                      <a:pt x="39764" y="17577"/>
                    </a:lnTo>
                    <a:lnTo>
                      <a:pt x="39818" y="17577"/>
                    </a:lnTo>
                    <a:lnTo>
                      <a:pt x="39846" y="17604"/>
                    </a:lnTo>
                    <a:lnTo>
                      <a:pt x="39846" y="17631"/>
                    </a:lnTo>
                    <a:lnTo>
                      <a:pt x="39764" y="17712"/>
                    </a:lnTo>
                    <a:lnTo>
                      <a:pt x="39737" y="17739"/>
                    </a:lnTo>
                    <a:lnTo>
                      <a:pt x="39710" y="17766"/>
                    </a:lnTo>
                    <a:lnTo>
                      <a:pt x="39683" y="17766"/>
                    </a:lnTo>
                    <a:lnTo>
                      <a:pt x="39547" y="17739"/>
                    </a:lnTo>
                    <a:lnTo>
                      <a:pt x="39493" y="17712"/>
                    </a:lnTo>
                    <a:lnTo>
                      <a:pt x="39412" y="17712"/>
                    </a:lnTo>
                    <a:lnTo>
                      <a:pt x="39384" y="17766"/>
                    </a:lnTo>
                    <a:lnTo>
                      <a:pt x="39384" y="17848"/>
                    </a:lnTo>
                    <a:lnTo>
                      <a:pt x="39466" y="17929"/>
                    </a:lnTo>
                    <a:lnTo>
                      <a:pt x="39384" y="17929"/>
                    </a:lnTo>
                    <a:lnTo>
                      <a:pt x="39330" y="17902"/>
                    </a:lnTo>
                    <a:lnTo>
                      <a:pt x="39276" y="17902"/>
                    </a:lnTo>
                    <a:lnTo>
                      <a:pt x="39249" y="17983"/>
                    </a:lnTo>
                    <a:lnTo>
                      <a:pt x="39167" y="18309"/>
                    </a:lnTo>
                    <a:lnTo>
                      <a:pt x="39059" y="18526"/>
                    </a:lnTo>
                    <a:lnTo>
                      <a:pt x="38978" y="18634"/>
                    </a:lnTo>
                    <a:lnTo>
                      <a:pt x="38950" y="18689"/>
                    </a:lnTo>
                    <a:lnTo>
                      <a:pt x="38923" y="18770"/>
                    </a:lnTo>
                    <a:lnTo>
                      <a:pt x="38950" y="18797"/>
                    </a:lnTo>
                    <a:lnTo>
                      <a:pt x="39005" y="18824"/>
                    </a:lnTo>
                    <a:lnTo>
                      <a:pt x="39005" y="18851"/>
                    </a:lnTo>
                    <a:lnTo>
                      <a:pt x="38978" y="18851"/>
                    </a:lnTo>
                    <a:lnTo>
                      <a:pt x="38896" y="18879"/>
                    </a:lnTo>
                    <a:lnTo>
                      <a:pt x="38896" y="18906"/>
                    </a:lnTo>
                    <a:lnTo>
                      <a:pt x="38896" y="18960"/>
                    </a:lnTo>
                    <a:lnTo>
                      <a:pt x="38923" y="18987"/>
                    </a:lnTo>
                    <a:lnTo>
                      <a:pt x="39005" y="19123"/>
                    </a:lnTo>
                    <a:lnTo>
                      <a:pt x="39005" y="19150"/>
                    </a:lnTo>
                    <a:lnTo>
                      <a:pt x="39032" y="19150"/>
                    </a:lnTo>
                    <a:lnTo>
                      <a:pt x="39086" y="19177"/>
                    </a:lnTo>
                    <a:lnTo>
                      <a:pt x="39113" y="19177"/>
                    </a:lnTo>
                    <a:lnTo>
                      <a:pt x="39113" y="19204"/>
                    </a:lnTo>
                    <a:lnTo>
                      <a:pt x="39140" y="19258"/>
                    </a:lnTo>
                    <a:lnTo>
                      <a:pt x="39140" y="19285"/>
                    </a:lnTo>
                    <a:lnTo>
                      <a:pt x="39167" y="19312"/>
                    </a:lnTo>
                    <a:lnTo>
                      <a:pt x="39195" y="19285"/>
                    </a:lnTo>
                    <a:lnTo>
                      <a:pt x="39249" y="19312"/>
                    </a:lnTo>
                    <a:lnTo>
                      <a:pt x="39303" y="19312"/>
                    </a:lnTo>
                    <a:lnTo>
                      <a:pt x="39357" y="19367"/>
                    </a:lnTo>
                    <a:lnTo>
                      <a:pt x="39412" y="19394"/>
                    </a:lnTo>
                    <a:lnTo>
                      <a:pt x="39466" y="19394"/>
                    </a:lnTo>
                    <a:lnTo>
                      <a:pt x="39384" y="19421"/>
                    </a:lnTo>
                    <a:lnTo>
                      <a:pt x="39330" y="19394"/>
                    </a:lnTo>
                    <a:lnTo>
                      <a:pt x="39303" y="19367"/>
                    </a:lnTo>
                    <a:lnTo>
                      <a:pt x="39249" y="19367"/>
                    </a:lnTo>
                    <a:lnTo>
                      <a:pt x="39167" y="19394"/>
                    </a:lnTo>
                    <a:lnTo>
                      <a:pt x="39113" y="19367"/>
                    </a:lnTo>
                    <a:lnTo>
                      <a:pt x="39059" y="19285"/>
                    </a:lnTo>
                    <a:lnTo>
                      <a:pt x="39032" y="19231"/>
                    </a:lnTo>
                    <a:lnTo>
                      <a:pt x="38950" y="19204"/>
                    </a:lnTo>
                    <a:lnTo>
                      <a:pt x="38896" y="19204"/>
                    </a:lnTo>
                    <a:lnTo>
                      <a:pt x="38679" y="19231"/>
                    </a:lnTo>
                    <a:lnTo>
                      <a:pt x="38652" y="19285"/>
                    </a:lnTo>
                    <a:lnTo>
                      <a:pt x="38625" y="19421"/>
                    </a:lnTo>
                    <a:lnTo>
                      <a:pt x="38598" y="19529"/>
                    </a:lnTo>
                    <a:lnTo>
                      <a:pt x="38571" y="19557"/>
                    </a:lnTo>
                    <a:lnTo>
                      <a:pt x="38598" y="19665"/>
                    </a:lnTo>
                    <a:lnTo>
                      <a:pt x="38598" y="19692"/>
                    </a:lnTo>
                    <a:lnTo>
                      <a:pt x="38652" y="19746"/>
                    </a:lnTo>
                    <a:lnTo>
                      <a:pt x="38733" y="19909"/>
                    </a:lnTo>
                    <a:lnTo>
                      <a:pt x="38788" y="19963"/>
                    </a:lnTo>
                    <a:lnTo>
                      <a:pt x="38923" y="20018"/>
                    </a:lnTo>
                    <a:lnTo>
                      <a:pt x="39005" y="20072"/>
                    </a:lnTo>
                    <a:lnTo>
                      <a:pt x="39032" y="20126"/>
                    </a:lnTo>
                    <a:lnTo>
                      <a:pt x="39086" y="20153"/>
                    </a:lnTo>
                    <a:lnTo>
                      <a:pt x="39167" y="20180"/>
                    </a:lnTo>
                    <a:lnTo>
                      <a:pt x="39222" y="20180"/>
                    </a:lnTo>
                    <a:lnTo>
                      <a:pt x="39357" y="20126"/>
                    </a:lnTo>
                    <a:lnTo>
                      <a:pt x="39439" y="20126"/>
                    </a:lnTo>
                    <a:lnTo>
                      <a:pt x="39547" y="20153"/>
                    </a:lnTo>
                    <a:lnTo>
                      <a:pt x="39601" y="20153"/>
                    </a:lnTo>
                    <a:lnTo>
                      <a:pt x="39629" y="20180"/>
                    </a:lnTo>
                    <a:lnTo>
                      <a:pt x="39656" y="20289"/>
                    </a:lnTo>
                    <a:lnTo>
                      <a:pt x="39710" y="20316"/>
                    </a:lnTo>
                    <a:lnTo>
                      <a:pt x="39818" y="20343"/>
                    </a:lnTo>
                    <a:lnTo>
                      <a:pt x="39873" y="20343"/>
                    </a:lnTo>
                    <a:lnTo>
                      <a:pt x="39710" y="20397"/>
                    </a:lnTo>
                    <a:lnTo>
                      <a:pt x="39574" y="20343"/>
                    </a:lnTo>
                    <a:lnTo>
                      <a:pt x="39466" y="20235"/>
                    </a:lnTo>
                    <a:lnTo>
                      <a:pt x="39357" y="20208"/>
                    </a:lnTo>
                    <a:lnTo>
                      <a:pt x="39276" y="20235"/>
                    </a:lnTo>
                    <a:lnTo>
                      <a:pt x="39167" y="20289"/>
                    </a:lnTo>
                    <a:lnTo>
                      <a:pt x="39059" y="20289"/>
                    </a:lnTo>
                    <a:lnTo>
                      <a:pt x="38842" y="20180"/>
                    </a:lnTo>
                    <a:lnTo>
                      <a:pt x="38706" y="20099"/>
                    </a:lnTo>
                    <a:lnTo>
                      <a:pt x="38462" y="19828"/>
                    </a:lnTo>
                    <a:lnTo>
                      <a:pt x="38300" y="19746"/>
                    </a:lnTo>
                    <a:lnTo>
                      <a:pt x="38028" y="19611"/>
                    </a:lnTo>
                    <a:lnTo>
                      <a:pt x="37866" y="19611"/>
                    </a:lnTo>
                    <a:lnTo>
                      <a:pt x="37784" y="19665"/>
                    </a:lnTo>
                    <a:lnTo>
                      <a:pt x="37784" y="19719"/>
                    </a:lnTo>
                    <a:lnTo>
                      <a:pt x="37784" y="19774"/>
                    </a:lnTo>
                    <a:lnTo>
                      <a:pt x="37811" y="19855"/>
                    </a:lnTo>
                    <a:lnTo>
                      <a:pt x="37757" y="19909"/>
                    </a:lnTo>
                    <a:lnTo>
                      <a:pt x="37703" y="19963"/>
                    </a:lnTo>
                    <a:lnTo>
                      <a:pt x="37649" y="19991"/>
                    </a:lnTo>
                    <a:lnTo>
                      <a:pt x="37567" y="20018"/>
                    </a:lnTo>
                    <a:lnTo>
                      <a:pt x="37486" y="20018"/>
                    </a:lnTo>
                    <a:lnTo>
                      <a:pt x="37486" y="19991"/>
                    </a:lnTo>
                    <a:lnTo>
                      <a:pt x="37594" y="19909"/>
                    </a:lnTo>
                    <a:lnTo>
                      <a:pt x="37676" y="19855"/>
                    </a:lnTo>
                    <a:lnTo>
                      <a:pt x="37676" y="19774"/>
                    </a:lnTo>
                    <a:lnTo>
                      <a:pt x="37649" y="19692"/>
                    </a:lnTo>
                    <a:lnTo>
                      <a:pt x="37567" y="19638"/>
                    </a:lnTo>
                    <a:lnTo>
                      <a:pt x="37350" y="19584"/>
                    </a:lnTo>
                    <a:lnTo>
                      <a:pt x="37215" y="19502"/>
                    </a:lnTo>
                    <a:lnTo>
                      <a:pt x="37187" y="19475"/>
                    </a:lnTo>
                    <a:lnTo>
                      <a:pt x="37133" y="19475"/>
                    </a:lnTo>
                    <a:lnTo>
                      <a:pt x="37052" y="19529"/>
                    </a:lnTo>
                    <a:lnTo>
                      <a:pt x="36998" y="19529"/>
                    </a:lnTo>
                    <a:lnTo>
                      <a:pt x="36970" y="19502"/>
                    </a:lnTo>
                    <a:lnTo>
                      <a:pt x="36970" y="19448"/>
                    </a:lnTo>
                    <a:lnTo>
                      <a:pt x="36943" y="19421"/>
                    </a:lnTo>
                    <a:lnTo>
                      <a:pt x="36889" y="19394"/>
                    </a:lnTo>
                    <a:lnTo>
                      <a:pt x="36835" y="19394"/>
                    </a:lnTo>
                    <a:lnTo>
                      <a:pt x="36753" y="19448"/>
                    </a:lnTo>
                    <a:lnTo>
                      <a:pt x="36781" y="19394"/>
                    </a:lnTo>
                    <a:lnTo>
                      <a:pt x="36835" y="19340"/>
                    </a:lnTo>
                    <a:lnTo>
                      <a:pt x="36835" y="19312"/>
                    </a:lnTo>
                    <a:lnTo>
                      <a:pt x="36862" y="19231"/>
                    </a:lnTo>
                    <a:lnTo>
                      <a:pt x="36862" y="19204"/>
                    </a:lnTo>
                    <a:lnTo>
                      <a:pt x="36889" y="19150"/>
                    </a:lnTo>
                    <a:lnTo>
                      <a:pt x="36943" y="19095"/>
                    </a:lnTo>
                    <a:lnTo>
                      <a:pt x="36889" y="19041"/>
                    </a:lnTo>
                    <a:lnTo>
                      <a:pt x="36835" y="19041"/>
                    </a:lnTo>
                    <a:lnTo>
                      <a:pt x="36781" y="19068"/>
                    </a:lnTo>
                    <a:lnTo>
                      <a:pt x="36672" y="19095"/>
                    </a:lnTo>
                    <a:lnTo>
                      <a:pt x="36645" y="19177"/>
                    </a:lnTo>
                    <a:lnTo>
                      <a:pt x="36482" y="19177"/>
                    </a:lnTo>
                    <a:lnTo>
                      <a:pt x="36455" y="19150"/>
                    </a:lnTo>
                    <a:lnTo>
                      <a:pt x="36428" y="19123"/>
                    </a:lnTo>
                    <a:lnTo>
                      <a:pt x="36401" y="19095"/>
                    </a:lnTo>
                    <a:lnTo>
                      <a:pt x="36401" y="19068"/>
                    </a:lnTo>
                    <a:lnTo>
                      <a:pt x="36401" y="19014"/>
                    </a:lnTo>
                    <a:lnTo>
                      <a:pt x="36401" y="18987"/>
                    </a:lnTo>
                    <a:lnTo>
                      <a:pt x="36374" y="18933"/>
                    </a:lnTo>
                    <a:lnTo>
                      <a:pt x="36347" y="18851"/>
                    </a:lnTo>
                    <a:lnTo>
                      <a:pt x="36292" y="18824"/>
                    </a:lnTo>
                    <a:lnTo>
                      <a:pt x="36238" y="18851"/>
                    </a:lnTo>
                    <a:lnTo>
                      <a:pt x="36184" y="18933"/>
                    </a:lnTo>
                    <a:lnTo>
                      <a:pt x="36184" y="18960"/>
                    </a:lnTo>
                    <a:lnTo>
                      <a:pt x="36184" y="19068"/>
                    </a:lnTo>
                    <a:lnTo>
                      <a:pt x="36211" y="19095"/>
                    </a:lnTo>
                    <a:lnTo>
                      <a:pt x="36211" y="19123"/>
                    </a:lnTo>
                    <a:lnTo>
                      <a:pt x="36211" y="19150"/>
                    </a:lnTo>
                    <a:lnTo>
                      <a:pt x="36184" y="19204"/>
                    </a:lnTo>
                    <a:lnTo>
                      <a:pt x="36157" y="19258"/>
                    </a:lnTo>
                    <a:lnTo>
                      <a:pt x="36130" y="19258"/>
                    </a:lnTo>
                    <a:lnTo>
                      <a:pt x="36048" y="19177"/>
                    </a:lnTo>
                    <a:lnTo>
                      <a:pt x="36048" y="19150"/>
                    </a:lnTo>
                    <a:lnTo>
                      <a:pt x="36021" y="19150"/>
                    </a:lnTo>
                    <a:lnTo>
                      <a:pt x="35994" y="19177"/>
                    </a:lnTo>
                    <a:lnTo>
                      <a:pt x="35967" y="19177"/>
                    </a:lnTo>
                    <a:lnTo>
                      <a:pt x="35913" y="19231"/>
                    </a:lnTo>
                    <a:lnTo>
                      <a:pt x="35858" y="19231"/>
                    </a:lnTo>
                    <a:lnTo>
                      <a:pt x="35804" y="19177"/>
                    </a:lnTo>
                    <a:lnTo>
                      <a:pt x="35235" y="19177"/>
                    </a:lnTo>
                    <a:lnTo>
                      <a:pt x="35180" y="19204"/>
                    </a:lnTo>
                    <a:lnTo>
                      <a:pt x="34936" y="19204"/>
                    </a:lnTo>
                    <a:lnTo>
                      <a:pt x="34909" y="19150"/>
                    </a:lnTo>
                    <a:lnTo>
                      <a:pt x="34828" y="19041"/>
                    </a:lnTo>
                    <a:lnTo>
                      <a:pt x="34801" y="18987"/>
                    </a:lnTo>
                    <a:lnTo>
                      <a:pt x="34746" y="18933"/>
                    </a:lnTo>
                    <a:lnTo>
                      <a:pt x="34611" y="18879"/>
                    </a:lnTo>
                    <a:lnTo>
                      <a:pt x="34475" y="18797"/>
                    </a:lnTo>
                    <a:lnTo>
                      <a:pt x="34258" y="18716"/>
                    </a:lnTo>
                    <a:lnTo>
                      <a:pt x="34204" y="18662"/>
                    </a:lnTo>
                    <a:lnTo>
                      <a:pt x="34150" y="18580"/>
                    </a:lnTo>
                    <a:lnTo>
                      <a:pt x="34041" y="18445"/>
                    </a:lnTo>
                    <a:lnTo>
                      <a:pt x="34014" y="18390"/>
                    </a:lnTo>
                    <a:lnTo>
                      <a:pt x="34014" y="18336"/>
                    </a:lnTo>
                    <a:lnTo>
                      <a:pt x="34041" y="18282"/>
                    </a:lnTo>
                    <a:lnTo>
                      <a:pt x="34041" y="18228"/>
                    </a:lnTo>
                    <a:lnTo>
                      <a:pt x="34041" y="18146"/>
                    </a:lnTo>
                    <a:lnTo>
                      <a:pt x="34014" y="18011"/>
                    </a:lnTo>
                    <a:lnTo>
                      <a:pt x="33987" y="17956"/>
                    </a:lnTo>
                    <a:lnTo>
                      <a:pt x="33987" y="17875"/>
                    </a:lnTo>
                    <a:lnTo>
                      <a:pt x="33933" y="18065"/>
                    </a:lnTo>
                    <a:lnTo>
                      <a:pt x="33824" y="18228"/>
                    </a:lnTo>
                    <a:lnTo>
                      <a:pt x="33770" y="18282"/>
                    </a:lnTo>
                    <a:lnTo>
                      <a:pt x="33743" y="18336"/>
                    </a:lnTo>
                    <a:lnTo>
                      <a:pt x="33607" y="18445"/>
                    </a:lnTo>
                    <a:lnTo>
                      <a:pt x="33580" y="18472"/>
                    </a:lnTo>
                    <a:lnTo>
                      <a:pt x="33580" y="18526"/>
                    </a:lnTo>
                    <a:lnTo>
                      <a:pt x="33607" y="18662"/>
                    </a:lnTo>
                    <a:lnTo>
                      <a:pt x="33607" y="18689"/>
                    </a:lnTo>
                    <a:lnTo>
                      <a:pt x="33607" y="18716"/>
                    </a:lnTo>
                    <a:lnTo>
                      <a:pt x="33634" y="18743"/>
                    </a:lnTo>
                    <a:lnTo>
                      <a:pt x="33661" y="18797"/>
                    </a:lnTo>
                    <a:lnTo>
                      <a:pt x="33688" y="18824"/>
                    </a:lnTo>
                    <a:lnTo>
                      <a:pt x="33716" y="18879"/>
                    </a:lnTo>
                    <a:lnTo>
                      <a:pt x="33905" y="18879"/>
                    </a:lnTo>
                    <a:lnTo>
                      <a:pt x="33987" y="18906"/>
                    </a:lnTo>
                    <a:lnTo>
                      <a:pt x="33987" y="18960"/>
                    </a:lnTo>
                    <a:lnTo>
                      <a:pt x="33960" y="19231"/>
                    </a:lnTo>
                    <a:lnTo>
                      <a:pt x="33987" y="19394"/>
                    </a:lnTo>
                    <a:lnTo>
                      <a:pt x="33987" y="19448"/>
                    </a:lnTo>
                    <a:lnTo>
                      <a:pt x="34041" y="19529"/>
                    </a:lnTo>
                    <a:lnTo>
                      <a:pt x="34095" y="19611"/>
                    </a:lnTo>
                    <a:lnTo>
                      <a:pt x="34394" y="19855"/>
                    </a:lnTo>
                    <a:lnTo>
                      <a:pt x="34421" y="19909"/>
                    </a:lnTo>
                    <a:lnTo>
                      <a:pt x="34421" y="19991"/>
                    </a:lnTo>
                    <a:lnTo>
                      <a:pt x="34448" y="19991"/>
                    </a:lnTo>
                    <a:lnTo>
                      <a:pt x="34502" y="19963"/>
                    </a:lnTo>
                    <a:lnTo>
                      <a:pt x="34529" y="19991"/>
                    </a:lnTo>
                    <a:lnTo>
                      <a:pt x="34611" y="20126"/>
                    </a:lnTo>
                    <a:lnTo>
                      <a:pt x="34665" y="20180"/>
                    </a:lnTo>
                    <a:lnTo>
                      <a:pt x="34855" y="20180"/>
                    </a:lnTo>
                    <a:lnTo>
                      <a:pt x="34909" y="20208"/>
                    </a:lnTo>
                    <a:lnTo>
                      <a:pt x="34963" y="20262"/>
                    </a:lnTo>
                    <a:lnTo>
                      <a:pt x="35018" y="20452"/>
                    </a:lnTo>
                    <a:lnTo>
                      <a:pt x="35072" y="20533"/>
                    </a:lnTo>
                    <a:lnTo>
                      <a:pt x="35099" y="20560"/>
                    </a:lnTo>
                    <a:lnTo>
                      <a:pt x="35235" y="20614"/>
                    </a:lnTo>
                    <a:lnTo>
                      <a:pt x="35289" y="20669"/>
                    </a:lnTo>
                    <a:lnTo>
                      <a:pt x="35370" y="20804"/>
                    </a:lnTo>
                    <a:lnTo>
                      <a:pt x="35452" y="20859"/>
                    </a:lnTo>
                    <a:lnTo>
                      <a:pt x="35506" y="20886"/>
                    </a:lnTo>
                    <a:lnTo>
                      <a:pt x="35696" y="20913"/>
                    </a:lnTo>
                    <a:lnTo>
                      <a:pt x="35777" y="20940"/>
                    </a:lnTo>
                    <a:lnTo>
                      <a:pt x="35804" y="21021"/>
                    </a:lnTo>
                    <a:lnTo>
                      <a:pt x="35885" y="21157"/>
                    </a:lnTo>
                    <a:lnTo>
                      <a:pt x="36048" y="21401"/>
                    </a:lnTo>
                    <a:lnTo>
                      <a:pt x="36075" y="21482"/>
                    </a:lnTo>
                    <a:lnTo>
                      <a:pt x="36075" y="21564"/>
                    </a:lnTo>
                    <a:lnTo>
                      <a:pt x="36102" y="21564"/>
                    </a:lnTo>
                    <a:lnTo>
                      <a:pt x="36157" y="21537"/>
                    </a:lnTo>
                    <a:lnTo>
                      <a:pt x="36211" y="21537"/>
                    </a:lnTo>
                    <a:lnTo>
                      <a:pt x="36374" y="21591"/>
                    </a:lnTo>
                    <a:lnTo>
                      <a:pt x="36428" y="21591"/>
                    </a:lnTo>
                    <a:lnTo>
                      <a:pt x="36482" y="21645"/>
                    </a:lnTo>
                    <a:lnTo>
                      <a:pt x="36618" y="21835"/>
                    </a:lnTo>
                    <a:lnTo>
                      <a:pt x="36753" y="21943"/>
                    </a:lnTo>
                    <a:lnTo>
                      <a:pt x="36916" y="22025"/>
                    </a:lnTo>
                    <a:lnTo>
                      <a:pt x="37079" y="22025"/>
                    </a:lnTo>
                    <a:lnTo>
                      <a:pt x="37215" y="21971"/>
                    </a:lnTo>
                    <a:lnTo>
                      <a:pt x="37242" y="21916"/>
                    </a:lnTo>
                    <a:lnTo>
                      <a:pt x="37242" y="21889"/>
                    </a:lnTo>
                    <a:lnTo>
                      <a:pt x="37296" y="21889"/>
                    </a:lnTo>
                    <a:lnTo>
                      <a:pt x="37323" y="21916"/>
                    </a:lnTo>
                    <a:lnTo>
                      <a:pt x="37350" y="21943"/>
                    </a:lnTo>
                    <a:lnTo>
                      <a:pt x="37377" y="21971"/>
                    </a:lnTo>
                    <a:lnTo>
                      <a:pt x="37432" y="21971"/>
                    </a:lnTo>
                    <a:lnTo>
                      <a:pt x="37459" y="21943"/>
                    </a:lnTo>
                    <a:lnTo>
                      <a:pt x="37540" y="21889"/>
                    </a:lnTo>
                    <a:lnTo>
                      <a:pt x="37567" y="21862"/>
                    </a:lnTo>
                    <a:lnTo>
                      <a:pt x="37594" y="21862"/>
                    </a:lnTo>
                    <a:lnTo>
                      <a:pt x="37621" y="21889"/>
                    </a:lnTo>
                    <a:lnTo>
                      <a:pt x="37649" y="21889"/>
                    </a:lnTo>
                    <a:lnTo>
                      <a:pt x="37703" y="21862"/>
                    </a:lnTo>
                    <a:lnTo>
                      <a:pt x="37703" y="21835"/>
                    </a:lnTo>
                    <a:lnTo>
                      <a:pt x="37757" y="21835"/>
                    </a:lnTo>
                    <a:lnTo>
                      <a:pt x="37811" y="21862"/>
                    </a:lnTo>
                    <a:lnTo>
                      <a:pt x="37838" y="21862"/>
                    </a:lnTo>
                    <a:lnTo>
                      <a:pt x="37866" y="21835"/>
                    </a:lnTo>
                    <a:lnTo>
                      <a:pt x="37866" y="21754"/>
                    </a:lnTo>
                    <a:lnTo>
                      <a:pt x="37893" y="21699"/>
                    </a:lnTo>
                    <a:lnTo>
                      <a:pt x="38083" y="21537"/>
                    </a:lnTo>
                    <a:lnTo>
                      <a:pt x="38164" y="21510"/>
                    </a:lnTo>
                    <a:lnTo>
                      <a:pt x="38272" y="21482"/>
                    </a:lnTo>
                    <a:lnTo>
                      <a:pt x="38489" y="21482"/>
                    </a:lnTo>
                    <a:lnTo>
                      <a:pt x="39249" y="21293"/>
                    </a:lnTo>
                    <a:lnTo>
                      <a:pt x="39303" y="21293"/>
                    </a:lnTo>
                    <a:lnTo>
                      <a:pt x="39764" y="21510"/>
                    </a:lnTo>
                    <a:lnTo>
                      <a:pt x="39846" y="21510"/>
                    </a:lnTo>
                    <a:lnTo>
                      <a:pt x="39927" y="21537"/>
                    </a:lnTo>
                    <a:lnTo>
                      <a:pt x="39981" y="21510"/>
                    </a:lnTo>
                    <a:lnTo>
                      <a:pt x="40117" y="21482"/>
                    </a:lnTo>
                    <a:lnTo>
                      <a:pt x="40171" y="21482"/>
                    </a:lnTo>
                    <a:lnTo>
                      <a:pt x="40225" y="21510"/>
                    </a:lnTo>
                    <a:lnTo>
                      <a:pt x="40225" y="21564"/>
                    </a:lnTo>
                    <a:lnTo>
                      <a:pt x="40252" y="21618"/>
                    </a:lnTo>
                    <a:lnTo>
                      <a:pt x="40280" y="21672"/>
                    </a:lnTo>
                    <a:lnTo>
                      <a:pt x="40334" y="21672"/>
                    </a:lnTo>
                    <a:lnTo>
                      <a:pt x="40388" y="21564"/>
                    </a:lnTo>
                    <a:lnTo>
                      <a:pt x="40686" y="21455"/>
                    </a:lnTo>
                    <a:lnTo>
                      <a:pt x="40741" y="21428"/>
                    </a:lnTo>
                    <a:lnTo>
                      <a:pt x="40795" y="21428"/>
                    </a:lnTo>
                    <a:lnTo>
                      <a:pt x="40876" y="21455"/>
                    </a:lnTo>
                    <a:lnTo>
                      <a:pt x="41066" y="21537"/>
                    </a:lnTo>
                    <a:lnTo>
                      <a:pt x="41175" y="21564"/>
                    </a:lnTo>
                    <a:lnTo>
                      <a:pt x="41365" y="21510"/>
                    </a:lnTo>
                    <a:lnTo>
                      <a:pt x="41663" y="21157"/>
                    </a:lnTo>
                    <a:lnTo>
                      <a:pt x="41880" y="21103"/>
                    </a:lnTo>
                    <a:lnTo>
                      <a:pt x="42151" y="21103"/>
                    </a:lnTo>
                    <a:lnTo>
                      <a:pt x="42232" y="21076"/>
                    </a:lnTo>
                    <a:lnTo>
                      <a:pt x="42287" y="21048"/>
                    </a:lnTo>
                    <a:lnTo>
                      <a:pt x="42314" y="21021"/>
                    </a:lnTo>
                    <a:lnTo>
                      <a:pt x="42477" y="20506"/>
                    </a:lnTo>
                    <a:lnTo>
                      <a:pt x="42585" y="20289"/>
                    </a:lnTo>
                    <a:lnTo>
                      <a:pt x="42612" y="20262"/>
                    </a:lnTo>
                    <a:lnTo>
                      <a:pt x="42612" y="20208"/>
                    </a:lnTo>
                    <a:lnTo>
                      <a:pt x="42585" y="20180"/>
                    </a:lnTo>
                    <a:lnTo>
                      <a:pt x="42504" y="20180"/>
                    </a:lnTo>
                    <a:lnTo>
                      <a:pt x="42477" y="20153"/>
                    </a:lnTo>
                    <a:lnTo>
                      <a:pt x="42504" y="20072"/>
                    </a:lnTo>
                    <a:lnTo>
                      <a:pt x="42585" y="20018"/>
                    </a:lnTo>
                    <a:lnTo>
                      <a:pt x="42965" y="19828"/>
                    </a:lnTo>
                    <a:lnTo>
                      <a:pt x="43046" y="19801"/>
                    </a:lnTo>
                    <a:lnTo>
                      <a:pt x="43263" y="19801"/>
                    </a:lnTo>
                    <a:lnTo>
                      <a:pt x="43317" y="19774"/>
                    </a:lnTo>
                    <a:lnTo>
                      <a:pt x="43372" y="19719"/>
                    </a:lnTo>
                    <a:lnTo>
                      <a:pt x="43426" y="19692"/>
                    </a:lnTo>
                    <a:lnTo>
                      <a:pt x="43480" y="19638"/>
                    </a:lnTo>
                    <a:lnTo>
                      <a:pt x="43562" y="19611"/>
                    </a:lnTo>
                    <a:lnTo>
                      <a:pt x="44565" y="19665"/>
                    </a:lnTo>
                    <a:lnTo>
                      <a:pt x="44646" y="19692"/>
                    </a:lnTo>
                    <a:lnTo>
                      <a:pt x="44728" y="19692"/>
                    </a:lnTo>
                    <a:lnTo>
                      <a:pt x="44755" y="19665"/>
                    </a:lnTo>
                    <a:lnTo>
                      <a:pt x="44755" y="19638"/>
                    </a:lnTo>
                    <a:lnTo>
                      <a:pt x="44809" y="19584"/>
                    </a:lnTo>
                    <a:lnTo>
                      <a:pt x="44918" y="19584"/>
                    </a:lnTo>
                    <a:lnTo>
                      <a:pt x="44972" y="19611"/>
                    </a:lnTo>
                    <a:lnTo>
                      <a:pt x="45270" y="19611"/>
                    </a:lnTo>
                    <a:lnTo>
                      <a:pt x="45352" y="19665"/>
                    </a:lnTo>
                    <a:lnTo>
                      <a:pt x="45406" y="19692"/>
                    </a:lnTo>
                    <a:lnTo>
                      <a:pt x="45433" y="19746"/>
                    </a:lnTo>
                    <a:lnTo>
                      <a:pt x="45433" y="19801"/>
                    </a:lnTo>
                    <a:lnTo>
                      <a:pt x="45406" y="19882"/>
                    </a:lnTo>
                    <a:lnTo>
                      <a:pt x="45379" y="19936"/>
                    </a:lnTo>
                    <a:lnTo>
                      <a:pt x="45325" y="19991"/>
                    </a:lnTo>
                    <a:lnTo>
                      <a:pt x="45216" y="20072"/>
                    </a:lnTo>
                    <a:lnTo>
                      <a:pt x="45216" y="20126"/>
                    </a:lnTo>
                    <a:lnTo>
                      <a:pt x="45216" y="20153"/>
                    </a:lnTo>
                    <a:lnTo>
                      <a:pt x="45270" y="20153"/>
                    </a:lnTo>
                    <a:lnTo>
                      <a:pt x="45406" y="20099"/>
                    </a:lnTo>
                    <a:lnTo>
                      <a:pt x="45542" y="20072"/>
                    </a:lnTo>
                    <a:lnTo>
                      <a:pt x="45650" y="20099"/>
                    </a:lnTo>
                    <a:lnTo>
                      <a:pt x="45786" y="20153"/>
                    </a:lnTo>
                    <a:lnTo>
                      <a:pt x="45894" y="20235"/>
                    </a:lnTo>
                    <a:lnTo>
                      <a:pt x="45948" y="20235"/>
                    </a:lnTo>
                    <a:lnTo>
                      <a:pt x="46084" y="20262"/>
                    </a:lnTo>
                    <a:lnTo>
                      <a:pt x="46301" y="20289"/>
                    </a:lnTo>
                    <a:lnTo>
                      <a:pt x="46464" y="20343"/>
                    </a:lnTo>
                    <a:lnTo>
                      <a:pt x="46708" y="20560"/>
                    </a:lnTo>
                    <a:lnTo>
                      <a:pt x="46871" y="20560"/>
                    </a:lnTo>
                    <a:lnTo>
                      <a:pt x="47006" y="20506"/>
                    </a:lnTo>
                    <a:lnTo>
                      <a:pt x="47061" y="20479"/>
                    </a:lnTo>
                    <a:lnTo>
                      <a:pt x="47142" y="20479"/>
                    </a:lnTo>
                    <a:lnTo>
                      <a:pt x="47223" y="20533"/>
                    </a:lnTo>
                    <a:lnTo>
                      <a:pt x="47386" y="20723"/>
                    </a:lnTo>
                    <a:lnTo>
                      <a:pt x="47467" y="20777"/>
                    </a:lnTo>
                    <a:lnTo>
                      <a:pt x="47549" y="20750"/>
                    </a:lnTo>
                    <a:lnTo>
                      <a:pt x="48091" y="20397"/>
                    </a:lnTo>
                    <a:lnTo>
                      <a:pt x="48308" y="20126"/>
                    </a:lnTo>
                    <a:lnTo>
                      <a:pt x="48390" y="20072"/>
                    </a:lnTo>
                    <a:lnTo>
                      <a:pt x="48444" y="20045"/>
                    </a:lnTo>
                    <a:lnTo>
                      <a:pt x="48932" y="19963"/>
                    </a:lnTo>
                    <a:lnTo>
                      <a:pt x="49068" y="19963"/>
                    </a:lnTo>
                    <a:lnTo>
                      <a:pt x="49203" y="19991"/>
                    </a:lnTo>
                    <a:lnTo>
                      <a:pt x="49230" y="20045"/>
                    </a:lnTo>
                    <a:lnTo>
                      <a:pt x="49258" y="20072"/>
                    </a:lnTo>
                    <a:lnTo>
                      <a:pt x="49285" y="20099"/>
                    </a:lnTo>
                    <a:lnTo>
                      <a:pt x="49339" y="20126"/>
                    </a:lnTo>
                    <a:lnTo>
                      <a:pt x="49366" y="20099"/>
                    </a:lnTo>
                    <a:lnTo>
                      <a:pt x="49447" y="20045"/>
                    </a:lnTo>
                    <a:lnTo>
                      <a:pt x="49963" y="19855"/>
                    </a:lnTo>
                    <a:lnTo>
                      <a:pt x="50017" y="19828"/>
                    </a:lnTo>
                    <a:lnTo>
                      <a:pt x="50098" y="19828"/>
                    </a:lnTo>
                    <a:lnTo>
                      <a:pt x="50180" y="19882"/>
                    </a:lnTo>
                    <a:lnTo>
                      <a:pt x="50451" y="20072"/>
                    </a:lnTo>
                    <a:lnTo>
                      <a:pt x="50614" y="20072"/>
                    </a:lnTo>
                    <a:lnTo>
                      <a:pt x="50668" y="20018"/>
                    </a:lnTo>
                    <a:lnTo>
                      <a:pt x="50695" y="19936"/>
                    </a:lnTo>
                    <a:lnTo>
                      <a:pt x="50668" y="19882"/>
                    </a:lnTo>
                    <a:lnTo>
                      <a:pt x="50668" y="19801"/>
                    </a:lnTo>
                    <a:lnTo>
                      <a:pt x="50668" y="19719"/>
                    </a:lnTo>
                    <a:lnTo>
                      <a:pt x="50695" y="19665"/>
                    </a:lnTo>
                    <a:lnTo>
                      <a:pt x="50831" y="19557"/>
                    </a:lnTo>
                    <a:lnTo>
                      <a:pt x="50858" y="19502"/>
                    </a:lnTo>
                    <a:lnTo>
                      <a:pt x="50966" y="19367"/>
                    </a:lnTo>
                    <a:lnTo>
                      <a:pt x="51021" y="19177"/>
                    </a:lnTo>
                    <a:lnTo>
                      <a:pt x="51048" y="18960"/>
                    </a:lnTo>
                    <a:lnTo>
                      <a:pt x="51048" y="18851"/>
                    </a:lnTo>
                    <a:lnTo>
                      <a:pt x="51048" y="18797"/>
                    </a:lnTo>
                    <a:lnTo>
                      <a:pt x="51048" y="18770"/>
                    </a:lnTo>
                    <a:lnTo>
                      <a:pt x="51021" y="18770"/>
                    </a:lnTo>
                    <a:lnTo>
                      <a:pt x="51048" y="18716"/>
                    </a:lnTo>
                    <a:lnTo>
                      <a:pt x="51048" y="18689"/>
                    </a:lnTo>
                    <a:lnTo>
                      <a:pt x="51102" y="18662"/>
                    </a:lnTo>
                    <a:lnTo>
                      <a:pt x="51129" y="18634"/>
                    </a:lnTo>
                    <a:lnTo>
                      <a:pt x="51156" y="18607"/>
                    </a:lnTo>
                    <a:lnTo>
                      <a:pt x="51346" y="18607"/>
                    </a:lnTo>
                    <a:lnTo>
                      <a:pt x="51536" y="18526"/>
                    </a:lnTo>
                    <a:lnTo>
                      <a:pt x="51563" y="18472"/>
                    </a:lnTo>
                    <a:lnTo>
                      <a:pt x="51590" y="18417"/>
                    </a:lnTo>
                    <a:lnTo>
                      <a:pt x="51563" y="18336"/>
                    </a:lnTo>
                    <a:lnTo>
                      <a:pt x="51563" y="18282"/>
                    </a:lnTo>
                    <a:lnTo>
                      <a:pt x="51590" y="18228"/>
                    </a:lnTo>
                    <a:lnTo>
                      <a:pt x="51617" y="18173"/>
                    </a:lnTo>
                    <a:lnTo>
                      <a:pt x="51617" y="18119"/>
                    </a:lnTo>
                    <a:lnTo>
                      <a:pt x="51617" y="18065"/>
                    </a:lnTo>
                    <a:lnTo>
                      <a:pt x="51617" y="18011"/>
                    </a:lnTo>
                    <a:lnTo>
                      <a:pt x="51509" y="18011"/>
                    </a:lnTo>
                    <a:lnTo>
                      <a:pt x="51455" y="18038"/>
                    </a:lnTo>
                    <a:lnTo>
                      <a:pt x="51400" y="18038"/>
                    </a:lnTo>
                    <a:lnTo>
                      <a:pt x="51373" y="17956"/>
                    </a:lnTo>
                    <a:lnTo>
                      <a:pt x="51373" y="17929"/>
                    </a:lnTo>
                    <a:lnTo>
                      <a:pt x="51373" y="17821"/>
                    </a:lnTo>
                    <a:lnTo>
                      <a:pt x="51373" y="17766"/>
                    </a:lnTo>
                    <a:lnTo>
                      <a:pt x="51319" y="17739"/>
                    </a:lnTo>
                    <a:lnTo>
                      <a:pt x="51319" y="17712"/>
                    </a:lnTo>
                    <a:lnTo>
                      <a:pt x="51319" y="17631"/>
                    </a:lnTo>
                    <a:lnTo>
                      <a:pt x="51346" y="17441"/>
                    </a:lnTo>
                    <a:lnTo>
                      <a:pt x="51400" y="17332"/>
                    </a:lnTo>
                    <a:lnTo>
                      <a:pt x="51509" y="17251"/>
                    </a:lnTo>
                    <a:lnTo>
                      <a:pt x="51753" y="17224"/>
                    </a:lnTo>
                    <a:lnTo>
                      <a:pt x="51861" y="17197"/>
                    </a:lnTo>
                    <a:lnTo>
                      <a:pt x="51889" y="17170"/>
                    </a:lnTo>
                    <a:lnTo>
                      <a:pt x="51861" y="17115"/>
                    </a:lnTo>
                    <a:lnTo>
                      <a:pt x="51861" y="17034"/>
                    </a:lnTo>
                    <a:lnTo>
                      <a:pt x="51889" y="16953"/>
                    </a:lnTo>
                    <a:lnTo>
                      <a:pt x="51916" y="16926"/>
                    </a:lnTo>
                    <a:lnTo>
                      <a:pt x="52051" y="16953"/>
                    </a:lnTo>
                    <a:lnTo>
                      <a:pt x="52133" y="16898"/>
                    </a:lnTo>
                    <a:lnTo>
                      <a:pt x="52268" y="16790"/>
                    </a:lnTo>
                    <a:lnTo>
                      <a:pt x="52323" y="16763"/>
                    </a:lnTo>
                    <a:lnTo>
                      <a:pt x="52377" y="16736"/>
                    </a:lnTo>
                    <a:lnTo>
                      <a:pt x="52512" y="16573"/>
                    </a:lnTo>
                    <a:lnTo>
                      <a:pt x="52567" y="16546"/>
                    </a:lnTo>
                    <a:lnTo>
                      <a:pt x="52729" y="16519"/>
                    </a:lnTo>
                    <a:lnTo>
                      <a:pt x="52811" y="16492"/>
                    </a:lnTo>
                    <a:lnTo>
                      <a:pt x="52838" y="16437"/>
                    </a:lnTo>
                    <a:lnTo>
                      <a:pt x="52838" y="16383"/>
                    </a:lnTo>
                    <a:lnTo>
                      <a:pt x="52784" y="16302"/>
                    </a:lnTo>
                    <a:lnTo>
                      <a:pt x="52757" y="16220"/>
                    </a:lnTo>
                    <a:lnTo>
                      <a:pt x="52702" y="16166"/>
                    </a:lnTo>
                    <a:lnTo>
                      <a:pt x="52648" y="16139"/>
                    </a:lnTo>
                    <a:lnTo>
                      <a:pt x="52621" y="16112"/>
                    </a:lnTo>
                    <a:lnTo>
                      <a:pt x="52485" y="16112"/>
                    </a:lnTo>
                    <a:lnTo>
                      <a:pt x="52431" y="16139"/>
                    </a:lnTo>
                    <a:lnTo>
                      <a:pt x="52377" y="16139"/>
                    </a:lnTo>
                    <a:lnTo>
                      <a:pt x="52323" y="16112"/>
                    </a:lnTo>
                    <a:lnTo>
                      <a:pt x="52350" y="16031"/>
                    </a:lnTo>
                    <a:lnTo>
                      <a:pt x="52377" y="15949"/>
                    </a:lnTo>
                    <a:lnTo>
                      <a:pt x="52377" y="15895"/>
                    </a:lnTo>
                    <a:lnTo>
                      <a:pt x="52377" y="15868"/>
                    </a:lnTo>
                    <a:lnTo>
                      <a:pt x="52350" y="15786"/>
                    </a:lnTo>
                    <a:lnTo>
                      <a:pt x="52323" y="15759"/>
                    </a:lnTo>
                    <a:lnTo>
                      <a:pt x="52350" y="15705"/>
                    </a:lnTo>
                    <a:lnTo>
                      <a:pt x="52431" y="15705"/>
                    </a:lnTo>
                    <a:lnTo>
                      <a:pt x="52458" y="15678"/>
                    </a:lnTo>
                    <a:lnTo>
                      <a:pt x="52485" y="15597"/>
                    </a:lnTo>
                    <a:lnTo>
                      <a:pt x="52458" y="15515"/>
                    </a:lnTo>
                    <a:lnTo>
                      <a:pt x="52377" y="15407"/>
                    </a:lnTo>
                    <a:lnTo>
                      <a:pt x="52377" y="15352"/>
                    </a:lnTo>
                    <a:lnTo>
                      <a:pt x="52404" y="15325"/>
                    </a:lnTo>
                    <a:lnTo>
                      <a:pt x="52458" y="15298"/>
                    </a:lnTo>
                    <a:lnTo>
                      <a:pt x="52485" y="15244"/>
                    </a:lnTo>
                    <a:lnTo>
                      <a:pt x="52485" y="15217"/>
                    </a:lnTo>
                    <a:lnTo>
                      <a:pt x="52485" y="15190"/>
                    </a:lnTo>
                    <a:lnTo>
                      <a:pt x="52512" y="15135"/>
                    </a:lnTo>
                    <a:lnTo>
                      <a:pt x="52567" y="15054"/>
                    </a:lnTo>
                    <a:lnTo>
                      <a:pt x="52621" y="15000"/>
                    </a:lnTo>
                    <a:lnTo>
                      <a:pt x="52811" y="14891"/>
                    </a:lnTo>
                    <a:lnTo>
                      <a:pt x="52838" y="14837"/>
                    </a:lnTo>
                    <a:lnTo>
                      <a:pt x="52892" y="14729"/>
                    </a:lnTo>
                    <a:lnTo>
                      <a:pt x="52974" y="14620"/>
                    </a:lnTo>
                    <a:lnTo>
                      <a:pt x="53001" y="14647"/>
                    </a:lnTo>
                    <a:lnTo>
                      <a:pt x="53109" y="14783"/>
                    </a:lnTo>
                    <a:lnTo>
                      <a:pt x="53191" y="14810"/>
                    </a:lnTo>
                    <a:lnTo>
                      <a:pt x="53299" y="14810"/>
                    </a:lnTo>
                    <a:lnTo>
                      <a:pt x="53516" y="14701"/>
                    </a:lnTo>
                    <a:lnTo>
                      <a:pt x="53679" y="14701"/>
                    </a:lnTo>
                    <a:lnTo>
                      <a:pt x="53733" y="14674"/>
                    </a:lnTo>
                    <a:lnTo>
                      <a:pt x="53760" y="14593"/>
                    </a:lnTo>
                    <a:lnTo>
                      <a:pt x="53760" y="14457"/>
                    </a:lnTo>
                    <a:lnTo>
                      <a:pt x="53787" y="14403"/>
                    </a:lnTo>
                    <a:lnTo>
                      <a:pt x="53896" y="14240"/>
                    </a:lnTo>
                    <a:lnTo>
                      <a:pt x="53896" y="14213"/>
                    </a:lnTo>
                    <a:lnTo>
                      <a:pt x="53841" y="14186"/>
                    </a:lnTo>
                    <a:lnTo>
                      <a:pt x="53787" y="14132"/>
                    </a:lnTo>
                    <a:lnTo>
                      <a:pt x="53787" y="14078"/>
                    </a:lnTo>
                    <a:lnTo>
                      <a:pt x="53896" y="13562"/>
                    </a:lnTo>
                    <a:lnTo>
                      <a:pt x="53977" y="13400"/>
                    </a:lnTo>
                    <a:lnTo>
                      <a:pt x="54031" y="13318"/>
                    </a:lnTo>
                    <a:lnTo>
                      <a:pt x="54086" y="13345"/>
                    </a:lnTo>
                    <a:lnTo>
                      <a:pt x="54113" y="13345"/>
                    </a:lnTo>
                    <a:lnTo>
                      <a:pt x="54140" y="13372"/>
                    </a:lnTo>
                    <a:lnTo>
                      <a:pt x="54167" y="13345"/>
                    </a:lnTo>
                    <a:lnTo>
                      <a:pt x="54194" y="13318"/>
                    </a:lnTo>
                    <a:lnTo>
                      <a:pt x="54194" y="13264"/>
                    </a:lnTo>
                    <a:lnTo>
                      <a:pt x="54167" y="13210"/>
                    </a:lnTo>
                    <a:lnTo>
                      <a:pt x="54113" y="13101"/>
                    </a:lnTo>
                    <a:lnTo>
                      <a:pt x="54086" y="13074"/>
                    </a:lnTo>
                    <a:lnTo>
                      <a:pt x="54086" y="13020"/>
                    </a:lnTo>
                    <a:lnTo>
                      <a:pt x="54086" y="12966"/>
                    </a:lnTo>
                    <a:lnTo>
                      <a:pt x="54086" y="12938"/>
                    </a:lnTo>
                    <a:lnTo>
                      <a:pt x="54004" y="12721"/>
                    </a:lnTo>
                    <a:lnTo>
                      <a:pt x="54004" y="12640"/>
                    </a:lnTo>
                    <a:lnTo>
                      <a:pt x="54004" y="12504"/>
                    </a:lnTo>
                    <a:lnTo>
                      <a:pt x="54004" y="12369"/>
                    </a:lnTo>
                    <a:lnTo>
                      <a:pt x="54140" y="11989"/>
                    </a:lnTo>
                    <a:lnTo>
                      <a:pt x="54140" y="11881"/>
                    </a:lnTo>
                    <a:lnTo>
                      <a:pt x="54086" y="11826"/>
                    </a:lnTo>
                    <a:lnTo>
                      <a:pt x="54031" y="11772"/>
                    </a:lnTo>
                    <a:lnTo>
                      <a:pt x="53977" y="11745"/>
                    </a:lnTo>
                    <a:lnTo>
                      <a:pt x="53977" y="11664"/>
                    </a:lnTo>
                    <a:lnTo>
                      <a:pt x="54004" y="11636"/>
                    </a:lnTo>
                    <a:lnTo>
                      <a:pt x="54113" y="11555"/>
                    </a:lnTo>
                    <a:lnTo>
                      <a:pt x="54140" y="11528"/>
                    </a:lnTo>
                    <a:lnTo>
                      <a:pt x="54221" y="11392"/>
                    </a:lnTo>
                    <a:lnTo>
                      <a:pt x="54248" y="11257"/>
                    </a:lnTo>
                    <a:lnTo>
                      <a:pt x="54303" y="10958"/>
                    </a:lnTo>
                    <a:lnTo>
                      <a:pt x="54303" y="10904"/>
                    </a:lnTo>
                    <a:lnTo>
                      <a:pt x="54330" y="10823"/>
                    </a:lnTo>
                    <a:lnTo>
                      <a:pt x="54357" y="10796"/>
                    </a:lnTo>
                    <a:lnTo>
                      <a:pt x="54438" y="10768"/>
                    </a:lnTo>
                    <a:lnTo>
                      <a:pt x="54465" y="10741"/>
                    </a:lnTo>
                    <a:lnTo>
                      <a:pt x="54492" y="10714"/>
                    </a:lnTo>
                    <a:lnTo>
                      <a:pt x="54628" y="10579"/>
                    </a:lnTo>
                    <a:lnTo>
                      <a:pt x="54655" y="10579"/>
                    </a:lnTo>
                    <a:lnTo>
                      <a:pt x="54682" y="10606"/>
                    </a:lnTo>
                    <a:lnTo>
                      <a:pt x="54709" y="10633"/>
                    </a:lnTo>
                    <a:lnTo>
                      <a:pt x="54764" y="10633"/>
                    </a:lnTo>
                    <a:lnTo>
                      <a:pt x="54764" y="10579"/>
                    </a:lnTo>
                    <a:lnTo>
                      <a:pt x="54791" y="10552"/>
                    </a:lnTo>
                    <a:lnTo>
                      <a:pt x="54899" y="10443"/>
                    </a:lnTo>
                    <a:lnTo>
                      <a:pt x="54926" y="10335"/>
                    </a:lnTo>
                    <a:lnTo>
                      <a:pt x="54926" y="10226"/>
                    </a:lnTo>
                    <a:lnTo>
                      <a:pt x="54954" y="10118"/>
                    </a:lnTo>
                    <a:lnTo>
                      <a:pt x="55008" y="10063"/>
                    </a:lnTo>
                    <a:lnTo>
                      <a:pt x="55035" y="10063"/>
                    </a:lnTo>
                    <a:lnTo>
                      <a:pt x="55062" y="10090"/>
                    </a:lnTo>
                    <a:lnTo>
                      <a:pt x="55089" y="10145"/>
                    </a:lnTo>
                    <a:lnTo>
                      <a:pt x="55116" y="10199"/>
                    </a:lnTo>
                    <a:lnTo>
                      <a:pt x="55198" y="10199"/>
                    </a:lnTo>
                    <a:lnTo>
                      <a:pt x="55333" y="10226"/>
                    </a:lnTo>
                    <a:lnTo>
                      <a:pt x="55415" y="10253"/>
                    </a:lnTo>
                    <a:lnTo>
                      <a:pt x="55442" y="10280"/>
                    </a:lnTo>
                    <a:lnTo>
                      <a:pt x="55469" y="10307"/>
                    </a:lnTo>
                    <a:lnTo>
                      <a:pt x="55496" y="10362"/>
                    </a:lnTo>
                    <a:lnTo>
                      <a:pt x="55496" y="10416"/>
                    </a:lnTo>
                    <a:lnTo>
                      <a:pt x="55550" y="10443"/>
                    </a:lnTo>
                    <a:lnTo>
                      <a:pt x="55605" y="10470"/>
                    </a:lnTo>
                    <a:lnTo>
                      <a:pt x="55659" y="10443"/>
                    </a:lnTo>
                    <a:lnTo>
                      <a:pt x="55794" y="10280"/>
                    </a:lnTo>
                    <a:lnTo>
                      <a:pt x="55876" y="10253"/>
                    </a:lnTo>
                    <a:lnTo>
                      <a:pt x="55903" y="10226"/>
                    </a:lnTo>
                    <a:lnTo>
                      <a:pt x="55930" y="10172"/>
                    </a:lnTo>
                    <a:lnTo>
                      <a:pt x="55957" y="10118"/>
                    </a:lnTo>
                    <a:lnTo>
                      <a:pt x="56011" y="10118"/>
                    </a:lnTo>
                    <a:lnTo>
                      <a:pt x="56039" y="10145"/>
                    </a:lnTo>
                    <a:lnTo>
                      <a:pt x="56120" y="10145"/>
                    </a:lnTo>
                    <a:lnTo>
                      <a:pt x="56256" y="10172"/>
                    </a:lnTo>
                    <a:lnTo>
                      <a:pt x="56310" y="10172"/>
                    </a:lnTo>
                    <a:lnTo>
                      <a:pt x="56418" y="10145"/>
                    </a:lnTo>
                    <a:lnTo>
                      <a:pt x="56500" y="10118"/>
                    </a:lnTo>
                    <a:lnTo>
                      <a:pt x="56581" y="10090"/>
                    </a:lnTo>
                    <a:lnTo>
                      <a:pt x="56689" y="10172"/>
                    </a:lnTo>
                    <a:lnTo>
                      <a:pt x="56717" y="10172"/>
                    </a:lnTo>
                    <a:lnTo>
                      <a:pt x="56744" y="10199"/>
                    </a:lnTo>
                    <a:lnTo>
                      <a:pt x="56771" y="10199"/>
                    </a:lnTo>
                    <a:lnTo>
                      <a:pt x="56771" y="10253"/>
                    </a:lnTo>
                    <a:lnTo>
                      <a:pt x="56852" y="10389"/>
                    </a:lnTo>
                    <a:lnTo>
                      <a:pt x="56906" y="10416"/>
                    </a:lnTo>
                    <a:lnTo>
                      <a:pt x="56934" y="10416"/>
                    </a:lnTo>
                    <a:lnTo>
                      <a:pt x="56961" y="10389"/>
                    </a:lnTo>
                    <a:lnTo>
                      <a:pt x="57042" y="10307"/>
                    </a:lnTo>
                    <a:lnTo>
                      <a:pt x="57096" y="10307"/>
                    </a:lnTo>
                    <a:lnTo>
                      <a:pt x="57123" y="10335"/>
                    </a:lnTo>
                    <a:lnTo>
                      <a:pt x="57178" y="10307"/>
                    </a:lnTo>
                    <a:lnTo>
                      <a:pt x="57205" y="10280"/>
                    </a:lnTo>
                    <a:lnTo>
                      <a:pt x="57205" y="10253"/>
                    </a:lnTo>
                    <a:lnTo>
                      <a:pt x="57178" y="10253"/>
                    </a:lnTo>
                    <a:lnTo>
                      <a:pt x="57178" y="10199"/>
                    </a:lnTo>
                    <a:lnTo>
                      <a:pt x="57205" y="10172"/>
                    </a:lnTo>
                    <a:lnTo>
                      <a:pt x="57286" y="10090"/>
                    </a:lnTo>
                    <a:lnTo>
                      <a:pt x="57313" y="10036"/>
                    </a:lnTo>
                    <a:lnTo>
                      <a:pt x="57340" y="10063"/>
                    </a:lnTo>
                    <a:lnTo>
                      <a:pt x="57503" y="10253"/>
                    </a:lnTo>
                    <a:lnTo>
                      <a:pt x="57530" y="10280"/>
                    </a:lnTo>
                    <a:lnTo>
                      <a:pt x="57612" y="10226"/>
                    </a:lnTo>
                    <a:lnTo>
                      <a:pt x="57720" y="10253"/>
                    </a:lnTo>
                    <a:lnTo>
                      <a:pt x="57856" y="10253"/>
                    </a:lnTo>
                    <a:lnTo>
                      <a:pt x="57964" y="10145"/>
                    </a:lnTo>
                    <a:lnTo>
                      <a:pt x="58019" y="10172"/>
                    </a:lnTo>
                    <a:lnTo>
                      <a:pt x="58127" y="10253"/>
                    </a:lnTo>
                    <a:lnTo>
                      <a:pt x="58263" y="10280"/>
                    </a:lnTo>
                    <a:lnTo>
                      <a:pt x="58534" y="10226"/>
                    </a:lnTo>
                    <a:lnTo>
                      <a:pt x="58670" y="10226"/>
                    </a:lnTo>
                    <a:lnTo>
                      <a:pt x="58859" y="10280"/>
                    </a:lnTo>
                    <a:lnTo>
                      <a:pt x="59483" y="10253"/>
                    </a:lnTo>
                    <a:lnTo>
                      <a:pt x="59510" y="10253"/>
                    </a:lnTo>
                    <a:lnTo>
                      <a:pt x="59565" y="10199"/>
                    </a:lnTo>
                    <a:lnTo>
                      <a:pt x="59673" y="10199"/>
                    </a:lnTo>
                    <a:lnTo>
                      <a:pt x="59700" y="10226"/>
                    </a:lnTo>
                    <a:lnTo>
                      <a:pt x="59727" y="10253"/>
                    </a:lnTo>
                    <a:lnTo>
                      <a:pt x="59754" y="10280"/>
                    </a:lnTo>
                    <a:lnTo>
                      <a:pt x="59863" y="10389"/>
                    </a:lnTo>
                    <a:lnTo>
                      <a:pt x="60134" y="10524"/>
                    </a:lnTo>
                    <a:lnTo>
                      <a:pt x="60324" y="10714"/>
                    </a:lnTo>
                    <a:lnTo>
                      <a:pt x="60405" y="10768"/>
                    </a:lnTo>
                    <a:lnTo>
                      <a:pt x="60514" y="10796"/>
                    </a:lnTo>
                    <a:lnTo>
                      <a:pt x="60622" y="10823"/>
                    </a:lnTo>
                    <a:lnTo>
                      <a:pt x="60677" y="10823"/>
                    </a:lnTo>
                    <a:lnTo>
                      <a:pt x="60785" y="10796"/>
                    </a:lnTo>
                    <a:lnTo>
                      <a:pt x="60839" y="10823"/>
                    </a:lnTo>
                    <a:lnTo>
                      <a:pt x="60867" y="10850"/>
                    </a:lnTo>
                    <a:lnTo>
                      <a:pt x="61002" y="10796"/>
                    </a:lnTo>
                    <a:lnTo>
                      <a:pt x="61056" y="10796"/>
                    </a:lnTo>
                    <a:lnTo>
                      <a:pt x="61029" y="10768"/>
                    </a:lnTo>
                    <a:lnTo>
                      <a:pt x="60975" y="10714"/>
                    </a:lnTo>
                    <a:lnTo>
                      <a:pt x="60975" y="10687"/>
                    </a:lnTo>
                    <a:lnTo>
                      <a:pt x="60975" y="10660"/>
                    </a:lnTo>
                    <a:lnTo>
                      <a:pt x="61002" y="10633"/>
                    </a:lnTo>
                    <a:lnTo>
                      <a:pt x="61002" y="10606"/>
                    </a:lnTo>
                    <a:lnTo>
                      <a:pt x="61029" y="10606"/>
                    </a:lnTo>
                    <a:lnTo>
                      <a:pt x="61111" y="10552"/>
                    </a:lnTo>
                    <a:lnTo>
                      <a:pt x="61138" y="10524"/>
                    </a:lnTo>
                    <a:lnTo>
                      <a:pt x="61165" y="10470"/>
                    </a:lnTo>
                    <a:lnTo>
                      <a:pt x="61138" y="10443"/>
                    </a:lnTo>
                    <a:lnTo>
                      <a:pt x="61084" y="10389"/>
                    </a:lnTo>
                    <a:lnTo>
                      <a:pt x="61084" y="10362"/>
                    </a:lnTo>
                    <a:lnTo>
                      <a:pt x="61084" y="10226"/>
                    </a:lnTo>
                    <a:lnTo>
                      <a:pt x="61056" y="10172"/>
                    </a:lnTo>
                    <a:lnTo>
                      <a:pt x="61002" y="10145"/>
                    </a:lnTo>
                    <a:lnTo>
                      <a:pt x="61002" y="10118"/>
                    </a:lnTo>
                    <a:lnTo>
                      <a:pt x="61029" y="10063"/>
                    </a:lnTo>
                    <a:lnTo>
                      <a:pt x="61084" y="10009"/>
                    </a:lnTo>
                    <a:lnTo>
                      <a:pt x="61165" y="9982"/>
                    </a:lnTo>
                    <a:lnTo>
                      <a:pt x="61219" y="9955"/>
                    </a:lnTo>
                    <a:lnTo>
                      <a:pt x="61273" y="10036"/>
                    </a:lnTo>
                    <a:lnTo>
                      <a:pt x="61301" y="10090"/>
                    </a:lnTo>
                    <a:lnTo>
                      <a:pt x="61328" y="10145"/>
                    </a:lnTo>
                    <a:lnTo>
                      <a:pt x="61409" y="10199"/>
                    </a:lnTo>
                    <a:lnTo>
                      <a:pt x="61436" y="10226"/>
                    </a:lnTo>
                    <a:lnTo>
                      <a:pt x="61518" y="10226"/>
                    </a:lnTo>
                    <a:lnTo>
                      <a:pt x="61626" y="10280"/>
                    </a:lnTo>
                    <a:lnTo>
                      <a:pt x="61680" y="10280"/>
                    </a:lnTo>
                    <a:lnTo>
                      <a:pt x="61680" y="10307"/>
                    </a:lnTo>
                    <a:lnTo>
                      <a:pt x="61707" y="10362"/>
                    </a:lnTo>
                    <a:lnTo>
                      <a:pt x="61762" y="10389"/>
                    </a:lnTo>
                    <a:lnTo>
                      <a:pt x="61789" y="10389"/>
                    </a:lnTo>
                    <a:lnTo>
                      <a:pt x="61816" y="10416"/>
                    </a:lnTo>
                    <a:lnTo>
                      <a:pt x="61952" y="10552"/>
                    </a:lnTo>
                    <a:lnTo>
                      <a:pt x="62006" y="10552"/>
                    </a:lnTo>
                    <a:lnTo>
                      <a:pt x="62060" y="10579"/>
                    </a:lnTo>
                    <a:lnTo>
                      <a:pt x="62250" y="10633"/>
                    </a:lnTo>
                    <a:lnTo>
                      <a:pt x="62331" y="10633"/>
                    </a:lnTo>
                    <a:lnTo>
                      <a:pt x="62792" y="10389"/>
                    </a:lnTo>
                    <a:lnTo>
                      <a:pt x="62874" y="10362"/>
                    </a:lnTo>
                    <a:lnTo>
                      <a:pt x="63145" y="10335"/>
                    </a:lnTo>
                    <a:lnTo>
                      <a:pt x="63443" y="10253"/>
                    </a:lnTo>
                    <a:lnTo>
                      <a:pt x="63470" y="10253"/>
                    </a:lnTo>
                    <a:lnTo>
                      <a:pt x="63525" y="10172"/>
                    </a:lnTo>
                    <a:lnTo>
                      <a:pt x="63579" y="10226"/>
                    </a:lnTo>
                    <a:lnTo>
                      <a:pt x="63850" y="10226"/>
                    </a:lnTo>
                    <a:lnTo>
                      <a:pt x="63959" y="10199"/>
                    </a:lnTo>
                    <a:lnTo>
                      <a:pt x="64176" y="10199"/>
                    </a:lnTo>
                    <a:lnTo>
                      <a:pt x="64203" y="10172"/>
                    </a:lnTo>
                    <a:lnTo>
                      <a:pt x="64257" y="10145"/>
                    </a:lnTo>
                    <a:lnTo>
                      <a:pt x="64284" y="10118"/>
                    </a:lnTo>
                    <a:lnTo>
                      <a:pt x="64338" y="10063"/>
                    </a:lnTo>
                    <a:lnTo>
                      <a:pt x="64338" y="10009"/>
                    </a:lnTo>
                    <a:lnTo>
                      <a:pt x="64338" y="9955"/>
                    </a:lnTo>
                    <a:lnTo>
                      <a:pt x="64393" y="9982"/>
                    </a:lnTo>
                    <a:lnTo>
                      <a:pt x="64447" y="9982"/>
                    </a:lnTo>
                    <a:lnTo>
                      <a:pt x="64474" y="9955"/>
                    </a:lnTo>
                    <a:lnTo>
                      <a:pt x="64501" y="9928"/>
                    </a:lnTo>
                    <a:lnTo>
                      <a:pt x="64501" y="9901"/>
                    </a:lnTo>
                    <a:lnTo>
                      <a:pt x="64366" y="9765"/>
                    </a:lnTo>
                    <a:lnTo>
                      <a:pt x="64338" y="9684"/>
                    </a:lnTo>
                    <a:lnTo>
                      <a:pt x="64338" y="9656"/>
                    </a:lnTo>
                    <a:lnTo>
                      <a:pt x="64311" y="9629"/>
                    </a:lnTo>
                    <a:lnTo>
                      <a:pt x="64230" y="9629"/>
                    </a:lnTo>
                    <a:lnTo>
                      <a:pt x="64203" y="9602"/>
                    </a:lnTo>
                    <a:lnTo>
                      <a:pt x="64094" y="9684"/>
                    </a:lnTo>
                    <a:lnTo>
                      <a:pt x="64040" y="9711"/>
                    </a:lnTo>
                    <a:lnTo>
                      <a:pt x="64013" y="9684"/>
                    </a:lnTo>
                    <a:lnTo>
                      <a:pt x="63986" y="9656"/>
                    </a:lnTo>
                    <a:lnTo>
                      <a:pt x="63932" y="9629"/>
                    </a:lnTo>
                    <a:lnTo>
                      <a:pt x="63904" y="9602"/>
                    </a:lnTo>
                    <a:lnTo>
                      <a:pt x="63932" y="9548"/>
                    </a:lnTo>
                    <a:lnTo>
                      <a:pt x="63959" y="9494"/>
                    </a:lnTo>
                    <a:lnTo>
                      <a:pt x="63986" y="9467"/>
                    </a:lnTo>
                    <a:lnTo>
                      <a:pt x="63959" y="9412"/>
                    </a:lnTo>
                    <a:lnTo>
                      <a:pt x="63932" y="9385"/>
                    </a:lnTo>
                    <a:lnTo>
                      <a:pt x="63877" y="9331"/>
                    </a:lnTo>
                    <a:lnTo>
                      <a:pt x="63769" y="9331"/>
                    </a:lnTo>
                    <a:lnTo>
                      <a:pt x="63769" y="9385"/>
                    </a:lnTo>
                    <a:lnTo>
                      <a:pt x="63715" y="9385"/>
                    </a:lnTo>
                    <a:lnTo>
                      <a:pt x="63687" y="9358"/>
                    </a:lnTo>
                    <a:lnTo>
                      <a:pt x="63660" y="9331"/>
                    </a:lnTo>
                    <a:lnTo>
                      <a:pt x="63660" y="9304"/>
                    </a:lnTo>
                    <a:lnTo>
                      <a:pt x="63633" y="9250"/>
                    </a:lnTo>
                    <a:lnTo>
                      <a:pt x="63606" y="9222"/>
                    </a:lnTo>
                    <a:lnTo>
                      <a:pt x="63470" y="9222"/>
                    </a:lnTo>
                    <a:lnTo>
                      <a:pt x="63443" y="9195"/>
                    </a:lnTo>
                    <a:lnTo>
                      <a:pt x="63416" y="9195"/>
                    </a:lnTo>
                    <a:lnTo>
                      <a:pt x="63389" y="9141"/>
                    </a:lnTo>
                    <a:lnTo>
                      <a:pt x="63253" y="9060"/>
                    </a:lnTo>
                    <a:lnTo>
                      <a:pt x="63145" y="8951"/>
                    </a:lnTo>
                    <a:lnTo>
                      <a:pt x="63064" y="8843"/>
                    </a:lnTo>
                    <a:lnTo>
                      <a:pt x="62982" y="8734"/>
                    </a:lnTo>
                    <a:lnTo>
                      <a:pt x="62955" y="8626"/>
                    </a:lnTo>
                    <a:lnTo>
                      <a:pt x="62928" y="8599"/>
                    </a:lnTo>
                    <a:lnTo>
                      <a:pt x="62901" y="8571"/>
                    </a:lnTo>
                    <a:lnTo>
                      <a:pt x="62819" y="8517"/>
                    </a:lnTo>
                    <a:lnTo>
                      <a:pt x="62792" y="8517"/>
                    </a:lnTo>
                    <a:lnTo>
                      <a:pt x="62765" y="8463"/>
                    </a:lnTo>
                    <a:lnTo>
                      <a:pt x="62792" y="8436"/>
                    </a:lnTo>
                    <a:lnTo>
                      <a:pt x="62819" y="8409"/>
                    </a:lnTo>
                    <a:lnTo>
                      <a:pt x="62874" y="8354"/>
                    </a:lnTo>
                    <a:lnTo>
                      <a:pt x="63064" y="8137"/>
                    </a:lnTo>
                    <a:lnTo>
                      <a:pt x="63172" y="8083"/>
                    </a:lnTo>
                    <a:lnTo>
                      <a:pt x="63308" y="8110"/>
                    </a:lnTo>
                    <a:lnTo>
                      <a:pt x="63308" y="8056"/>
                    </a:lnTo>
                    <a:lnTo>
                      <a:pt x="63308" y="8029"/>
                    </a:lnTo>
                    <a:lnTo>
                      <a:pt x="63362" y="8029"/>
                    </a:lnTo>
                    <a:lnTo>
                      <a:pt x="63470" y="7948"/>
                    </a:lnTo>
                    <a:lnTo>
                      <a:pt x="63525" y="7893"/>
                    </a:lnTo>
                    <a:lnTo>
                      <a:pt x="63579" y="7920"/>
                    </a:lnTo>
                    <a:lnTo>
                      <a:pt x="63606" y="7893"/>
                    </a:lnTo>
                    <a:lnTo>
                      <a:pt x="63660" y="7920"/>
                    </a:lnTo>
                    <a:lnTo>
                      <a:pt x="63769" y="7975"/>
                    </a:lnTo>
                    <a:lnTo>
                      <a:pt x="63904" y="8110"/>
                    </a:lnTo>
                    <a:lnTo>
                      <a:pt x="63959" y="8219"/>
                    </a:lnTo>
                    <a:lnTo>
                      <a:pt x="63986" y="8219"/>
                    </a:lnTo>
                    <a:lnTo>
                      <a:pt x="64013" y="8246"/>
                    </a:lnTo>
                    <a:lnTo>
                      <a:pt x="64040" y="8246"/>
                    </a:lnTo>
                    <a:lnTo>
                      <a:pt x="64121" y="8219"/>
                    </a:lnTo>
                    <a:lnTo>
                      <a:pt x="64230" y="8137"/>
                    </a:lnTo>
                    <a:lnTo>
                      <a:pt x="64257" y="8110"/>
                    </a:lnTo>
                    <a:lnTo>
                      <a:pt x="64311" y="8110"/>
                    </a:lnTo>
                    <a:lnTo>
                      <a:pt x="64366" y="8137"/>
                    </a:lnTo>
                    <a:lnTo>
                      <a:pt x="64474" y="8165"/>
                    </a:lnTo>
                    <a:lnTo>
                      <a:pt x="64583" y="8192"/>
                    </a:lnTo>
                    <a:lnTo>
                      <a:pt x="64637" y="8219"/>
                    </a:lnTo>
                    <a:lnTo>
                      <a:pt x="64718" y="8192"/>
                    </a:lnTo>
                    <a:lnTo>
                      <a:pt x="64800" y="8165"/>
                    </a:lnTo>
                    <a:lnTo>
                      <a:pt x="64881" y="8137"/>
                    </a:lnTo>
                    <a:lnTo>
                      <a:pt x="64989" y="8056"/>
                    </a:lnTo>
                    <a:lnTo>
                      <a:pt x="65613" y="7893"/>
                    </a:lnTo>
                    <a:lnTo>
                      <a:pt x="66237" y="7649"/>
                    </a:lnTo>
                    <a:lnTo>
                      <a:pt x="66373" y="7595"/>
                    </a:lnTo>
                    <a:lnTo>
                      <a:pt x="66535" y="7405"/>
                    </a:lnTo>
                    <a:lnTo>
                      <a:pt x="66617" y="7324"/>
                    </a:lnTo>
                    <a:lnTo>
                      <a:pt x="66617" y="7242"/>
                    </a:lnTo>
                    <a:lnTo>
                      <a:pt x="66617" y="7107"/>
                    </a:lnTo>
                    <a:lnTo>
                      <a:pt x="66617" y="7025"/>
                    </a:lnTo>
                    <a:lnTo>
                      <a:pt x="66617" y="6890"/>
                    </a:lnTo>
                    <a:lnTo>
                      <a:pt x="66644" y="6836"/>
                    </a:lnTo>
                    <a:lnTo>
                      <a:pt x="66617" y="6781"/>
                    </a:lnTo>
                    <a:lnTo>
                      <a:pt x="66590" y="6727"/>
                    </a:lnTo>
                    <a:lnTo>
                      <a:pt x="66508" y="6646"/>
                    </a:lnTo>
                    <a:lnTo>
                      <a:pt x="66427" y="6537"/>
                    </a:lnTo>
                    <a:lnTo>
                      <a:pt x="66400" y="6483"/>
                    </a:lnTo>
                    <a:lnTo>
                      <a:pt x="66346" y="6456"/>
                    </a:lnTo>
                    <a:lnTo>
                      <a:pt x="66237" y="6483"/>
                    </a:lnTo>
                    <a:lnTo>
                      <a:pt x="65993" y="6591"/>
                    </a:lnTo>
                    <a:lnTo>
                      <a:pt x="65884" y="6591"/>
                    </a:lnTo>
                    <a:lnTo>
                      <a:pt x="65722" y="6510"/>
                    </a:lnTo>
                    <a:lnTo>
                      <a:pt x="65640" y="6510"/>
                    </a:lnTo>
                    <a:lnTo>
                      <a:pt x="65586" y="6537"/>
                    </a:lnTo>
                    <a:lnTo>
                      <a:pt x="65613" y="6564"/>
                    </a:lnTo>
                    <a:lnTo>
                      <a:pt x="65640" y="6619"/>
                    </a:lnTo>
                    <a:lnTo>
                      <a:pt x="65613" y="6646"/>
                    </a:lnTo>
                    <a:lnTo>
                      <a:pt x="65586" y="6673"/>
                    </a:lnTo>
                    <a:lnTo>
                      <a:pt x="65532" y="6673"/>
                    </a:lnTo>
                    <a:lnTo>
                      <a:pt x="65478" y="6646"/>
                    </a:lnTo>
                    <a:lnTo>
                      <a:pt x="65423" y="6619"/>
                    </a:lnTo>
                    <a:lnTo>
                      <a:pt x="65505" y="6591"/>
                    </a:lnTo>
                    <a:lnTo>
                      <a:pt x="65478" y="6510"/>
                    </a:lnTo>
                    <a:lnTo>
                      <a:pt x="65423" y="6456"/>
                    </a:lnTo>
                    <a:lnTo>
                      <a:pt x="65342" y="6429"/>
                    </a:lnTo>
                    <a:lnTo>
                      <a:pt x="65288" y="6402"/>
                    </a:lnTo>
                    <a:lnTo>
                      <a:pt x="65125" y="6266"/>
                    </a:lnTo>
                    <a:lnTo>
                      <a:pt x="65125" y="6320"/>
                    </a:lnTo>
                    <a:lnTo>
                      <a:pt x="65125" y="6347"/>
                    </a:lnTo>
                    <a:lnTo>
                      <a:pt x="65098" y="6374"/>
                    </a:lnTo>
                    <a:lnTo>
                      <a:pt x="65071" y="6293"/>
                    </a:lnTo>
                    <a:lnTo>
                      <a:pt x="65017" y="6212"/>
                    </a:lnTo>
                    <a:lnTo>
                      <a:pt x="64962" y="6185"/>
                    </a:lnTo>
                    <a:lnTo>
                      <a:pt x="64854" y="6157"/>
                    </a:lnTo>
                    <a:lnTo>
                      <a:pt x="64800" y="6130"/>
                    </a:lnTo>
                    <a:lnTo>
                      <a:pt x="64745" y="6076"/>
                    </a:lnTo>
                    <a:lnTo>
                      <a:pt x="64583" y="5886"/>
                    </a:lnTo>
                    <a:lnTo>
                      <a:pt x="64528" y="5832"/>
                    </a:lnTo>
                    <a:lnTo>
                      <a:pt x="64447" y="5832"/>
                    </a:lnTo>
                    <a:lnTo>
                      <a:pt x="64366" y="5886"/>
                    </a:lnTo>
                    <a:lnTo>
                      <a:pt x="64338" y="5940"/>
                    </a:lnTo>
                    <a:lnTo>
                      <a:pt x="64338" y="6022"/>
                    </a:lnTo>
                    <a:lnTo>
                      <a:pt x="64311" y="6049"/>
                    </a:lnTo>
                    <a:lnTo>
                      <a:pt x="64311" y="6076"/>
                    </a:lnTo>
                    <a:lnTo>
                      <a:pt x="64284" y="6130"/>
                    </a:lnTo>
                    <a:lnTo>
                      <a:pt x="64257" y="6212"/>
                    </a:lnTo>
                    <a:lnTo>
                      <a:pt x="64230" y="6212"/>
                    </a:lnTo>
                    <a:lnTo>
                      <a:pt x="64203" y="6130"/>
                    </a:lnTo>
                    <a:lnTo>
                      <a:pt x="64203" y="6076"/>
                    </a:lnTo>
                    <a:lnTo>
                      <a:pt x="64230" y="5995"/>
                    </a:lnTo>
                    <a:lnTo>
                      <a:pt x="64257" y="5805"/>
                    </a:lnTo>
                    <a:lnTo>
                      <a:pt x="64284" y="5778"/>
                    </a:lnTo>
                    <a:lnTo>
                      <a:pt x="64311" y="5778"/>
                    </a:lnTo>
                    <a:lnTo>
                      <a:pt x="64338" y="5751"/>
                    </a:lnTo>
                    <a:lnTo>
                      <a:pt x="64338" y="5723"/>
                    </a:lnTo>
                    <a:lnTo>
                      <a:pt x="64311" y="5669"/>
                    </a:lnTo>
                    <a:lnTo>
                      <a:pt x="64257" y="5642"/>
                    </a:lnTo>
                    <a:lnTo>
                      <a:pt x="64203" y="5615"/>
                    </a:lnTo>
                    <a:lnTo>
                      <a:pt x="64176" y="5588"/>
                    </a:lnTo>
                    <a:lnTo>
                      <a:pt x="64040" y="5506"/>
                    </a:lnTo>
                    <a:lnTo>
                      <a:pt x="63687" y="5289"/>
                    </a:lnTo>
                    <a:lnTo>
                      <a:pt x="63633" y="5289"/>
                    </a:lnTo>
                    <a:lnTo>
                      <a:pt x="63606" y="5262"/>
                    </a:lnTo>
                    <a:lnTo>
                      <a:pt x="63579" y="5262"/>
                    </a:lnTo>
                    <a:lnTo>
                      <a:pt x="63552" y="5235"/>
                    </a:lnTo>
                    <a:lnTo>
                      <a:pt x="63525" y="5235"/>
                    </a:lnTo>
                    <a:lnTo>
                      <a:pt x="63470" y="5289"/>
                    </a:lnTo>
                    <a:lnTo>
                      <a:pt x="63443" y="5289"/>
                    </a:lnTo>
                    <a:lnTo>
                      <a:pt x="63281" y="5208"/>
                    </a:lnTo>
                    <a:lnTo>
                      <a:pt x="63199" y="5181"/>
                    </a:lnTo>
                    <a:lnTo>
                      <a:pt x="63064" y="5235"/>
                    </a:lnTo>
                    <a:lnTo>
                      <a:pt x="62901" y="5262"/>
                    </a:lnTo>
                    <a:lnTo>
                      <a:pt x="62847" y="5289"/>
                    </a:lnTo>
                    <a:lnTo>
                      <a:pt x="62847" y="5344"/>
                    </a:lnTo>
                    <a:lnTo>
                      <a:pt x="62874" y="5398"/>
                    </a:lnTo>
                    <a:lnTo>
                      <a:pt x="62874" y="5425"/>
                    </a:lnTo>
                    <a:lnTo>
                      <a:pt x="62847" y="5452"/>
                    </a:lnTo>
                    <a:lnTo>
                      <a:pt x="62819" y="5479"/>
                    </a:lnTo>
                    <a:lnTo>
                      <a:pt x="62819" y="5534"/>
                    </a:lnTo>
                    <a:lnTo>
                      <a:pt x="62819" y="5561"/>
                    </a:lnTo>
                    <a:lnTo>
                      <a:pt x="62819" y="5588"/>
                    </a:lnTo>
                    <a:lnTo>
                      <a:pt x="62792" y="5642"/>
                    </a:lnTo>
                    <a:lnTo>
                      <a:pt x="62738" y="5642"/>
                    </a:lnTo>
                    <a:lnTo>
                      <a:pt x="62711" y="5588"/>
                    </a:lnTo>
                    <a:lnTo>
                      <a:pt x="62603" y="5588"/>
                    </a:lnTo>
                    <a:lnTo>
                      <a:pt x="62575" y="5615"/>
                    </a:lnTo>
                    <a:lnTo>
                      <a:pt x="62548" y="5588"/>
                    </a:lnTo>
                    <a:lnTo>
                      <a:pt x="62521" y="5561"/>
                    </a:lnTo>
                    <a:lnTo>
                      <a:pt x="62440" y="5561"/>
                    </a:lnTo>
                    <a:lnTo>
                      <a:pt x="62304" y="5642"/>
                    </a:lnTo>
                    <a:lnTo>
                      <a:pt x="62196" y="5642"/>
                    </a:lnTo>
                    <a:lnTo>
                      <a:pt x="62196" y="5669"/>
                    </a:lnTo>
                    <a:lnTo>
                      <a:pt x="62169" y="5669"/>
                    </a:lnTo>
                    <a:lnTo>
                      <a:pt x="62141" y="5642"/>
                    </a:lnTo>
                    <a:lnTo>
                      <a:pt x="62033" y="5371"/>
                    </a:lnTo>
                    <a:lnTo>
                      <a:pt x="62033" y="5344"/>
                    </a:lnTo>
                    <a:lnTo>
                      <a:pt x="62006" y="5317"/>
                    </a:lnTo>
                    <a:lnTo>
                      <a:pt x="62006" y="5289"/>
                    </a:lnTo>
                    <a:lnTo>
                      <a:pt x="62033" y="5235"/>
                    </a:lnTo>
                    <a:lnTo>
                      <a:pt x="62575" y="5235"/>
                    </a:lnTo>
                    <a:lnTo>
                      <a:pt x="62630" y="5181"/>
                    </a:lnTo>
                    <a:lnTo>
                      <a:pt x="62738" y="5045"/>
                    </a:lnTo>
                    <a:lnTo>
                      <a:pt x="62711" y="5018"/>
                    </a:lnTo>
                    <a:lnTo>
                      <a:pt x="62575" y="4828"/>
                    </a:lnTo>
                    <a:lnTo>
                      <a:pt x="62548" y="4747"/>
                    </a:lnTo>
                    <a:lnTo>
                      <a:pt x="62548" y="4693"/>
                    </a:lnTo>
                    <a:lnTo>
                      <a:pt x="62548" y="4639"/>
                    </a:lnTo>
                    <a:lnTo>
                      <a:pt x="62494" y="4611"/>
                    </a:lnTo>
                    <a:lnTo>
                      <a:pt x="62494" y="4584"/>
                    </a:lnTo>
                    <a:lnTo>
                      <a:pt x="62494" y="4530"/>
                    </a:lnTo>
                    <a:lnTo>
                      <a:pt x="62494" y="4503"/>
                    </a:lnTo>
                    <a:lnTo>
                      <a:pt x="62386" y="4394"/>
                    </a:lnTo>
                    <a:lnTo>
                      <a:pt x="62331" y="4367"/>
                    </a:lnTo>
                    <a:lnTo>
                      <a:pt x="62304" y="4394"/>
                    </a:lnTo>
                    <a:lnTo>
                      <a:pt x="62277" y="4394"/>
                    </a:lnTo>
                    <a:lnTo>
                      <a:pt x="62223" y="4449"/>
                    </a:lnTo>
                    <a:lnTo>
                      <a:pt x="62114" y="4584"/>
                    </a:lnTo>
                    <a:lnTo>
                      <a:pt x="62033" y="4639"/>
                    </a:lnTo>
                    <a:lnTo>
                      <a:pt x="61979" y="4693"/>
                    </a:lnTo>
                    <a:lnTo>
                      <a:pt x="61952" y="4720"/>
                    </a:lnTo>
                    <a:lnTo>
                      <a:pt x="61924" y="4747"/>
                    </a:lnTo>
                    <a:lnTo>
                      <a:pt x="61762" y="4774"/>
                    </a:lnTo>
                    <a:lnTo>
                      <a:pt x="61707" y="4801"/>
                    </a:lnTo>
                    <a:lnTo>
                      <a:pt x="61653" y="4774"/>
                    </a:lnTo>
                    <a:lnTo>
                      <a:pt x="61572" y="4774"/>
                    </a:lnTo>
                    <a:lnTo>
                      <a:pt x="61545" y="4801"/>
                    </a:lnTo>
                    <a:lnTo>
                      <a:pt x="61572" y="4883"/>
                    </a:lnTo>
                    <a:lnTo>
                      <a:pt x="61545" y="4910"/>
                    </a:lnTo>
                    <a:lnTo>
                      <a:pt x="61328" y="4910"/>
                    </a:lnTo>
                    <a:lnTo>
                      <a:pt x="61084" y="4937"/>
                    </a:lnTo>
                    <a:lnTo>
                      <a:pt x="60867" y="4937"/>
                    </a:lnTo>
                    <a:lnTo>
                      <a:pt x="60758" y="4964"/>
                    </a:lnTo>
                    <a:lnTo>
                      <a:pt x="60568" y="5045"/>
                    </a:lnTo>
                    <a:lnTo>
                      <a:pt x="60514" y="5045"/>
                    </a:lnTo>
                    <a:lnTo>
                      <a:pt x="60595" y="4964"/>
                    </a:lnTo>
                    <a:lnTo>
                      <a:pt x="61029" y="4801"/>
                    </a:lnTo>
                    <a:lnTo>
                      <a:pt x="61138" y="4747"/>
                    </a:lnTo>
                    <a:lnTo>
                      <a:pt x="61192" y="4693"/>
                    </a:lnTo>
                    <a:lnTo>
                      <a:pt x="61219" y="4639"/>
                    </a:lnTo>
                    <a:lnTo>
                      <a:pt x="61192" y="4557"/>
                    </a:lnTo>
                    <a:lnTo>
                      <a:pt x="61138" y="4530"/>
                    </a:lnTo>
                    <a:lnTo>
                      <a:pt x="61084" y="4530"/>
                    </a:lnTo>
                    <a:lnTo>
                      <a:pt x="61084" y="4476"/>
                    </a:lnTo>
                    <a:lnTo>
                      <a:pt x="61084" y="4422"/>
                    </a:lnTo>
                    <a:lnTo>
                      <a:pt x="61111" y="4422"/>
                    </a:lnTo>
                    <a:lnTo>
                      <a:pt x="61138" y="4394"/>
                    </a:lnTo>
                    <a:lnTo>
                      <a:pt x="61165" y="4367"/>
                    </a:lnTo>
                    <a:lnTo>
                      <a:pt x="61165" y="4340"/>
                    </a:lnTo>
                    <a:lnTo>
                      <a:pt x="61165" y="4313"/>
                    </a:lnTo>
                    <a:lnTo>
                      <a:pt x="61165" y="4286"/>
                    </a:lnTo>
                    <a:lnTo>
                      <a:pt x="61165" y="4232"/>
                    </a:lnTo>
                    <a:lnTo>
                      <a:pt x="61111" y="4205"/>
                    </a:lnTo>
                    <a:lnTo>
                      <a:pt x="61056" y="4069"/>
                    </a:lnTo>
                    <a:lnTo>
                      <a:pt x="60975" y="3988"/>
                    </a:lnTo>
                    <a:lnTo>
                      <a:pt x="60948" y="3933"/>
                    </a:lnTo>
                    <a:lnTo>
                      <a:pt x="60975" y="3879"/>
                    </a:lnTo>
                    <a:lnTo>
                      <a:pt x="61084" y="3798"/>
                    </a:lnTo>
                    <a:lnTo>
                      <a:pt x="61138" y="3743"/>
                    </a:lnTo>
                    <a:lnTo>
                      <a:pt x="61192" y="3716"/>
                    </a:lnTo>
                    <a:lnTo>
                      <a:pt x="61328" y="3743"/>
                    </a:lnTo>
                    <a:lnTo>
                      <a:pt x="61355" y="3743"/>
                    </a:lnTo>
                    <a:lnTo>
                      <a:pt x="61382" y="3689"/>
                    </a:lnTo>
                    <a:lnTo>
                      <a:pt x="61409" y="3472"/>
                    </a:lnTo>
                    <a:lnTo>
                      <a:pt x="61382" y="3364"/>
                    </a:lnTo>
                    <a:lnTo>
                      <a:pt x="61409" y="3337"/>
                    </a:lnTo>
                    <a:lnTo>
                      <a:pt x="61436" y="3309"/>
                    </a:lnTo>
                    <a:lnTo>
                      <a:pt x="61436" y="3282"/>
                    </a:lnTo>
                    <a:lnTo>
                      <a:pt x="61436" y="3255"/>
                    </a:lnTo>
                    <a:lnTo>
                      <a:pt x="61409" y="3201"/>
                    </a:lnTo>
                    <a:lnTo>
                      <a:pt x="61382" y="3174"/>
                    </a:lnTo>
                    <a:lnTo>
                      <a:pt x="61382" y="3147"/>
                    </a:lnTo>
                    <a:lnTo>
                      <a:pt x="61382" y="3092"/>
                    </a:lnTo>
                    <a:lnTo>
                      <a:pt x="61382" y="3065"/>
                    </a:lnTo>
                    <a:lnTo>
                      <a:pt x="61355" y="3038"/>
                    </a:lnTo>
                    <a:lnTo>
                      <a:pt x="61301" y="3038"/>
                    </a:lnTo>
                    <a:lnTo>
                      <a:pt x="61301" y="3065"/>
                    </a:lnTo>
                    <a:lnTo>
                      <a:pt x="61273" y="3065"/>
                    </a:lnTo>
                    <a:lnTo>
                      <a:pt x="61246" y="3011"/>
                    </a:lnTo>
                    <a:lnTo>
                      <a:pt x="61192" y="2957"/>
                    </a:lnTo>
                    <a:lnTo>
                      <a:pt x="61111" y="2848"/>
                    </a:lnTo>
                    <a:lnTo>
                      <a:pt x="61056" y="2848"/>
                    </a:lnTo>
                    <a:lnTo>
                      <a:pt x="61002" y="2875"/>
                    </a:lnTo>
                    <a:lnTo>
                      <a:pt x="60948" y="2848"/>
                    </a:lnTo>
                    <a:lnTo>
                      <a:pt x="60921" y="2848"/>
                    </a:lnTo>
                    <a:lnTo>
                      <a:pt x="60867" y="2794"/>
                    </a:lnTo>
                    <a:lnTo>
                      <a:pt x="60812" y="2767"/>
                    </a:lnTo>
                    <a:lnTo>
                      <a:pt x="60812" y="2740"/>
                    </a:lnTo>
                    <a:lnTo>
                      <a:pt x="60812" y="2713"/>
                    </a:lnTo>
                    <a:lnTo>
                      <a:pt x="60839" y="2713"/>
                    </a:lnTo>
                    <a:lnTo>
                      <a:pt x="60758" y="2631"/>
                    </a:lnTo>
                    <a:lnTo>
                      <a:pt x="60731" y="2631"/>
                    </a:lnTo>
                    <a:lnTo>
                      <a:pt x="60731" y="2550"/>
                    </a:lnTo>
                    <a:lnTo>
                      <a:pt x="60731" y="2496"/>
                    </a:lnTo>
                    <a:lnTo>
                      <a:pt x="60704" y="2496"/>
                    </a:lnTo>
                    <a:lnTo>
                      <a:pt x="60650" y="2550"/>
                    </a:lnTo>
                    <a:lnTo>
                      <a:pt x="60568" y="2686"/>
                    </a:lnTo>
                    <a:lnTo>
                      <a:pt x="60514" y="2740"/>
                    </a:lnTo>
                    <a:lnTo>
                      <a:pt x="60405" y="2740"/>
                    </a:lnTo>
                    <a:lnTo>
                      <a:pt x="60351" y="2686"/>
                    </a:lnTo>
                    <a:lnTo>
                      <a:pt x="60270" y="2604"/>
                    </a:lnTo>
                    <a:lnTo>
                      <a:pt x="60188" y="2523"/>
                    </a:lnTo>
                    <a:lnTo>
                      <a:pt x="60134" y="2496"/>
                    </a:lnTo>
                    <a:lnTo>
                      <a:pt x="60107" y="2469"/>
                    </a:lnTo>
                    <a:lnTo>
                      <a:pt x="59971" y="2469"/>
                    </a:lnTo>
                    <a:lnTo>
                      <a:pt x="59917" y="2441"/>
                    </a:lnTo>
                    <a:lnTo>
                      <a:pt x="59890" y="2387"/>
                    </a:lnTo>
                    <a:lnTo>
                      <a:pt x="59863" y="2333"/>
                    </a:lnTo>
                    <a:lnTo>
                      <a:pt x="59863" y="2116"/>
                    </a:lnTo>
                    <a:lnTo>
                      <a:pt x="59836" y="2062"/>
                    </a:lnTo>
                    <a:lnTo>
                      <a:pt x="59700" y="1899"/>
                    </a:lnTo>
                    <a:lnTo>
                      <a:pt x="59700" y="1818"/>
                    </a:lnTo>
                    <a:lnTo>
                      <a:pt x="59700" y="1763"/>
                    </a:lnTo>
                    <a:lnTo>
                      <a:pt x="59700" y="1709"/>
                    </a:lnTo>
                    <a:lnTo>
                      <a:pt x="59754" y="1682"/>
                    </a:lnTo>
                    <a:lnTo>
                      <a:pt x="59754" y="1655"/>
                    </a:lnTo>
                    <a:lnTo>
                      <a:pt x="59782" y="1492"/>
                    </a:lnTo>
                    <a:lnTo>
                      <a:pt x="59782" y="1411"/>
                    </a:lnTo>
                    <a:lnTo>
                      <a:pt x="59754" y="1384"/>
                    </a:lnTo>
                    <a:lnTo>
                      <a:pt x="59565" y="1275"/>
                    </a:lnTo>
                    <a:lnTo>
                      <a:pt x="59538" y="1248"/>
                    </a:lnTo>
                    <a:lnTo>
                      <a:pt x="59456" y="1221"/>
                    </a:lnTo>
                    <a:lnTo>
                      <a:pt x="59429" y="1194"/>
                    </a:lnTo>
                    <a:lnTo>
                      <a:pt x="59402" y="1194"/>
                    </a:lnTo>
                    <a:lnTo>
                      <a:pt x="59348" y="1248"/>
                    </a:lnTo>
                    <a:lnTo>
                      <a:pt x="59321" y="1275"/>
                    </a:lnTo>
                    <a:lnTo>
                      <a:pt x="59293" y="1248"/>
                    </a:lnTo>
                    <a:lnTo>
                      <a:pt x="59185" y="1248"/>
                    </a:lnTo>
                    <a:lnTo>
                      <a:pt x="59158" y="1275"/>
                    </a:lnTo>
                    <a:lnTo>
                      <a:pt x="59158" y="1302"/>
                    </a:lnTo>
                    <a:lnTo>
                      <a:pt x="59158" y="1357"/>
                    </a:lnTo>
                    <a:lnTo>
                      <a:pt x="59212" y="1357"/>
                    </a:lnTo>
                    <a:lnTo>
                      <a:pt x="59185" y="1384"/>
                    </a:lnTo>
                    <a:lnTo>
                      <a:pt x="59185" y="1411"/>
                    </a:lnTo>
                    <a:lnTo>
                      <a:pt x="59049" y="1411"/>
                    </a:lnTo>
                    <a:lnTo>
                      <a:pt x="59022" y="1465"/>
                    </a:lnTo>
                    <a:lnTo>
                      <a:pt x="59022" y="1519"/>
                    </a:lnTo>
                    <a:lnTo>
                      <a:pt x="59104" y="1682"/>
                    </a:lnTo>
                    <a:lnTo>
                      <a:pt x="59104" y="1736"/>
                    </a:lnTo>
                    <a:lnTo>
                      <a:pt x="59104" y="1791"/>
                    </a:lnTo>
                    <a:lnTo>
                      <a:pt x="58968" y="1926"/>
                    </a:lnTo>
                    <a:lnTo>
                      <a:pt x="58914" y="2008"/>
                    </a:lnTo>
                    <a:lnTo>
                      <a:pt x="58914" y="2035"/>
                    </a:lnTo>
                    <a:lnTo>
                      <a:pt x="58859" y="2035"/>
                    </a:lnTo>
                    <a:lnTo>
                      <a:pt x="58859" y="2170"/>
                    </a:lnTo>
                    <a:lnTo>
                      <a:pt x="58832" y="2197"/>
                    </a:lnTo>
                    <a:lnTo>
                      <a:pt x="58724" y="2279"/>
                    </a:lnTo>
                    <a:lnTo>
                      <a:pt x="58561" y="2441"/>
                    </a:lnTo>
                    <a:lnTo>
                      <a:pt x="58534" y="2469"/>
                    </a:lnTo>
                    <a:lnTo>
                      <a:pt x="58480" y="2469"/>
                    </a:lnTo>
                    <a:lnTo>
                      <a:pt x="58453" y="2550"/>
                    </a:lnTo>
                    <a:lnTo>
                      <a:pt x="58398" y="2604"/>
                    </a:lnTo>
                    <a:lnTo>
                      <a:pt x="58317" y="2631"/>
                    </a:lnTo>
                    <a:lnTo>
                      <a:pt x="58181" y="2604"/>
                    </a:lnTo>
                    <a:lnTo>
                      <a:pt x="58154" y="2496"/>
                    </a:lnTo>
                    <a:lnTo>
                      <a:pt x="58208" y="2333"/>
                    </a:lnTo>
                    <a:lnTo>
                      <a:pt x="58263" y="2224"/>
                    </a:lnTo>
                    <a:lnTo>
                      <a:pt x="58398" y="2062"/>
                    </a:lnTo>
                    <a:lnTo>
                      <a:pt x="58425" y="1980"/>
                    </a:lnTo>
                    <a:lnTo>
                      <a:pt x="58425" y="1845"/>
                    </a:lnTo>
                    <a:lnTo>
                      <a:pt x="58425" y="1763"/>
                    </a:lnTo>
                    <a:lnTo>
                      <a:pt x="58371" y="1736"/>
                    </a:lnTo>
                    <a:lnTo>
                      <a:pt x="58317" y="1709"/>
                    </a:lnTo>
                    <a:lnTo>
                      <a:pt x="58290" y="1682"/>
                    </a:lnTo>
                    <a:lnTo>
                      <a:pt x="58290" y="1655"/>
                    </a:lnTo>
                    <a:lnTo>
                      <a:pt x="58290" y="1574"/>
                    </a:lnTo>
                    <a:lnTo>
                      <a:pt x="58317" y="1546"/>
                    </a:lnTo>
                    <a:lnTo>
                      <a:pt x="58344" y="1546"/>
                    </a:lnTo>
                    <a:lnTo>
                      <a:pt x="58425" y="1601"/>
                    </a:lnTo>
                    <a:lnTo>
                      <a:pt x="58371" y="1357"/>
                    </a:lnTo>
                    <a:lnTo>
                      <a:pt x="58344" y="1302"/>
                    </a:lnTo>
                    <a:lnTo>
                      <a:pt x="58208" y="1221"/>
                    </a:lnTo>
                    <a:lnTo>
                      <a:pt x="58181" y="114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2474475" y="1692525"/>
                <a:ext cx="642175" cy="762875"/>
              </a:xfrm>
              <a:custGeom>
                <a:rect b="b" l="l" r="r" t="t"/>
                <a:pathLst>
                  <a:path extrusionOk="0" h="30515" w="25687">
                    <a:moveTo>
                      <a:pt x="5480" y="0"/>
                    </a:moveTo>
                    <a:lnTo>
                      <a:pt x="5398" y="55"/>
                    </a:lnTo>
                    <a:lnTo>
                      <a:pt x="5344" y="109"/>
                    </a:lnTo>
                    <a:lnTo>
                      <a:pt x="5290" y="163"/>
                    </a:lnTo>
                    <a:lnTo>
                      <a:pt x="5263" y="244"/>
                    </a:lnTo>
                    <a:lnTo>
                      <a:pt x="5263" y="326"/>
                    </a:lnTo>
                    <a:lnTo>
                      <a:pt x="5263" y="407"/>
                    </a:lnTo>
                    <a:lnTo>
                      <a:pt x="5263" y="461"/>
                    </a:lnTo>
                    <a:lnTo>
                      <a:pt x="5235" y="489"/>
                    </a:lnTo>
                    <a:lnTo>
                      <a:pt x="5181" y="543"/>
                    </a:lnTo>
                    <a:lnTo>
                      <a:pt x="5181" y="597"/>
                    </a:lnTo>
                    <a:lnTo>
                      <a:pt x="5127" y="760"/>
                    </a:lnTo>
                    <a:lnTo>
                      <a:pt x="5100" y="787"/>
                    </a:lnTo>
                    <a:lnTo>
                      <a:pt x="5073" y="814"/>
                    </a:lnTo>
                    <a:lnTo>
                      <a:pt x="5018" y="814"/>
                    </a:lnTo>
                    <a:lnTo>
                      <a:pt x="4991" y="787"/>
                    </a:lnTo>
                    <a:lnTo>
                      <a:pt x="4937" y="787"/>
                    </a:lnTo>
                    <a:lnTo>
                      <a:pt x="4910" y="814"/>
                    </a:lnTo>
                    <a:lnTo>
                      <a:pt x="4883" y="841"/>
                    </a:lnTo>
                    <a:lnTo>
                      <a:pt x="4829" y="923"/>
                    </a:lnTo>
                    <a:lnTo>
                      <a:pt x="4829" y="977"/>
                    </a:lnTo>
                    <a:lnTo>
                      <a:pt x="4937" y="1085"/>
                    </a:lnTo>
                    <a:lnTo>
                      <a:pt x="4964" y="1167"/>
                    </a:lnTo>
                    <a:lnTo>
                      <a:pt x="4991" y="1248"/>
                    </a:lnTo>
                    <a:lnTo>
                      <a:pt x="4964" y="1329"/>
                    </a:lnTo>
                    <a:lnTo>
                      <a:pt x="4964" y="1384"/>
                    </a:lnTo>
                    <a:lnTo>
                      <a:pt x="4964" y="1465"/>
                    </a:lnTo>
                    <a:lnTo>
                      <a:pt x="4991" y="1546"/>
                    </a:lnTo>
                    <a:lnTo>
                      <a:pt x="5073" y="1709"/>
                    </a:lnTo>
                    <a:lnTo>
                      <a:pt x="5100" y="1763"/>
                    </a:lnTo>
                    <a:lnTo>
                      <a:pt x="5127" y="1926"/>
                    </a:lnTo>
                    <a:lnTo>
                      <a:pt x="5154" y="1980"/>
                    </a:lnTo>
                    <a:lnTo>
                      <a:pt x="5235" y="2007"/>
                    </a:lnTo>
                    <a:lnTo>
                      <a:pt x="5344" y="2062"/>
                    </a:lnTo>
                    <a:lnTo>
                      <a:pt x="5371" y="2089"/>
                    </a:lnTo>
                    <a:lnTo>
                      <a:pt x="5371" y="2116"/>
                    </a:lnTo>
                    <a:lnTo>
                      <a:pt x="5398" y="2143"/>
                    </a:lnTo>
                    <a:lnTo>
                      <a:pt x="5398" y="2170"/>
                    </a:lnTo>
                    <a:lnTo>
                      <a:pt x="5480" y="2279"/>
                    </a:lnTo>
                    <a:lnTo>
                      <a:pt x="5507" y="2360"/>
                    </a:lnTo>
                    <a:lnTo>
                      <a:pt x="5534" y="2387"/>
                    </a:lnTo>
                    <a:lnTo>
                      <a:pt x="5615" y="2469"/>
                    </a:lnTo>
                    <a:lnTo>
                      <a:pt x="5615" y="2496"/>
                    </a:lnTo>
                    <a:lnTo>
                      <a:pt x="5561" y="2713"/>
                    </a:lnTo>
                    <a:lnTo>
                      <a:pt x="5534" y="2767"/>
                    </a:lnTo>
                    <a:lnTo>
                      <a:pt x="5534" y="2821"/>
                    </a:lnTo>
                    <a:lnTo>
                      <a:pt x="5561" y="2848"/>
                    </a:lnTo>
                    <a:lnTo>
                      <a:pt x="5615" y="2903"/>
                    </a:lnTo>
                    <a:lnTo>
                      <a:pt x="5642" y="2930"/>
                    </a:lnTo>
                    <a:lnTo>
                      <a:pt x="5642" y="2957"/>
                    </a:lnTo>
                    <a:lnTo>
                      <a:pt x="5615" y="3038"/>
                    </a:lnTo>
                    <a:lnTo>
                      <a:pt x="5642" y="3092"/>
                    </a:lnTo>
                    <a:lnTo>
                      <a:pt x="5697" y="3120"/>
                    </a:lnTo>
                    <a:lnTo>
                      <a:pt x="5751" y="3120"/>
                    </a:lnTo>
                    <a:lnTo>
                      <a:pt x="5805" y="3174"/>
                    </a:lnTo>
                    <a:lnTo>
                      <a:pt x="5805" y="3228"/>
                    </a:lnTo>
                    <a:lnTo>
                      <a:pt x="5751" y="3309"/>
                    </a:lnTo>
                    <a:lnTo>
                      <a:pt x="5697" y="3309"/>
                    </a:lnTo>
                    <a:lnTo>
                      <a:pt x="5615" y="3337"/>
                    </a:lnTo>
                    <a:lnTo>
                      <a:pt x="5561" y="3364"/>
                    </a:lnTo>
                    <a:lnTo>
                      <a:pt x="5561" y="3418"/>
                    </a:lnTo>
                    <a:lnTo>
                      <a:pt x="5615" y="3581"/>
                    </a:lnTo>
                    <a:lnTo>
                      <a:pt x="5588" y="3635"/>
                    </a:lnTo>
                    <a:lnTo>
                      <a:pt x="5534" y="3716"/>
                    </a:lnTo>
                    <a:lnTo>
                      <a:pt x="5534" y="4069"/>
                    </a:lnTo>
                    <a:lnTo>
                      <a:pt x="5507" y="4205"/>
                    </a:lnTo>
                    <a:lnTo>
                      <a:pt x="5507" y="4259"/>
                    </a:lnTo>
                    <a:lnTo>
                      <a:pt x="5507" y="4340"/>
                    </a:lnTo>
                    <a:lnTo>
                      <a:pt x="5561" y="4367"/>
                    </a:lnTo>
                    <a:lnTo>
                      <a:pt x="5751" y="4449"/>
                    </a:lnTo>
                    <a:lnTo>
                      <a:pt x="5778" y="4476"/>
                    </a:lnTo>
                    <a:lnTo>
                      <a:pt x="5832" y="4503"/>
                    </a:lnTo>
                    <a:lnTo>
                      <a:pt x="5859" y="4530"/>
                    </a:lnTo>
                    <a:lnTo>
                      <a:pt x="5859" y="4584"/>
                    </a:lnTo>
                    <a:lnTo>
                      <a:pt x="5859" y="4611"/>
                    </a:lnTo>
                    <a:lnTo>
                      <a:pt x="5859" y="4638"/>
                    </a:lnTo>
                    <a:lnTo>
                      <a:pt x="5832" y="4666"/>
                    </a:lnTo>
                    <a:lnTo>
                      <a:pt x="5805" y="4693"/>
                    </a:lnTo>
                    <a:lnTo>
                      <a:pt x="5778" y="4693"/>
                    </a:lnTo>
                    <a:lnTo>
                      <a:pt x="5697" y="4666"/>
                    </a:lnTo>
                    <a:lnTo>
                      <a:pt x="5642" y="4720"/>
                    </a:lnTo>
                    <a:lnTo>
                      <a:pt x="5669" y="4774"/>
                    </a:lnTo>
                    <a:lnTo>
                      <a:pt x="5669" y="4801"/>
                    </a:lnTo>
                    <a:lnTo>
                      <a:pt x="5669" y="4855"/>
                    </a:lnTo>
                    <a:lnTo>
                      <a:pt x="5669" y="4883"/>
                    </a:lnTo>
                    <a:lnTo>
                      <a:pt x="5642" y="4910"/>
                    </a:lnTo>
                    <a:lnTo>
                      <a:pt x="5561" y="4937"/>
                    </a:lnTo>
                    <a:lnTo>
                      <a:pt x="5452" y="4937"/>
                    </a:lnTo>
                    <a:lnTo>
                      <a:pt x="5398" y="4910"/>
                    </a:lnTo>
                    <a:lnTo>
                      <a:pt x="5344" y="4801"/>
                    </a:lnTo>
                    <a:lnTo>
                      <a:pt x="5290" y="4747"/>
                    </a:lnTo>
                    <a:lnTo>
                      <a:pt x="5235" y="4747"/>
                    </a:lnTo>
                    <a:lnTo>
                      <a:pt x="5100" y="4801"/>
                    </a:lnTo>
                    <a:lnTo>
                      <a:pt x="5046" y="4801"/>
                    </a:lnTo>
                    <a:lnTo>
                      <a:pt x="5018" y="4747"/>
                    </a:lnTo>
                    <a:lnTo>
                      <a:pt x="5046" y="4720"/>
                    </a:lnTo>
                    <a:lnTo>
                      <a:pt x="5073" y="4693"/>
                    </a:lnTo>
                    <a:lnTo>
                      <a:pt x="5073" y="4666"/>
                    </a:lnTo>
                    <a:lnTo>
                      <a:pt x="5046" y="4611"/>
                    </a:lnTo>
                    <a:lnTo>
                      <a:pt x="5018" y="4611"/>
                    </a:lnTo>
                    <a:lnTo>
                      <a:pt x="4883" y="4557"/>
                    </a:lnTo>
                    <a:lnTo>
                      <a:pt x="4747" y="4557"/>
                    </a:lnTo>
                    <a:lnTo>
                      <a:pt x="4367" y="4638"/>
                    </a:lnTo>
                    <a:lnTo>
                      <a:pt x="4286" y="4638"/>
                    </a:lnTo>
                    <a:lnTo>
                      <a:pt x="4123" y="4774"/>
                    </a:lnTo>
                    <a:lnTo>
                      <a:pt x="4069" y="4801"/>
                    </a:lnTo>
                    <a:lnTo>
                      <a:pt x="3988" y="4801"/>
                    </a:lnTo>
                    <a:lnTo>
                      <a:pt x="3961" y="4774"/>
                    </a:lnTo>
                    <a:lnTo>
                      <a:pt x="3906" y="4720"/>
                    </a:lnTo>
                    <a:lnTo>
                      <a:pt x="3852" y="4693"/>
                    </a:lnTo>
                    <a:lnTo>
                      <a:pt x="3825" y="4584"/>
                    </a:lnTo>
                    <a:lnTo>
                      <a:pt x="3771" y="4530"/>
                    </a:lnTo>
                    <a:lnTo>
                      <a:pt x="3825" y="4422"/>
                    </a:lnTo>
                    <a:lnTo>
                      <a:pt x="3825" y="4367"/>
                    </a:lnTo>
                    <a:lnTo>
                      <a:pt x="3798" y="4340"/>
                    </a:lnTo>
                    <a:lnTo>
                      <a:pt x="3771" y="4313"/>
                    </a:lnTo>
                    <a:lnTo>
                      <a:pt x="3771" y="4286"/>
                    </a:lnTo>
                    <a:lnTo>
                      <a:pt x="3825" y="4205"/>
                    </a:lnTo>
                    <a:lnTo>
                      <a:pt x="3852" y="4123"/>
                    </a:lnTo>
                    <a:lnTo>
                      <a:pt x="3852" y="4096"/>
                    </a:lnTo>
                    <a:lnTo>
                      <a:pt x="3825" y="4096"/>
                    </a:lnTo>
                    <a:lnTo>
                      <a:pt x="3771" y="4042"/>
                    </a:lnTo>
                    <a:lnTo>
                      <a:pt x="3662" y="3988"/>
                    </a:lnTo>
                    <a:lnTo>
                      <a:pt x="3662" y="3960"/>
                    </a:lnTo>
                    <a:lnTo>
                      <a:pt x="3635" y="3879"/>
                    </a:lnTo>
                    <a:lnTo>
                      <a:pt x="3717" y="3608"/>
                    </a:lnTo>
                    <a:lnTo>
                      <a:pt x="3689" y="3499"/>
                    </a:lnTo>
                    <a:lnTo>
                      <a:pt x="3662" y="3445"/>
                    </a:lnTo>
                    <a:lnTo>
                      <a:pt x="3608" y="3418"/>
                    </a:lnTo>
                    <a:lnTo>
                      <a:pt x="3608" y="3499"/>
                    </a:lnTo>
                    <a:lnTo>
                      <a:pt x="3608" y="3554"/>
                    </a:lnTo>
                    <a:lnTo>
                      <a:pt x="3554" y="3581"/>
                    </a:lnTo>
                    <a:lnTo>
                      <a:pt x="3093" y="3960"/>
                    </a:lnTo>
                    <a:lnTo>
                      <a:pt x="2767" y="4123"/>
                    </a:lnTo>
                    <a:lnTo>
                      <a:pt x="2713" y="4150"/>
                    </a:lnTo>
                    <a:lnTo>
                      <a:pt x="2604" y="4259"/>
                    </a:lnTo>
                    <a:lnTo>
                      <a:pt x="2550" y="4286"/>
                    </a:lnTo>
                    <a:lnTo>
                      <a:pt x="2442" y="4340"/>
                    </a:lnTo>
                    <a:lnTo>
                      <a:pt x="2306" y="4340"/>
                    </a:lnTo>
                    <a:lnTo>
                      <a:pt x="2279" y="4313"/>
                    </a:lnTo>
                    <a:lnTo>
                      <a:pt x="2252" y="4286"/>
                    </a:lnTo>
                    <a:lnTo>
                      <a:pt x="2170" y="4286"/>
                    </a:lnTo>
                    <a:lnTo>
                      <a:pt x="2143" y="4313"/>
                    </a:lnTo>
                    <a:lnTo>
                      <a:pt x="2116" y="4340"/>
                    </a:lnTo>
                    <a:lnTo>
                      <a:pt x="2116" y="4367"/>
                    </a:lnTo>
                    <a:lnTo>
                      <a:pt x="2116" y="4422"/>
                    </a:lnTo>
                    <a:lnTo>
                      <a:pt x="2008" y="4855"/>
                    </a:lnTo>
                    <a:lnTo>
                      <a:pt x="1845" y="5181"/>
                    </a:lnTo>
                    <a:lnTo>
                      <a:pt x="1791" y="5235"/>
                    </a:lnTo>
                    <a:lnTo>
                      <a:pt x="1736" y="5262"/>
                    </a:lnTo>
                    <a:lnTo>
                      <a:pt x="1574" y="5317"/>
                    </a:lnTo>
                    <a:lnTo>
                      <a:pt x="1519" y="5344"/>
                    </a:lnTo>
                    <a:lnTo>
                      <a:pt x="1547" y="5425"/>
                    </a:lnTo>
                    <a:lnTo>
                      <a:pt x="1574" y="5452"/>
                    </a:lnTo>
                    <a:lnTo>
                      <a:pt x="1547" y="5479"/>
                    </a:lnTo>
                    <a:lnTo>
                      <a:pt x="1492" y="5534"/>
                    </a:lnTo>
                    <a:lnTo>
                      <a:pt x="1465" y="5534"/>
                    </a:lnTo>
                    <a:lnTo>
                      <a:pt x="1465" y="5615"/>
                    </a:lnTo>
                    <a:lnTo>
                      <a:pt x="1438" y="5778"/>
                    </a:lnTo>
                    <a:lnTo>
                      <a:pt x="1411" y="5832"/>
                    </a:lnTo>
                    <a:lnTo>
                      <a:pt x="1492" y="5886"/>
                    </a:lnTo>
                    <a:lnTo>
                      <a:pt x="1791" y="5832"/>
                    </a:lnTo>
                    <a:lnTo>
                      <a:pt x="1872" y="5859"/>
                    </a:lnTo>
                    <a:lnTo>
                      <a:pt x="1872" y="5886"/>
                    </a:lnTo>
                    <a:lnTo>
                      <a:pt x="1791" y="5968"/>
                    </a:lnTo>
                    <a:lnTo>
                      <a:pt x="1736" y="5995"/>
                    </a:lnTo>
                    <a:lnTo>
                      <a:pt x="1709" y="6022"/>
                    </a:lnTo>
                    <a:lnTo>
                      <a:pt x="1601" y="6076"/>
                    </a:lnTo>
                    <a:lnTo>
                      <a:pt x="1492" y="6130"/>
                    </a:lnTo>
                    <a:lnTo>
                      <a:pt x="1411" y="6130"/>
                    </a:lnTo>
                    <a:lnTo>
                      <a:pt x="1275" y="6076"/>
                    </a:lnTo>
                    <a:lnTo>
                      <a:pt x="977" y="6049"/>
                    </a:lnTo>
                    <a:lnTo>
                      <a:pt x="923" y="6049"/>
                    </a:lnTo>
                    <a:lnTo>
                      <a:pt x="869" y="6103"/>
                    </a:lnTo>
                    <a:lnTo>
                      <a:pt x="841" y="6157"/>
                    </a:lnTo>
                    <a:lnTo>
                      <a:pt x="787" y="6212"/>
                    </a:lnTo>
                    <a:lnTo>
                      <a:pt x="652" y="6239"/>
                    </a:lnTo>
                    <a:lnTo>
                      <a:pt x="597" y="6293"/>
                    </a:lnTo>
                    <a:lnTo>
                      <a:pt x="516" y="6402"/>
                    </a:lnTo>
                    <a:lnTo>
                      <a:pt x="435" y="6483"/>
                    </a:lnTo>
                    <a:lnTo>
                      <a:pt x="380" y="6510"/>
                    </a:lnTo>
                    <a:lnTo>
                      <a:pt x="380" y="6591"/>
                    </a:lnTo>
                    <a:lnTo>
                      <a:pt x="353" y="6619"/>
                    </a:lnTo>
                    <a:lnTo>
                      <a:pt x="272" y="6727"/>
                    </a:lnTo>
                    <a:lnTo>
                      <a:pt x="272" y="6781"/>
                    </a:lnTo>
                    <a:lnTo>
                      <a:pt x="272" y="6836"/>
                    </a:lnTo>
                    <a:lnTo>
                      <a:pt x="218" y="6944"/>
                    </a:lnTo>
                    <a:lnTo>
                      <a:pt x="190" y="7053"/>
                    </a:lnTo>
                    <a:lnTo>
                      <a:pt x="136" y="7378"/>
                    </a:lnTo>
                    <a:lnTo>
                      <a:pt x="109" y="7486"/>
                    </a:lnTo>
                    <a:lnTo>
                      <a:pt x="109" y="7568"/>
                    </a:lnTo>
                    <a:lnTo>
                      <a:pt x="82" y="7622"/>
                    </a:lnTo>
                    <a:lnTo>
                      <a:pt x="55" y="7676"/>
                    </a:lnTo>
                    <a:lnTo>
                      <a:pt x="1" y="7731"/>
                    </a:lnTo>
                    <a:lnTo>
                      <a:pt x="1" y="7785"/>
                    </a:lnTo>
                    <a:lnTo>
                      <a:pt x="1" y="7839"/>
                    </a:lnTo>
                    <a:lnTo>
                      <a:pt x="1" y="7893"/>
                    </a:lnTo>
                    <a:lnTo>
                      <a:pt x="1" y="8002"/>
                    </a:lnTo>
                    <a:lnTo>
                      <a:pt x="28" y="8083"/>
                    </a:lnTo>
                    <a:lnTo>
                      <a:pt x="82" y="8137"/>
                    </a:lnTo>
                    <a:lnTo>
                      <a:pt x="136" y="8165"/>
                    </a:lnTo>
                    <a:lnTo>
                      <a:pt x="190" y="8165"/>
                    </a:lnTo>
                    <a:lnTo>
                      <a:pt x="245" y="8110"/>
                    </a:lnTo>
                    <a:lnTo>
                      <a:pt x="245" y="7975"/>
                    </a:lnTo>
                    <a:lnTo>
                      <a:pt x="272" y="7948"/>
                    </a:lnTo>
                    <a:lnTo>
                      <a:pt x="353" y="7920"/>
                    </a:lnTo>
                    <a:lnTo>
                      <a:pt x="380" y="7920"/>
                    </a:lnTo>
                    <a:lnTo>
                      <a:pt x="435" y="7785"/>
                    </a:lnTo>
                    <a:lnTo>
                      <a:pt x="489" y="7703"/>
                    </a:lnTo>
                    <a:lnTo>
                      <a:pt x="597" y="7622"/>
                    </a:lnTo>
                    <a:lnTo>
                      <a:pt x="706" y="7595"/>
                    </a:lnTo>
                    <a:lnTo>
                      <a:pt x="841" y="7622"/>
                    </a:lnTo>
                    <a:lnTo>
                      <a:pt x="923" y="7703"/>
                    </a:lnTo>
                    <a:lnTo>
                      <a:pt x="1113" y="8137"/>
                    </a:lnTo>
                    <a:lnTo>
                      <a:pt x="1194" y="8246"/>
                    </a:lnTo>
                    <a:lnTo>
                      <a:pt x="1194" y="8273"/>
                    </a:lnTo>
                    <a:lnTo>
                      <a:pt x="1221" y="8327"/>
                    </a:lnTo>
                    <a:lnTo>
                      <a:pt x="1248" y="8354"/>
                    </a:lnTo>
                    <a:lnTo>
                      <a:pt x="1275" y="8354"/>
                    </a:lnTo>
                    <a:lnTo>
                      <a:pt x="1330" y="8382"/>
                    </a:lnTo>
                    <a:lnTo>
                      <a:pt x="1330" y="8409"/>
                    </a:lnTo>
                    <a:lnTo>
                      <a:pt x="1357" y="8436"/>
                    </a:lnTo>
                    <a:lnTo>
                      <a:pt x="1411" y="8463"/>
                    </a:lnTo>
                    <a:lnTo>
                      <a:pt x="1465" y="8490"/>
                    </a:lnTo>
                    <a:lnTo>
                      <a:pt x="1492" y="8490"/>
                    </a:lnTo>
                    <a:lnTo>
                      <a:pt x="1519" y="8436"/>
                    </a:lnTo>
                    <a:lnTo>
                      <a:pt x="1547" y="8463"/>
                    </a:lnTo>
                    <a:lnTo>
                      <a:pt x="1547" y="8653"/>
                    </a:lnTo>
                    <a:lnTo>
                      <a:pt x="1519" y="8788"/>
                    </a:lnTo>
                    <a:lnTo>
                      <a:pt x="1438" y="9060"/>
                    </a:lnTo>
                    <a:lnTo>
                      <a:pt x="1357" y="9277"/>
                    </a:lnTo>
                    <a:lnTo>
                      <a:pt x="1330" y="9412"/>
                    </a:lnTo>
                    <a:lnTo>
                      <a:pt x="1302" y="9467"/>
                    </a:lnTo>
                    <a:lnTo>
                      <a:pt x="1275" y="9521"/>
                    </a:lnTo>
                    <a:lnTo>
                      <a:pt x="1248" y="9548"/>
                    </a:lnTo>
                    <a:lnTo>
                      <a:pt x="1194" y="9575"/>
                    </a:lnTo>
                    <a:lnTo>
                      <a:pt x="1167" y="9575"/>
                    </a:lnTo>
                    <a:lnTo>
                      <a:pt x="1140" y="9602"/>
                    </a:lnTo>
                    <a:lnTo>
                      <a:pt x="1113" y="9711"/>
                    </a:lnTo>
                    <a:lnTo>
                      <a:pt x="1058" y="9765"/>
                    </a:lnTo>
                    <a:lnTo>
                      <a:pt x="977" y="9873"/>
                    </a:lnTo>
                    <a:lnTo>
                      <a:pt x="950" y="9955"/>
                    </a:lnTo>
                    <a:lnTo>
                      <a:pt x="977" y="9982"/>
                    </a:lnTo>
                    <a:lnTo>
                      <a:pt x="1004" y="10009"/>
                    </a:lnTo>
                    <a:lnTo>
                      <a:pt x="1031" y="10063"/>
                    </a:lnTo>
                    <a:lnTo>
                      <a:pt x="1058" y="10118"/>
                    </a:lnTo>
                    <a:lnTo>
                      <a:pt x="1058" y="10172"/>
                    </a:lnTo>
                    <a:lnTo>
                      <a:pt x="1085" y="10280"/>
                    </a:lnTo>
                    <a:lnTo>
                      <a:pt x="1085" y="10334"/>
                    </a:lnTo>
                    <a:lnTo>
                      <a:pt x="1113" y="10389"/>
                    </a:lnTo>
                    <a:lnTo>
                      <a:pt x="1194" y="10470"/>
                    </a:lnTo>
                    <a:lnTo>
                      <a:pt x="1221" y="10524"/>
                    </a:lnTo>
                    <a:lnTo>
                      <a:pt x="1221" y="10579"/>
                    </a:lnTo>
                    <a:lnTo>
                      <a:pt x="1221" y="10633"/>
                    </a:lnTo>
                    <a:lnTo>
                      <a:pt x="1248" y="10687"/>
                    </a:lnTo>
                    <a:lnTo>
                      <a:pt x="1275" y="10741"/>
                    </a:lnTo>
                    <a:lnTo>
                      <a:pt x="1330" y="10768"/>
                    </a:lnTo>
                    <a:lnTo>
                      <a:pt x="1438" y="10823"/>
                    </a:lnTo>
                    <a:lnTo>
                      <a:pt x="1547" y="10850"/>
                    </a:lnTo>
                    <a:lnTo>
                      <a:pt x="1601" y="10850"/>
                    </a:lnTo>
                    <a:lnTo>
                      <a:pt x="1628" y="10796"/>
                    </a:lnTo>
                    <a:lnTo>
                      <a:pt x="1655" y="10741"/>
                    </a:lnTo>
                    <a:lnTo>
                      <a:pt x="1736" y="10687"/>
                    </a:lnTo>
                    <a:lnTo>
                      <a:pt x="1818" y="10687"/>
                    </a:lnTo>
                    <a:lnTo>
                      <a:pt x="2089" y="10768"/>
                    </a:lnTo>
                    <a:lnTo>
                      <a:pt x="2143" y="10823"/>
                    </a:lnTo>
                    <a:lnTo>
                      <a:pt x="2170" y="10850"/>
                    </a:lnTo>
                    <a:lnTo>
                      <a:pt x="2198" y="10877"/>
                    </a:lnTo>
                    <a:lnTo>
                      <a:pt x="2225" y="10877"/>
                    </a:lnTo>
                    <a:lnTo>
                      <a:pt x="2252" y="10850"/>
                    </a:lnTo>
                    <a:lnTo>
                      <a:pt x="2415" y="10687"/>
                    </a:lnTo>
                    <a:lnTo>
                      <a:pt x="2550" y="10524"/>
                    </a:lnTo>
                    <a:lnTo>
                      <a:pt x="2604" y="10470"/>
                    </a:lnTo>
                    <a:lnTo>
                      <a:pt x="2604" y="10443"/>
                    </a:lnTo>
                    <a:lnTo>
                      <a:pt x="2632" y="10416"/>
                    </a:lnTo>
                    <a:lnTo>
                      <a:pt x="2984" y="10416"/>
                    </a:lnTo>
                    <a:lnTo>
                      <a:pt x="3066" y="10443"/>
                    </a:lnTo>
                    <a:lnTo>
                      <a:pt x="3147" y="10470"/>
                    </a:lnTo>
                    <a:lnTo>
                      <a:pt x="3310" y="10551"/>
                    </a:lnTo>
                    <a:lnTo>
                      <a:pt x="3391" y="10579"/>
                    </a:lnTo>
                    <a:lnTo>
                      <a:pt x="3581" y="10579"/>
                    </a:lnTo>
                    <a:lnTo>
                      <a:pt x="3662" y="10551"/>
                    </a:lnTo>
                    <a:lnTo>
                      <a:pt x="3717" y="10524"/>
                    </a:lnTo>
                    <a:lnTo>
                      <a:pt x="3744" y="10524"/>
                    </a:lnTo>
                    <a:lnTo>
                      <a:pt x="3771" y="10497"/>
                    </a:lnTo>
                    <a:lnTo>
                      <a:pt x="3825" y="10524"/>
                    </a:lnTo>
                    <a:lnTo>
                      <a:pt x="3879" y="10551"/>
                    </a:lnTo>
                    <a:lnTo>
                      <a:pt x="3906" y="10579"/>
                    </a:lnTo>
                    <a:lnTo>
                      <a:pt x="3906" y="10606"/>
                    </a:lnTo>
                    <a:lnTo>
                      <a:pt x="3933" y="10660"/>
                    </a:lnTo>
                    <a:lnTo>
                      <a:pt x="3933" y="10741"/>
                    </a:lnTo>
                    <a:lnTo>
                      <a:pt x="3906" y="10850"/>
                    </a:lnTo>
                    <a:lnTo>
                      <a:pt x="3879" y="10931"/>
                    </a:lnTo>
                    <a:lnTo>
                      <a:pt x="3798" y="10958"/>
                    </a:lnTo>
                    <a:lnTo>
                      <a:pt x="3717" y="10985"/>
                    </a:lnTo>
                    <a:lnTo>
                      <a:pt x="3662" y="11121"/>
                    </a:lnTo>
                    <a:lnTo>
                      <a:pt x="3662" y="11257"/>
                    </a:lnTo>
                    <a:lnTo>
                      <a:pt x="3662" y="11365"/>
                    </a:lnTo>
                    <a:lnTo>
                      <a:pt x="3689" y="11392"/>
                    </a:lnTo>
                    <a:lnTo>
                      <a:pt x="3744" y="11392"/>
                    </a:lnTo>
                    <a:lnTo>
                      <a:pt x="3771" y="11419"/>
                    </a:lnTo>
                    <a:lnTo>
                      <a:pt x="3771" y="11447"/>
                    </a:lnTo>
                    <a:lnTo>
                      <a:pt x="3771" y="11474"/>
                    </a:lnTo>
                    <a:lnTo>
                      <a:pt x="3771" y="11501"/>
                    </a:lnTo>
                    <a:lnTo>
                      <a:pt x="3852" y="11799"/>
                    </a:lnTo>
                    <a:lnTo>
                      <a:pt x="3825" y="12016"/>
                    </a:lnTo>
                    <a:lnTo>
                      <a:pt x="3852" y="12098"/>
                    </a:lnTo>
                    <a:lnTo>
                      <a:pt x="3879" y="12152"/>
                    </a:lnTo>
                    <a:lnTo>
                      <a:pt x="3906" y="12206"/>
                    </a:lnTo>
                    <a:lnTo>
                      <a:pt x="4042" y="12342"/>
                    </a:lnTo>
                    <a:lnTo>
                      <a:pt x="4150" y="12423"/>
                    </a:lnTo>
                    <a:lnTo>
                      <a:pt x="4178" y="12532"/>
                    </a:lnTo>
                    <a:lnTo>
                      <a:pt x="4042" y="12694"/>
                    </a:lnTo>
                    <a:lnTo>
                      <a:pt x="4015" y="12721"/>
                    </a:lnTo>
                    <a:lnTo>
                      <a:pt x="3961" y="12857"/>
                    </a:lnTo>
                    <a:lnTo>
                      <a:pt x="3933" y="12911"/>
                    </a:lnTo>
                    <a:lnTo>
                      <a:pt x="3852" y="12993"/>
                    </a:lnTo>
                    <a:lnTo>
                      <a:pt x="3825" y="13047"/>
                    </a:lnTo>
                    <a:lnTo>
                      <a:pt x="3825" y="13128"/>
                    </a:lnTo>
                    <a:lnTo>
                      <a:pt x="3852" y="13345"/>
                    </a:lnTo>
                    <a:lnTo>
                      <a:pt x="3825" y="13399"/>
                    </a:lnTo>
                    <a:lnTo>
                      <a:pt x="3771" y="13508"/>
                    </a:lnTo>
                    <a:lnTo>
                      <a:pt x="3771" y="13562"/>
                    </a:lnTo>
                    <a:lnTo>
                      <a:pt x="3771" y="13644"/>
                    </a:lnTo>
                    <a:lnTo>
                      <a:pt x="3852" y="13725"/>
                    </a:lnTo>
                    <a:lnTo>
                      <a:pt x="3879" y="13779"/>
                    </a:lnTo>
                    <a:lnTo>
                      <a:pt x="3852" y="13833"/>
                    </a:lnTo>
                    <a:lnTo>
                      <a:pt x="3825" y="13888"/>
                    </a:lnTo>
                    <a:lnTo>
                      <a:pt x="3717" y="13969"/>
                    </a:lnTo>
                    <a:lnTo>
                      <a:pt x="3689" y="13996"/>
                    </a:lnTo>
                    <a:lnTo>
                      <a:pt x="3635" y="14023"/>
                    </a:lnTo>
                    <a:lnTo>
                      <a:pt x="3608" y="14050"/>
                    </a:lnTo>
                    <a:lnTo>
                      <a:pt x="3608" y="14078"/>
                    </a:lnTo>
                    <a:lnTo>
                      <a:pt x="3608" y="14159"/>
                    </a:lnTo>
                    <a:lnTo>
                      <a:pt x="3608" y="14186"/>
                    </a:lnTo>
                    <a:lnTo>
                      <a:pt x="3554" y="14240"/>
                    </a:lnTo>
                    <a:lnTo>
                      <a:pt x="3337" y="14349"/>
                    </a:lnTo>
                    <a:lnTo>
                      <a:pt x="3310" y="14376"/>
                    </a:lnTo>
                    <a:lnTo>
                      <a:pt x="3310" y="14403"/>
                    </a:lnTo>
                    <a:lnTo>
                      <a:pt x="3283" y="14484"/>
                    </a:lnTo>
                    <a:lnTo>
                      <a:pt x="3201" y="14593"/>
                    </a:lnTo>
                    <a:lnTo>
                      <a:pt x="3174" y="14647"/>
                    </a:lnTo>
                    <a:lnTo>
                      <a:pt x="3201" y="14701"/>
                    </a:lnTo>
                    <a:lnTo>
                      <a:pt x="3228" y="14783"/>
                    </a:lnTo>
                    <a:lnTo>
                      <a:pt x="3310" y="14864"/>
                    </a:lnTo>
                    <a:lnTo>
                      <a:pt x="3337" y="14891"/>
                    </a:lnTo>
                    <a:lnTo>
                      <a:pt x="3554" y="14973"/>
                    </a:lnTo>
                    <a:lnTo>
                      <a:pt x="3608" y="15027"/>
                    </a:lnTo>
                    <a:lnTo>
                      <a:pt x="3581" y="15054"/>
                    </a:lnTo>
                    <a:lnTo>
                      <a:pt x="3527" y="15108"/>
                    </a:lnTo>
                    <a:lnTo>
                      <a:pt x="3500" y="15135"/>
                    </a:lnTo>
                    <a:lnTo>
                      <a:pt x="3500" y="15163"/>
                    </a:lnTo>
                    <a:lnTo>
                      <a:pt x="3500" y="15298"/>
                    </a:lnTo>
                    <a:lnTo>
                      <a:pt x="3527" y="15325"/>
                    </a:lnTo>
                    <a:lnTo>
                      <a:pt x="3527" y="15407"/>
                    </a:lnTo>
                    <a:lnTo>
                      <a:pt x="3554" y="15407"/>
                    </a:lnTo>
                    <a:lnTo>
                      <a:pt x="3581" y="15434"/>
                    </a:lnTo>
                    <a:lnTo>
                      <a:pt x="3608" y="15434"/>
                    </a:lnTo>
                    <a:lnTo>
                      <a:pt x="3608" y="15488"/>
                    </a:lnTo>
                    <a:lnTo>
                      <a:pt x="3608" y="15542"/>
                    </a:lnTo>
                    <a:lnTo>
                      <a:pt x="3554" y="15678"/>
                    </a:lnTo>
                    <a:lnTo>
                      <a:pt x="3554" y="15732"/>
                    </a:lnTo>
                    <a:lnTo>
                      <a:pt x="3554" y="15786"/>
                    </a:lnTo>
                    <a:lnTo>
                      <a:pt x="3608" y="15922"/>
                    </a:lnTo>
                    <a:lnTo>
                      <a:pt x="3635" y="15976"/>
                    </a:lnTo>
                    <a:lnTo>
                      <a:pt x="3608" y="16030"/>
                    </a:lnTo>
                    <a:lnTo>
                      <a:pt x="3500" y="16085"/>
                    </a:lnTo>
                    <a:lnTo>
                      <a:pt x="3445" y="16139"/>
                    </a:lnTo>
                    <a:lnTo>
                      <a:pt x="3391" y="16220"/>
                    </a:lnTo>
                    <a:lnTo>
                      <a:pt x="3337" y="16329"/>
                    </a:lnTo>
                    <a:lnTo>
                      <a:pt x="3283" y="16410"/>
                    </a:lnTo>
                    <a:lnTo>
                      <a:pt x="3201" y="16492"/>
                    </a:lnTo>
                    <a:lnTo>
                      <a:pt x="3093" y="16546"/>
                    </a:lnTo>
                    <a:lnTo>
                      <a:pt x="3066" y="16573"/>
                    </a:lnTo>
                    <a:lnTo>
                      <a:pt x="3066" y="16654"/>
                    </a:lnTo>
                    <a:lnTo>
                      <a:pt x="3066" y="16763"/>
                    </a:lnTo>
                    <a:lnTo>
                      <a:pt x="3038" y="16817"/>
                    </a:lnTo>
                    <a:lnTo>
                      <a:pt x="2984" y="16844"/>
                    </a:lnTo>
                    <a:lnTo>
                      <a:pt x="2957" y="16871"/>
                    </a:lnTo>
                    <a:lnTo>
                      <a:pt x="2957" y="16898"/>
                    </a:lnTo>
                    <a:lnTo>
                      <a:pt x="2957" y="16926"/>
                    </a:lnTo>
                    <a:lnTo>
                      <a:pt x="2984" y="16926"/>
                    </a:lnTo>
                    <a:lnTo>
                      <a:pt x="2984" y="16953"/>
                    </a:lnTo>
                    <a:lnTo>
                      <a:pt x="2984" y="16980"/>
                    </a:lnTo>
                    <a:lnTo>
                      <a:pt x="2957" y="16980"/>
                    </a:lnTo>
                    <a:lnTo>
                      <a:pt x="2930" y="17007"/>
                    </a:lnTo>
                    <a:lnTo>
                      <a:pt x="2930" y="17034"/>
                    </a:lnTo>
                    <a:lnTo>
                      <a:pt x="2930" y="17061"/>
                    </a:lnTo>
                    <a:lnTo>
                      <a:pt x="2930" y="17143"/>
                    </a:lnTo>
                    <a:lnTo>
                      <a:pt x="2930" y="17197"/>
                    </a:lnTo>
                    <a:lnTo>
                      <a:pt x="2903" y="17224"/>
                    </a:lnTo>
                    <a:lnTo>
                      <a:pt x="2849" y="17387"/>
                    </a:lnTo>
                    <a:lnTo>
                      <a:pt x="2713" y="17522"/>
                    </a:lnTo>
                    <a:lnTo>
                      <a:pt x="2686" y="17604"/>
                    </a:lnTo>
                    <a:lnTo>
                      <a:pt x="2686" y="17685"/>
                    </a:lnTo>
                    <a:lnTo>
                      <a:pt x="2740" y="17712"/>
                    </a:lnTo>
                    <a:lnTo>
                      <a:pt x="2849" y="17739"/>
                    </a:lnTo>
                    <a:lnTo>
                      <a:pt x="3011" y="17766"/>
                    </a:lnTo>
                    <a:lnTo>
                      <a:pt x="3066" y="17821"/>
                    </a:lnTo>
                    <a:lnTo>
                      <a:pt x="3120" y="17848"/>
                    </a:lnTo>
                    <a:lnTo>
                      <a:pt x="3201" y="17902"/>
                    </a:lnTo>
                    <a:lnTo>
                      <a:pt x="3228" y="17956"/>
                    </a:lnTo>
                    <a:lnTo>
                      <a:pt x="3283" y="17983"/>
                    </a:lnTo>
                    <a:lnTo>
                      <a:pt x="3391" y="18038"/>
                    </a:lnTo>
                    <a:lnTo>
                      <a:pt x="3500" y="18065"/>
                    </a:lnTo>
                    <a:lnTo>
                      <a:pt x="3500" y="18092"/>
                    </a:lnTo>
                    <a:lnTo>
                      <a:pt x="3527" y="18092"/>
                    </a:lnTo>
                    <a:lnTo>
                      <a:pt x="3554" y="18065"/>
                    </a:lnTo>
                    <a:lnTo>
                      <a:pt x="3581" y="18038"/>
                    </a:lnTo>
                    <a:lnTo>
                      <a:pt x="3635" y="17956"/>
                    </a:lnTo>
                    <a:lnTo>
                      <a:pt x="3635" y="17902"/>
                    </a:lnTo>
                    <a:lnTo>
                      <a:pt x="3662" y="17875"/>
                    </a:lnTo>
                    <a:lnTo>
                      <a:pt x="3744" y="17875"/>
                    </a:lnTo>
                    <a:lnTo>
                      <a:pt x="3771" y="17821"/>
                    </a:lnTo>
                    <a:lnTo>
                      <a:pt x="3852" y="17712"/>
                    </a:lnTo>
                    <a:lnTo>
                      <a:pt x="3906" y="17604"/>
                    </a:lnTo>
                    <a:lnTo>
                      <a:pt x="4286" y="17305"/>
                    </a:lnTo>
                    <a:lnTo>
                      <a:pt x="4340" y="17305"/>
                    </a:lnTo>
                    <a:lnTo>
                      <a:pt x="4367" y="17278"/>
                    </a:lnTo>
                    <a:lnTo>
                      <a:pt x="4422" y="17197"/>
                    </a:lnTo>
                    <a:lnTo>
                      <a:pt x="4449" y="17170"/>
                    </a:lnTo>
                    <a:lnTo>
                      <a:pt x="4367" y="17170"/>
                    </a:lnTo>
                    <a:lnTo>
                      <a:pt x="4395" y="17143"/>
                    </a:lnTo>
                    <a:lnTo>
                      <a:pt x="4422" y="17115"/>
                    </a:lnTo>
                    <a:lnTo>
                      <a:pt x="4530" y="17115"/>
                    </a:lnTo>
                    <a:lnTo>
                      <a:pt x="4584" y="17061"/>
                    </a:lnTo>
                    <a:lnTo>
                      <a:pt x="4612" y="17061"/>
                    </a:lnTo>
                    <a:lnTo>
                      <a:pt x="4639" y="17088"/>
                    </a:lnTo>
                    <a:lnTo>
                      <a:pt x="4666" y="17170"/>
                    </a:lnTo>
                    <a:lnTo>
                      <a:pt x="4666" y="17143"/>
                    </a:lnTo>
                    <a:lnTo>
                      <a:pt x="4666" y="17115"/>
                    </a:lnTo>
                    <a:lnTo>
                      <a:pt x="4693" y="17088"/>
                    </a:lnTo>
                    <a:lnTo>
                      <a:pt x="4720" y="17061"/>
                    </a:lnTo>
                    <a:lnTo>
                      <a:pt x="4774" y="17007"/>
                    </a:lnTo>
                    <a:lnTo>
                      <a:pt x="4883" y="16953"/>
                    </a:lnTo>
                    <a:lnTo>
                      <a:pt x="4964" y="16898"/>
                    </a:lnTo>
                    <a:lnTo>
                      <a:pt x="4883" y="16844"/>
                    </a:lnTo>
                    <a:lnTo>
                      <a:pt x="4910" y="16844"/>
                    </a:lnTo>
                    <a:lnTo>
                      <a:pt x="4991" y="16817"/>
                    </a:lnTo>
                    <a:lnTo>
                      <a:pt x="4991" y="16790"/>
                    </a:lnTo>
                    <a:lnTo>
                      <a:pt x="5018" y="16736"/>
                    </a:lnTo>
                    <a:lnTo>
                      <a:pt x="5018" y="16681"/>
                    </a:lnTo>
                    <a:lnTo>
                      <a:pt x="5018" y="16627"/>
                    </a:lnTo>
                    <a:lnTo>
                      <a:pt x="5100" y="16681"/>
                    </a:lnTo>
                    <a:lnTo>
                      <a:pt x="5154" y="16654"/>
                    </a:lnTo>
                    <a:lnTo>
                      <a:pt x="5181" y="16573"/>
                    </a:lnTo>
                    <a:lnTo>
                      <a:pt x="5235" y="16546"/>
                    </a:lnTo>
                    <a:lnTo>
                      <a:pt x="5534" y="16492"/>
                    </a:lnTo>
                    <a:lnTo>
                      <a:pt x="5561" y="16410"/>
                    </a:lnTo>
                    <a:lnTo>
                      <a:pt x="5642" y="16166"/>
                    </a:lnTo>
                    <a:lnTo>
                      <a:pt x="5669" y="16030"/>
                    </a:lnTo>
                    <a:lnTo>
                      <a:pt x="5697" y="15949"/>
                    </a:lnTo>
                    <a:lnTo>
                      <a:pt x="5751" y="15922"/>
                    </a:lnTo>
                    <a:lnTo>
                      <a:pt x="5778" y="15922"/>
                    </a:lnTo>
                    <a:lnTo>
                      <a:pt x="5805" y="15949"/>
                    </a:lnTo>
                    <a:lnTo>
                      <a:pt x="5941" y="15976"/>
                    </a:lnTo>
                    <a:lnTo>
                      <a:pt x="6076" y="16058"/>
                    </a:lnTo>
                    <a:lnTo>
                      <a:pt x="6131" y="16030"/>
                    </a:lnTo>
                    <a:lnTo>
                      <a:pt x="6646" y="15488"/>
                    </a:lnTo>
                    <a:lnTo>
                      <a:pt x="6700" y="15434"/>
                    </a:lnTo>
                    <a:lnTo>
                      <a:pt x="6727" y="15407"/>
                    </a:lnTo>
                    <a:lnTo>
                      <a:pt x="6809" y="15407"/>
                    </a:lnTo>
                    <a:lnTo>
                      <a:pt x="6971" y="15434"/>
                    </a:lnTo>
                    <a:lnTo>
                      <a:pt x="7053" y="15461"/>
                    </a:lnTo>
                    <a:lnTo>
                      <a:pt x="7080" y="15515"/>
                    </a:lnTo>
                    <a:lnTo>
                      <a:pt x="7080" y="15569"/>
                    </a:lnTo>
                    <a:lnTo>
                      <a:pt x="7107" y="15624"/>
                    </a:lnTo>
                    <a:lnTo>
                      <a:pt x="7215" y="15705"/>
                    </a:lnTo>
                    <a:lnTo>
                      <a:pt x="7243" y="15732"/>
                    </a:lnTo>
                    <a:lnTo>
                      <a:pt x="7324" y="15841"/>
                    </a:lnTo>
                    <a:lnTo>
                      <a:pt x="7487" y="15976"/>
                    </a:lnTo>
                    <a:lnTo>
                      <a:pt x="7595" y="16030"/>
                    </a:lnTo>
                    <a:lnTo>
                      <a:pt x="7704" y="16030"/>
                    </a:lnTo>
                    <a:lnTo>
                      <a:pt x="7758" y="16112"/>
                    </a:lnTo>
                    <a:lnTo>
                      <a:pt x="7866" y="16193"/>
                    </a:lnTo>
                    <a:lnTo>
                      <a:pt x="7975" y="16247"/>
                    </a:lnTo>
                    <a:lnTo>
                      <a:pt x="8111" y="16275"/>
                    </a:lnTo>
                    <a:lnTo>
                      <a:pt x="8382" y="16275"/>
                    </a:lnTo>
                    <a:lnTo>
                      <a:pt x="8490" y="16329"/>
                    </a:lnTo>
                    <a:lnTo>
                      <a:pt x="8545" y="16464"/>
                    </a:lnTo>
                    <a:lnTo>
                      <a:pt x="8490" y="16709"/>
                    </a:lnTo>
                    <a:lnTo>
                      <a:pt x="8490" y="16736"/>
                    </a:lnTo>
                    <a:lnTo>
                      <a:pt x="8517" y="16763"/>
                    </a:lnTo>
                    <a:lnTo>
                      <a:pt x="8707" y="16844"/>
                    </a:lnTo>
                    <a:lnTo>
                      <a:pt x="8789" y="16844"/>
                    </a:lnTo>
                    <a:lnTo>
                      <a:pt x="8789" y="16817"/>
                    </a:lnTo>
                    <a:lnTo>
                      <a:pt x="8762" y="16763"/>
                    </a:lnTo>
                    <a:lnTo>
                      <a:pt x="8734" y="16709"/>
                    </a:lnTo>
                    <a:lnTo>
                      <a:pt x="8734" y="16654"/>
                    </a:lnTo>
                    <a:lnTo>
                      <a:pt x="8789" y="16627"/>
                    </a:lnTo>
                    <a:lnTo>
                      <a:pt x="8924" y="16600"/>
                    </a:lnTo>
                    <a:lnTo>
                      <a:pt x="8951" y="16573"/>
                    </a:lnTo>
                    <a:lnTo>
                      <a:pt x="9087" y="16437"/>
                    </a:lnTo>
                    <a:lnTo>
                      <a:pt x="9277" y="16329"/>
                    </a:lnTo>
                    <a:lnTo>
                      <a:pt x="9304" y="16302"/>
                    </a:lnTo>
                    <a:lnTo>
                      <a:pt x="9358" y="16275"/>
                    </a:lnTo>
                    <a:lnTo>
                      <a:pt x="9657" y="16139"/>
                    </a:lnTo>
                    <a:lnTo>
                      <a:pt x="9765" y="16139"/>
                    </a:lnTo>
                    <a:lnTo>
                      <a:pt x="9874" y="16220"/>
                    </a:lnTo>
                    <a:lnTo>
                      <a:pt x="9928" y="16220"/>
                    </a:lnTo>
                    <a:lnTo>
                      <a:pt x="9982" y="16193"/>
                    </a:lnTo>
                    <a:lnTo>
                      <a:pt x="10009" y="16166"/>
                    </a:lnTo>
                    <a:lnTo>
                      <a:pt x="10063" y="16112"/>
                    </a:lnTo>
                    <a:lnTo>
                      <a:pt x="10091" y="16085"/>
                    </a:lnTo>
                    <a:lnTo>
                      <a:pt x="10118" y="16058"/>
                    </a:lnTo>
                    <a:lnTo>
                      <a:pt x="10091" y="15841"/>
                    </a:lnTo>
                    <a:lnTo>
                      <a:pt x="10091" y="15759"/>
                    </a:lnTo>
                    <a:lnTo>
                      <a:pt x="10091" y="15732"/>
                    </a:lnTo>
                    <a:lnTo>
                      <a:pt x="10118" y="15705"/>
                    </a:lnTo>
                    <a:lnTo>
                      <a:pt x="10145" y="15678"/>
                    </a:lnTo>
                    <a:lnTo>
                      <a:pt x="10172" y="15678"/>
                    </a:lnTo>
                    <a:lnTo>
                      <a:pt x="10172" y="15705"/>
                    </a:lnTo>
                    <a:lnTo>
                      <a:pt x="10226" y="15678"/>
                    </a:lnTo>
                    <a:lnTo>
                      <a:pt x="10280" y="15624"/>
                    </a:lnTo>
                    <a:lnTo>
                      <a:pt x="10335" y="15569"/>
                    </a:lnTo>
                    <a:lnTo>
                      <a:pt x="10362" y="15515"/>
                    </a:lnTo>
                    <a:lnTo>
                      <a:pt x="10362" y="15380"/>
                    </a:lnTo>
                    <a:lnTo>
                      <a:pt x="10389" y="15325"/>
                    </a:lnTo>
                    <a:lnTo>
                      <a:pt x="10416" y="15298"/>
                    </a:lnTo>
                    <a:lnTo>
                      <a:pt x="10470" y="15271"/>
                    </a:lnTo>
                    <a:lnTo>
                      <a:pt x="10497" y="15271"/>
                    </a:lnTo>
                    <a:lnTo>
                      <a:pt x="10579" y="15244"/>
                    </a:lnTo>
                    <a:lnTo>
                      <a:pt x="10660" y="15217"/>
                    </a:lnTo>
                    <a:lnTo>
                      <a:pt x="10796" y="15190"/>
                    </a:lnTo>
                    <a:lnTo>
                      <a:pt x="10823" y="15163"/>
                    </a:lnTo>
                    <a:lnTo>
                      <a:pt x="10850" y="15135"/>
                    </a:lnTo>
                    <a:lnTo>
                      <a:pt x="10850" y="15108"/>
                    </a:lnTo>
                    <a:lnTo>
                      <a:pt x="10850" y="15081"/>
                    </a:lnTo>
                    <a:lnTo>
                      <a:pt x="10687" y="15000"/>
                    </a:lnTo>
                    <a:lnTo>
                      <a:pt x="10660" y="14973"/>
                    </a:lnTo>
                    <a:lnTo>
                      <a:pt x="10660" y="14946"/>
                    </a:lnTo>
                    <a:lnTo>
                      <a:pt x="10660" y="14918"/>
                    </a:lnTo>
                    <a:lnTo>
                      <a:pt x="10687" y="14810"/>
                    </a:lnTo>
                    <a:lnTo>
                      <a:pt x="10742" y="14756"/>
                    </a:lnTo>
                    <a:lnTo>
                      <a:pt x="10823" y="14701"/>
                    </a:lnTo>
                    <a:lnTo>
                      <a:pt x="10904" y="14647"/>
                    </a:lnTo>
                    <a:lnTo>
                      <a:pt x="11176" y="14593"/>
                    </a:lnTo>
                    <a:lnTo>
                      <a:pt x="11203" y="14593"/>
                    </a:lnTo>
                    <a:lnTo>
                      <a:pt x="11393" y="14647"/>
                    </a:lnTo>
                    <a:lnTo>
                      <a:pt x="11447" y="14674"/>
                    </a:lnTo>
                    <a:lnTo>
                      <a:pt x="11555" y="14674"/>
                    </a:lnTo>
                    <a:lnTo>
                      <a:pt x="11637" y="14701"/>
                    </a:lnTo>
                    <a:lnTo>
                      <a:pt x="11718" y="14701"/>
                    </a:lnTo>
                    <a:lnTo>
                      <a:pt x="11908" y="14756"/>
                    </a:lnTo>
                    <a:lnTo>
                      <a:pt x="11962" y="14783"/>
                    </a:lnTo>
                    <a:lnTo>
                      <a:pt x="11989" y="14810"/>
                    </a:lnTo>
                    <a:lnTo>
                      <a:pt x="12016" y="14837"/>
                    </a:lnTo>
                    <a:lnTo>
                      <a:pt x="12206" y="14918"/>
                    </a:lnTo>
                    <a:lnTo>
                      <a:pt x="12261" y="14918"/>
                    </a:lnTo>
                    <a:lnTo>
                      <a:pt x="12450" y="14946"/>
                    </a:lnTo>
                    <a:lnTo>
                      <a:pt x="12532" y="14946"/>
                    </a:lnTo>
                    <a:lnTo>
                      <a:pt x="12586" y="14973"/>
                    </a:lnTo>
                    <a:lnTo>
                      <a:pt x="12640" y="15000"/>
                    </a:lnTo>
                    <a:lnTo>
                      <a:pt x="12667" y="15027"/>
                    </a:lnTo>
                    <a:lnTo>
                      <a:pt x="12722" y="15081"/>
                    </a:lnTo>
                    <a:lnTo>
                      <a:pt x="12722" y="15108"/>
                    </a:lnTo>
                    <a:lnTo>
                      <a:pt x="12776" y="15163"/>
                    </a:lnTo>
                    <a:lnTo>
                      <a:pt x="12857" y="15163"/>
                    </a:lnTo>
                    <a:lnTo>
                      <a:pt x="12884" y="15135"/>
                    </a:lnTo>
                    <a:lnTo>
                      <a:pt x="12884" y="15108"/>
                    </a:lnTo>
                    <a:lnTo>
                      <a:pt x="12939" y="15054"/>
                    </a:lnTo>
                    <a:lnTo>
                      <a:pt x="13020" y="15000"/>
                    </a:lnTo>
                    <a:lnTo>
                      <a:pt x="13156" y="15000"/>
                    </a:lnTo>
                    <a:lnTo>
                      <a:pt x="13264" y="15054"/>
                    </a:lnTo>
                    <a:lnTo>
                      <a:pt x="13318" y="15108"/>
                    </a:lnTo>
                    <a:lnTo>
                      <a:pt x="13481" y="15407"/>
                    </a:lnTo>
                    <a:lnTo>
                      <a:pt x="13617" y="15759"/>
                    </a:lnTo>
                    <a:lnTo>
                      <a:pt x="13671" y="15841"/>
                    </a:lnTo>
                    <a:lnTo>
                      <a:pt x="13698" y="15895"/>
                    </a:lnTo>
                    <a:lnTo>
                      <a:pt x="13915" y="16085"/>
                    </a:lnTo>
                    <a:lnTo>
                      <a:pt x="13942" y="16112"/>
                    </a:lnTo>
                    <a:lnTo>
                      <a:pt x="13969" y="16139"/>
                    </a:lnTo>
                    <a:lnTo>
                      <a:pt x="14105" y="16464"/>
                    </a:lnTo>
                    <a:lnTo>
                      <a:pt x="14159" y="16573"/>
                    </a:lnTo>
                    <a:lnTo>
                      <a:pt x="14159" y="16627"/>
                    </a:lnTo>
                    <a:lnTo>
                      <a:pt x="14186" y="16654"/>
                    </a:lnTo>
                    <a:lnTo>
                      <a:pt x="14213" y="16654"/>
                    </a:lnTo>
                    <a:lnTo>
                      <a:pt x="14241" y="16681"/>
                    </a:lnTo>
                    <a:lnTo>
                      <a:pt x="14458" y="16817"/>
                    </a:lnTo>
                    <a:lnTo>
                      <a:pt x="14512" y="16871"/>
                    </a:lnTo>
                    <a:lnTo>
                      <a:pt x="14566" y="17034"/>
                    </a:lnTo>
                    <a:lnTo>
                      <a:pt x="14620" y="17088"/>
                    </a:lnTo>
                    <a:lnTo>
                      <a:pt x="14647" y="17115"/>
                    </a:lnTo>
                    <a:lnTo>
                      <a:pt x="14647" y="17143"/>
                    </a:lnTo>
                    <a:lnTo>
                      <a:pt x="14675" y="17197"/>
                    </a:lnTo>
                    <a:lnTo>
                      <a:pt x="14675" y="17224"/>
                    </a:lnTo>
                    <a:lnTo>
                      <a:pt x="14783" y="17360"/>
                    </a:lnTo>
                    <a:lnTo>
                      <a:pt x="14892" y="17441"/>
                    </a:lnTo>
                    <a:lnTo>
                      <a:pt x="15407" y="17712"/>
                    </a:lnTo>
                    <a:lnTo>
                      <a:pt x="15488" y="17739"/>
                    </a:lnTo>
                    <a:lnTo>
                      <a:pt x="15624" y="17848"/>
                    </a:lnTo>
                    <a:lnTo>
                      <a:pt x="15678" y="17875"/>
                    </a:lnTo>
                    <a:lnTo>
                      <a:pt x="15732" y="17983"/>
                    </a:lnTo>
                    <a:lnTo>
                      <a:pt x="15787" y="18092"/>
                    </a:lnTo>
                    <a:lnTo>
                      <a:pt x="15814" y="18119"/>
                    </a:lnTo>
                    <a:lnTo>
                      <a:pt x="15841" y="18146"/>
                    </a:lnTo>
                    <a:lnTo>
                      <a:pt x="15895" y="18173"/>
                    </a:lnTo>
                    <a:lnTo>
                      <a:pt x="15922" y="18200"/>
                    </a:lnTo>
                    <a:lnTo>
                      <a:pt x="15949" y="18200"/>
                    </a:lnTo>
                    <a:lnTo>
                      <a:pt x="16031" y="18390"/>
                    </a:lnTo>
                    <a:lnTo>
                      <a:pt x="16031" y="18445"/>
                    </a:lnTo>
                    <a:lnTo>
                      <a:pt x="16031" y="18472"/>
                    </a:lnTo>
                    <a:lnTo>
                      <a:pt x="16031" y="18661"/>
                    </a:lnTo>
                    <a:lnTo>
                      <a:pt x="16031" y="18851"/>
                    </a:lnTo>
                    <a:lnTo>
                      <a:pt x="16004" y="19014"/>
                    </a:lnTo>
                    <a:lnTo>
                      <a:pt x="16004" y="19095"/>
                    </a:lnTo>
                    <a:lnTo>
                      <a:pt x="15787" y="19611"/>
                    </a:lnTo>
                    <a:lnTo>
                      <a:pt x="15760" y="19692"/>
                    </a:lnTo>
                    <a:lnTo>
                      <a:pt x="15787" y="19909"/>
                    </a:lnTo>
                    <a:lnTo>
                      <a:pt x="15787" y="20018"/>
                    </a:lnTo>
                    <a:lnTo>
                      <a:pt x="15814" y="20072"/>
                    </a:lnTo>
                    <a:lnTo>
                      <a:pt x="15841" y="20126"/>
                    </a:lnTo>
                    <a:lnTo>
                      <a:pt x="15841" y="20180"/>
                    </a:lnTo>
                    <a:lnTo>
                      <a:pt x="15868" y="20208"/>
                    </a:lnTo>
                    <a:lnTo>
                      <a:pt x="15841" y="20262"/>
                    </a:lnTo>
                    <a:lnTo>
                      <a:pt x="15814" y="20343"/>
                    </a:lnTo>
                    <a:lnTo>
                      <a:pt x="15814" y="20370"/>
                    </a:lnTo>
                    <a:lnTo>
                      <a:pt x="15814" y="20425"/>
                    </a:lnTo>
                    <a:lnTo>
                      <a:pt x="15895" y="20723"/>
                    </a:lnTo>
                    <a:lnTo>
                      <a:pt x="15895" y="20750"/>
                    </a:lnTo>
                    <a:lnTo>
                      <a:pt x="15895" y="20777"/>
                    </a:lnTo>
                    <a:lnTo>
                      <a:pt x="15841" y="20913"/>
                    </a:lnTo>
                    <a:lnTo>
                      <a:pt x="15814" y="21076"/>
                    </a:lnTo>
                    <a:lnTo>
                      <a:pt x="15787" y="21211"/>
                    </a:lnTo>
                    <a:lnTo>
                      <a:pt x="15787" y="21293"/>
                    </a:lnTo>
                    <a:lnTo>
                      <a:pt x="15814" y="21374"/>
                    </a:lnTo>
                    <a:lnTo>
                      <a:pt x="15841" y="21428"/>
                    </a:lnTo>
                    <a:lnTo>
                      <a:pt x="15895" y="21482"/>
                    </a:lnTo>
                    <a:lnTo>
                      <a:pt x="16112" y="21591"/>
                    </a:lnTo>
                    <a:lnTo>
                      <a:pt x="16166" y="21645"/>
                    </a:lnTo>
                    <a:lnTo>
                      <a:pt x="16193" y="21699"/>
                    </a:lnTo>
                    <a:lnTo>
                      <a:pt x="16248" y="21754"/>
                    </a:lnTo>
                    <a:lnTo>
                      <a:pt x="16275" y="21808"/>
                    </a:lnTo>
                    <a:lnTo>
                      <a:pt x="16302" y="21916"/>
                    </a:lnTo>
                    <a:lnTo>
                      <a:pt x="16302" y="21943"/>
                    </a:lnTo>
                    <a:lnTo>
                      <a:pt x="16329" y="21998"/>
                    </a:lnTo>
                    <a:lnTo>
                      <a:pt x="16356" y="22025"/>
                    </a:lnTo>
                    <a:lnTo>
                      <a:pt x="16465" y="22079"/>
                    </a:lnTo>
                    <a:lnTo>
                      <a:pt x="16492" y="22079"/>
                    </a:lnTo>
                    <a:lnTo>
                      <a:pt x="16546" y="22160"/>
                    </a:lnTo>
                    <a:lnTo>
                      <a:pt x="16573" y="22188"/>
                    </a:lnTo>
                    <a:lnTo>
                      <a:pt x="16600" y="22188"/>
                    </a:lnTo>
                    <a:lnTo>
                      <a:pt x="16682" y="22242"/>
                    </a:lnTo>
                    <a:lnTo>
                      <a:pt x="16709" y="22269"/>
                    </a:lnTo>
                    <a:lnTo>
                      <a:pt x="16736" y="22323"/>
                    </a:lnTo>
                    <a:lnTo>
                      <a:pt x="16736" y="22405"/>
                    </a:lnTo>
                    <a:lnTo>
                      <a:pt x="16736" y="22567"/>
                    </a:lnTo>
                    <a:lnTo>
                      <a:pt x="16763" y="22649"/>
                    </a:lnTo>
                    <a:lnTo>
                      <a:pt x="16790" y="22730"/>
                    </a:lnTo>
                    <a:lnTo>
                      <a:pt x="16844" y="22811"/>
                    </a:lnTo>
                    <a:lnTo>
                      <a:pt x="16926" y="22866"/>
                    </a:lnTo>
                    <a:lnTo>
                      <a:pt x="17007" y="22893"/>
                    </a:lnTo>
                    <a:lnTo>
                      <a:pt x="17441" y="23056"/>
                    </a:lnTo>
                    <a:lnTo>
                      <a:pt x="17631" y="23056"/>
                    </a:lnTo>
                    <a:lnTo>
                      <a:pt x="18011" y="23164"/>
                    </a:lnTo>
                    <a:lnTo>
                      <a:pt x="18065" y="23164"/>
                    </a:lnTo>
                    <a:lnTo>
                      <a:pt x="18092" y="23191"/>
                    </a:lnTo>
                    <a:lnTo>
                      <a:pt x="18092" y="23218"/>
                    </a:lnTo>
                    <a:lnTo>
                      <a:pt x="18065" y="23245"/>
                    </a:lnTo>
                    <a:lnTo>
                      <a:pt x="18038" y="23273"/>
                    </a:lnTo>
                    <a:lnTo>
                      <a:pt x="17957" y="23300"/>
                    </a:lnTo>
                    <a:lnTo>
                      <a:pt x="17875" y="23381"/>
                    </a:lnTo>
                    <a:lnTo>
                      <a:pt x="17875" y="23517"/>
                    </a:lnTo>
                    <a:lnTo>
                      <a:pt x="17902" y="23652"/>
                    </a:lnTo>
                    <a:lnTo>
                      <a:pt x="18038" y="23924"/>
                    </a:lnTo>
                    <a:lnTo>
                      <a:pt x="18092" y="23978"/>
                    </a:lnTo>
                    <a:lnTo>
                      <a:pt x="18119" y="24032"/>
                    </a:lnTo>
                    <a:lnTo>
                      <a:pt x="18174" y="24059"/>
                    </a:lnTo>
                    <a:lnTo>
                      <a:pt x="18418" y="24059"/>
                    </a:lnTo>
                    <a:lnTo>
                      <a:pt x="18580" y="24113"/>
                    </a:lnTo>
                    <a:lnTo>
                      <a:pt x="18716" y="24195"/>
                    </a:lnTo>
                    <a:lnTo>
                      <a:pt x="18825" y="24357"/>
                    </a:lnTo>
                    <a:lnTo>
                      <a:pt x="18852" y="24520"/>
                    </a:lnTo>
                    <a:lnTo>
                      <a:pt x="18825" y="24683"/>
                    </a:lnTo>
                    <a:lnTo>
                      <a:pt x="18743" y="24900"/>
                    </a:lnTo>
                    <a:lnTo>
                      <a:pt x="18716" y="24981"/>
                    </a:lnTo>
                    <a:lnTo>
                      <a:pt x="18716" y="25144"/>
                    </a:lnTo>
                    <a:lnTo>
                      <a:pt x="18689" y="25198"/>
                    </a:lnTo>
                    <a:lnTo>
                      <a:pt x="18635" y="25253"/>
                    </a:lnTo>
                    <a:lnTo>
                      <a:pt x="18526" y="25334"/>
                    </a:lnTo>
                    <a:lnTo>
                      <a:pt x="18363" y="25361"/>
                    </a:lnTo>
                    <a:lnTo>
                      <a:pt x="18309" y="25415"/>
                    </a:lnTo>
                    <a:lnTo>
                      <a:pt x="18282" y="25497"/>
                    </a:lnTo>
                    <a:lnTo>
                      <a:pt x="18282" y="25551"/>
                    </a:lnTo>
                    <a:lnTo>
                      <a:pt x="18336" y="25605"/>
                    </a:lnTo>
                    <a:lnTo>
                      <a:pt x="18553" y="25605"/>
                    </a:lnTo>
                    <a:lnTo>
                      <a:pt x="18553" y="25687"/>
                    </a:lnTo>
                    <a:lnTo>
                      <a:pt x="18553" y="25768"/>
                    </a:lnTo>
                    <a:lnTo>
                      <a:pt x="18445" y="25849"/>
                    </a:lnTo>
                    <a:lnTo>
                      <a:pt x="18363" y="25931"/>
                    </a:lnTo>
                    <a:lnTo>
                      <a:pt x="18228" y="26066"/>
                    </a:lnTo>
                    <a:lnTo>
                      <a:pt x="18201" y="26121"/>
                    </a:lnTo>
                    <a:lnTo>
                      <a:pt x="18174" y="26175"/>
                    </a:lnTo>
                    <a:lnTo>
                      <a:pt x="18146" y="26256"/>
                    </a:lnTo>
                    <a:lnTo>
                      <a:pt x="18146" y="26338"/>
                    </a:lnTo>
                    <a:lnTo>
                      <a:pt x="18174" y="26392"/>
                    </a:lnTo>
                    <a:lnTo>
                      <a:pt x="18255" y="26419"/>
                    </a:lnTo>
                    <a:lnTo>
                      <a:pt x="18336" y="26500"/>
                    </a:lnTo>
                    <a:lnTo>
                      <a:pt x="18418" y="26500"/>
                    </a:lnTo>
                    <a:lnTo>
                      <a:pt x="18418" y="26527"/>
                    </a:lnTo>
                    <a:lnTo>
                      <a:pt x="18418" y="26555"/>
                    </a:lnTo>
                    <a:lnTo>
                      <a:pt x="18526" y="26717"/>
                    </a:lnTo>
                    <a:lnTo>
                      <a:pt x="18580" y="26744"/>
                    </a:lnTo>
                    <a:lnTo>
                      <a:pt x="18662" y="26772"/>
                    </a:lnTo>
                    <a:lnTo>
                      <a:pt x="18635" y="26799"/>
                    </a:lnTo>
                    <a:lnTo>
                      <a:pt x="18499" y="26880"/>
                    </a:lnTo>
                    <a:lnTo>
                      <a:pt x="18445" y="26961"/>
                    </a:lnTo>
                    <a:lnTo>
                      <a:pt x="18526" y="27070"/>
                    </a:lnTo>
                    <a:lnTo>
                      <a:pt x="18499" y="27151"/>
                    </a:lnTo>
                    <a:lnTo>
                      <a:pt x="18418" y="27151"/>
                    </a:lnTo>
                    <a:lnTo>
                      <a:pt x="18391" y="27178"/>
                    </a:lnTo>
                    <a:lnTo>
                      <a:pt x="18391" y="27233"/>
                    </a:lnTo>
                    <a:lnTo>
                      <a:pt x="18418" y="27287"/>
                    </a:lnTo>
                    <a:lnTo>
                      <a:pt x="18418" y="27314"/>
                    </a:lnTo>
                    <a:lnTo>
                      <a:pt x="18363" y="27314"/>
                    </a:lnTo>
                    <a:lnTo>
                      <a:pt x="18336" y="27341"/>
                    </a:lnTo>
                    <a:lnTo>
                      <a:pt x="18336" y="27395"/>
                    </a:lnTo>
                    <a:lnTo>
                      <a:pt x="18309" y="27477"/>
                    </a:lnTo>
                    <a:lnTo>
                      <a:pt x="18309" y="27558"/>
                    </a:lnTo>
                    <a:lnTo>
                      <a:pt x="18336" y="27612"/>
                    </a:lnTo>
                    <a:lnTo>
                      <a:pt x="18363" y="27639"/>
                    </a:lnTo>
                    <a:lnTo>
                      <a:pt x="18336" y="27802"/>
                    </a:lnTo>
                    <a:lnTo>
                      <a:pt x="18336" y="27911"/>
                    </a:lnTo>
                    <a:lnTo>
                      <a:pt x="18391" y="28155"/>
                    </a:lnTo>
                    <a:lnTo>
                      <a:pt x="18363" y="28263"/>
                    </a:lnTo>
                    <a:lnTo>
                      <a:pt x="18336" y="28345"/>
                    </a:lnTo>
                    <a:lnTo>
                      <a:pt x="18228" y="28480"/>
                    </a:lnTo>
                    <a:lnTo>
                      <a:pt x="18146" y="28562"/>
                    </a:lnTo>
                    <a:lnTo>
                      <a:pt x="18119" y="28589"/>
                    </a:lnTo>
                    <a:lnTo>
                      <a:pt x="18092" y="28616"/>
                    </a:lnTo>
                    <a:lnTo>
                      <a:pt x="18065" y="28697"/>
                    </a:lnTo>
                    <a:lnTo>
                      <a:pt x="18065" y="28724"/>
                    </a:lnTo>
                    <a:lnTo>
                      <a:pt x="18011" y="28752"/>
                    </a:lnTo>
                    <a:lnTo>
                      <a:pt x="17929" y="28752"/>
                    </a:lnTo>
                    <a:lnTo>
                      <a:pt x="17902" y="28779"/>
                    </a:lnTo>
                    <a:lnTo>
                      <a:pt x="17875" y="28806"/>
                    </a:lnTo>
                    <a:lnTo>
                      <a:pt x="17794" y="28860"/>
                    </a:lnTo>
                    <a:lnTo>
                      <a:pt x="17740" y="28860"/>
                    </a:lnTo>
                    <a:lnTo>
                      <a:pt x="17685" y="28833"/>
                    </a:lnTo>
                    <a:lnTo>
                      <a:pt x="17631" y="28833"/>
                    </a:lnTo>
                    <a:lnTo>
                      <a:pt x="17577" y="28914"/>
                    </a:lnTo>
                    <a:lnTo>
                      <a:pt x="17550" y="28941"/>
                    </a:lnTo>
                    <a:lnTo>
                      <a:pt x="17495" y="28969"/>
                    </a:lnTo>
                    <a:lnTo>
                      <a:pt x="17333" y="29023"/>
                    </a:lnTo>
                    <a:lnTo>
                      <a:pt x="17278" y="29023"/>
                    </a:lnTo>
                    <a:lnTo>
                      <a:pt x="17278" y="29131"/>
                    </a:lnTo>
                    <a:lnTo>
                      <a:pt x="17278" y="29213"/>
                    </a:lnTo>
                    <a:lnTo>
                      <a:pt x="17306" y="29267"/>
                    </a:lnTo>
                    <a:lnTo>
                      <a:pt x="17523" y="29592"/>
                    </a:lnTo>
                    <a:lnTo>
                      <a:pt x="17577" y="29647"/>
                    </a:lnTo>
                    <a:lnTo>
                      <a:pt x="17604" y="29647"/>
                    </a:lnTo>
                    <a:lnTo>
                      <a:pt x="17658" y="29674"/>
                    </a:lnTo>
                    <a:lnTo>
                      <a:pt x="17685" y="29674"/>
                    </a:lnTo>
                    <a:lnTo>
                      <a:pt x="17767" y="29809"/>
                    </a:lnTo>
                    <a:lnTo>
                      <a:pt x="17794" y="29836"/>
                    </a:lnTo>
                    <a:lnTo>
                      <a:pt x="17821" y="29836"/>
                    </a:lnTo>
                    <a:lnTo>
                      <a:pt x="17875" y="29864"/>
                    </a:lnTo>
                    <a:lnTo>
                      <a:pt x="17984" y="29864"/>
                    </a:lnTo>
                    <a:lnTo>
                      <a:pt x="18092" y="29836"/>
                    </a:lnTo>
                    <a:lnTo>
                      <a:pt x="18174" y="29809"/>
                    </a:lnTo>
                    <a:lnTo>
                      <a:pt x="18255" y="29755"/>
                    </a:lnTo>
                    <a:lnTo>
                      <a:pt x="18309" y="29728"/>
                    </a:lnTo>
                    <a:lnTo>
                      <a:pt x="18363" y="29701"/>
                    </a:lnTo>
                    <a:lnTo>
                      <a:pt x="18445" y="29647"/>
                    </a:lnTo>
                    <a:lnTo>
                      <a:pt x="18472" y="29647"/>
                    </a:lnTo>
                    <a:lnTo>
                      <a:pt x="18499" y="29674"/>
                    </a:lnTo>
                    <a:lnTo>
                      <a:pt x="18526" y="29701"/>
                    </a:lnTo>
                    <a:lnTo>
                      <a:pt x="18553" y="29728"/>
                    </a:lnTo>
                    <a:lnTo>
                      <a:pt x="18608" y="29701"/>
                    </a:lnTo>
                    <a:lnTo>
                      <a:pt x="18662" y="29728"/>
                    </a:lnTo>
                    <a:lnTo>
                      <a:pt x="18716" y="29782"/>
                    </a:lnTo>
                    <a:lnTo>
                      <a:pt x="18743" y="29864"/>
                    </a:lnTo>
                    <a:lnTo>
                      <a:pt x="18797" y="29809"/>
                    </a:lnTo>
                    <a:lnTo>
                      <a:pt x="18825" y="29809"/>
                    </a:lnTo>
                    <a:lnTo>
                      <a:pt x="18852" y="29836"/>
                    </a:lnTo>
                    <a:lnTo>
                      <a:pt x="18906" y="29864"/>
                    </a:lnTo>
                    <a:lnTo>
                      <a:pt x="19069" y="29864"/>
                    </a:lnTo>
                    <a:lnTo>
                      <a:pt x="19177" y="29918"/>
                    </a:lnTo>
                    <a:lnTo>
                      <a:pt x="19231" y="29999"/>
                    </a:lnTo>
                    <a:lnTo>
                      <a:pt x="19258" y="30108"/>
                    </a:lnTo>
                    <a:lnTo>
                      <a:pt x="19313" y="30189"/>
                    </a:lnTo>
                    <a:lnTo>
                      <a:pt x="19611" y="30433"/>
                    </a:lnTo>
                    <a:lnTo>
                      <a:pt x="19692" y="30487"/>
                    </a:lnTo>
                    <a:lnTo>
                      <a:pt x="19774" y="30515"/>
                    </a:lnTo>
                    <a:lnTo>
                      <a:pt x="19855" y="30487"/>
                    </a:lnTo>
                    <a:lnTo>
                      <a:pt x="19964" y="30460"/>
                    </a:lnTo>
                    <a:lnTo>
                      <a:pt x="20045" y="30460"/>
                    </a:lnTo>
                    <a:lnTo>
                      <a:pt x="20208" y="30515"/>
                    </a:lnTo>
                    <a:lnTo>
                      <a:pt x="20289" y="30515"/>
                    </a:lnTo>
                    <a:lnTo>
                      <a:pt x="20316" y="30433"/>
                    </a:lnTo>
                    <a:lnTo>
                      <a:pt x="20316" y="30270"/>
                    </a:lnTo>
                    <a:lnTo>
                      <a:pt x="20371" y="30216"/>
                    </a:lnTo>
                    <a:lnTo>
                      <a:pt x="20398" y="30189"/>
                    </a:lnTo>
                    <a:lnTo>
                      <a:pt x="20479" y="30135"/>
                    </a:lnTo>
                    <a:lnTo>
                      <a:pt x="20533" y="30081"/>
                    </a:lnTo>
                    <a:lnTo>
                      <a:pt x="20560" y="30026"/>
                    </a:lnTo>
                    <a:lnTo>
                      <a:pt x="20533" y="29972"/>
                    </a:lnTo>
                    <a:lnTo>
                      <a:pt x="20479" y="29918"/>
                    </a:lnTo>
                    <a:lnTo>
                      <a:pt x="20425" y="29864"/>
                    </a:lnTo>
                    <a:lnTo>
                      <a:pt x="20371" y="29809"/>
                    </a:lnTo>
                    <a:lnTo>
                      <a:pt x="20289" y="29620"/>
                    </a:lnTo>
                    <a:lnTo>
                      <a:pt x="20235" y="29538"/>
                    </a:lnTo>
                    <a:lnTo>
                      <a:pt x="20126" y="29484"/>
                    </a:lnTo>
                    <a:lnTo>
                      <a:pt x="20072" y="29430"/>
                    </a:lnTo>
                    <a:lnTo>
                      <a:pt x="20045" y="29348"/>
                    </a:lnTo>
                    <a:lnTo>
                      <a:pt x="20072" y="29267"/>
                    </a:lnTo>
                    <a:lnTo>
                      <a:pt x="20045" y="29213"/>
                    </a:lnTo>
                    <a:lnTo>
                      <a:pt x="20018" y="29158"/>
                    </a:lnTo>
                    <a:lnTo>
                      <a:pt x="19964" y="29104"/>
                    </a:lnTo>
                    <a:lnTo>
                      <a:pt x="19937" y="29050"/>
                    </a:lnTo>
                    <a:lnTo>
                      <a:pt x="19937" y="29023"/>
                    </a:lnTo>
                    <a:lnTo>
                      <a:pt x="19937" y="28969"/>
                    </a:lnTo>
                    <a:lnTo>
                      <a:pt x="19964" y="28941"/>
                    </a:lnTo>
                    <a:lnTo>
                      <a:pt x="20018" y="28941"/>
                    </a:lnTo>
                    <a:lnTo>
                      <a:pt x="20181" y="28996"/>
                    </a:lnTo>
                    <a:lnTo>
                      <a:pt x="20235" y="28996"/>
                    </a:lnTo>
                    <a:lnTo>
                      <a:pt x="20235" y="28941"/>
                    </a:lnTo>
                    <a:lnTo>
                      <a:pt x="20262" y="28914"/>
                    </a:lnTo>
                    <a:lnTo>
                      <a:pt x="20371" y="28914"/>
                    </a:lnTo>
                    <a:lnTo>
                      <a:pt x="20452" y="28941"/>
                    </a:lnTo>
                    <a:lnTo>
                      <a:pt x="20560" y="28941"/>
                    </a:lnTo>
                    <a:lnTo>
                      <a:pt x="20615" y="28914"/>
                    </a:lnTo>
                    <a:lnTo>
                      <a:pt x="20669" y="28887"/>
                    </a:lnTo>
                    <a:lnTo>
                      <a:pt x="20723" y="28833"/>
                    </a:lnTo>
                    <a:lnTo>
                      <a:pt x="20750" y="28752"/>
                    </a:lnTo>
                    <a:lnTo>
                      <a:pt x="20805" y="28562"/>
                    </a:lnTo>
                    <a:lnTo>
                      <a:pt x="20832" y="28507"/>
                    </a:lnTo>
                    <a:lnTo>
                      <a:pt x="20832" y="28535"/>
                    </a:lnTo>
                    <a:lnTo>
                      <a:pt x="21049" y="28643"/>
                    </a:lnTo>
                    <a:lnTo>
                      <a:pt x="21076" y="28670"/>
                    </a:lnTo>
                    <a:lnTo>
                      <a:pt x="21130" y="28670"/>
                    </a:lnTo>
                    <a:lnTo>
                      <a:pt x="21157" y="28643"/>
                    </a:lnTo>
                    <a:lnTo>
                      <a:pt x="21184" y="28643"/>
                    </a:lnTo>
                    <a:lnTo>
                      <a:pt x="21374" y="28616"/>
                    </a:lnTo>
                    <a:lnTo>
                      <a:pt x="21456" y="28589"/>
                    </a:lnTo>
                    <a:lnTo>
                      <a:pt x="21510" y="28535"/>
                    </a:lnTo>
                    <a:lnTo>
                      <a:pt x="21510" y="28507"/>
                    </a:lnTo>
                    <a:lnTo>
                      <a:pt x="21537" y="28507"/>
                    </a:lnTo>
                    <a:lnTo>
                      <a:pt x="21537" y="28480"/>
                    </a:lnTo>
                    <a:lnTo>
                      <a:pt x="21510" y="28453"/>
                    </a:lnTo>
                    <a:lnTo>
                      <a:pt x="21510" y="28426"/>
                    </a:lnTo>
                    <a:lnTo>
                      <a:pt x="21510" y="28399"/>
                    </a:lnTo>
                    <a:lnTo>
                      <a:pt x="21564" y="28372"/>
                    </a:lnTo>
                    <a:lnTo>
                      <a:pt x="21591" y="28372"/>
                    </a:lnTo>
                    <a:lnTo>
                      <a:pt x="21645" y="28399"/>
                    </a:lnTo>
                    <a:lnTo>
                      <a:pt x="21700" y="28399"/>
                    </a:lnTo>
                    <a:lnTo>
                      <a:pt x="21700" y="28372"/>
                    </a:lnTo>
                    <a:lnTo>
                      <a:pt x="21673" y="28372"/>
                    </a:lnTo>
                    <a:lnTo>
                      <a:pt x="21645" y="28345"/>
                    </a:lnTo>
                    <a:lnTo>
                      <a:pt x="21645" y="28318"/>
                    </a:lnTo>
                    <a:lnTo>
                      <a:pt x="21645" y="28290"/>
                    </a:lnTo>
                    <a:lnTo>
                      <a:pt x="21645" y="28263"/>
                    </a:lnTo>
                    <a:lnTo>
                      <a:pt x="21673" y="28236"/>
                    </a:lnTo>
                    <a:lnTo>
                      <a:pt x="21700" y="28236"/>
                    </a:lnTo>
                    <a:lnTo>
                      <a:pt x="21781" y="28155"/>
                    </a:lnTo>
                    <a:lnTo>
                      <a:pt x="21808" y="28182"/>
                    </a:lnTo>
                    <a:lnTo>
                      <a:pt x="21835" y="28236"/>
                    </a:lnTo>
                    <a:lnTo>
                      <a:pt x="21862" y="28290"/>
                    </a:lnTo>
                    <a:lnTo>
                      <a:pt x="21862" y="28399"/>
                    </a:lnTo>
                    <a:lnTo>
                      <a:pt x="21890" y="28426"/>
                    </a:lnTo>
                    <a:lnTo>
                      <a:pt x="21917" y="28453"/>
                    </a:lnTo>
                    <a:lnTo>
                      <a:pt x="21998" y="28453"/>
                    </a:lnTo>
                    <a:lnTo>
                      <a:pt x="22025" y="28480"/>
                    </a:lnTo>
                    <a:lnTo>
                      <a:pt x="22106" y="28589"/>
                    </a:lnTo>
                    <a:lnTo>
                      <a:pt x="22161" y="28616"/>
                    </a:lnTo>
                    <a:lnTo>
                      <a:pt x="22188" y="28643"/>
                    </a:lnTo>
                    <a:lnTo>
                      <a:pt x="22432" y="28724"/>
                    </a:lnTo>
                    <a:lnTo>
                      <a:pt x="22459" y="28724"/>
                    </a:lnTo>
                    <a:lnTo>
                      <a:pt x="22486" y="28752"/>
                    </a:lnTo>
                    <a:lnTo>
                      <a:pt x="22486" y="28779"/>
                    </a:lnTo>
                    <a:lnTo>
                      <a:pt x="22513" y="28833"/>
                    </a:lnTo>
                    <a:lnTo>
                      <a:pt x="22649" y="28996"/>
                    </a:lnTo>
                    <a:lnTo>
                      <a:pt x="22730" y="29104"/>
                    </a:lnTo>
                    <a:lnTo>
                      <a:pt x="22785" y="29131"/>
                    </a:lnTo>
                    <a:lnTo>
                      <a:pt x="22839" y="29131"/>
                    </a:lnTo>
                    <a:lnTo>
                      <a:pt x="22866" y="29158"/>
                    </a:lnTo>
                    <a:lnTo>
                      <a:pt x="23002" y="29077"/>
                    </a:lnTo>
                    <a:lnTo>
                      <a:pt x="23029" y="29050"/>
                    </a:lnTo>
                    <a:lnTo>
                      <a:pt x="23110" y="29050"/>
                    </a:lnTo>
                    <a:lnTo>
                      <a:pt x="23164" y="29104"/>
                    </a:lnTo>
                    <a:lnTo>
                      <a:pt x="23219" y="29104"/>
                    </a:lnTo>
                    <a:lnTo>
                      <a:pt x="23246" y="29077"/>
                    </a:lnTo>
                    <a:lnTo>
                      <a:pt x="23273" y="29077"/>
                    </a:lnTo>
                    <a:lnTo>
                      <a:pt x="23273" y="29050"/>
                    </a:lnTo>
                    <a:lnTo>
                      <a:pt x="23300" y="28969"/>
                    </a:lnTo>
                    <a:lnTo>
                      <a:pt x="23354" y="28941"/>
                    </a:lnTo>
                    <a:lnTo>
                      <a:pt x="23436" y="28833"/>
                    </a:lnTo>
                    <a:lnTo>
                      <a:pt x="23517" y="28724"/>
                    </a:lnTo>
                    <a:lnTo>
                      <a:pt x="23517" y="28697"/>
                    </a:lnTo>
                    <a:lnTo>
                      <a:pt x="23544" y="28697"/>
                    </a:lnTo>
                    <a:lnTo>
                      <a:pt x="23571" y="28724"/>
                    </a:lnTo>
                    <a:lnTo>
                      <a:pt x="23625" y="28752"/>
                    </a:lnTo>
                    <a:lnTo>
                      <a:pt x="23680" y="28806"/>
                    </a:lnTo>
                    <a:lnTo>
                      <a:pt x="23788" y="28806"/>
                    </a:lnTo>
                    <a:lnTo>
                      <a:pt x="23897" y="28724"/>
                    </a:lnTo>
                    <a:lnTo>
                      <a:pt x="23978" y="28643"/>
                    </a:lnTo>
                    <a:lnTo>
                      <a:pt x="24005" y="28589"/>
                    </a:lnTo>
                    <a:lnTo>
                      <a:pt x="24032" y="28535"/>
                    </a:lnTo>
                    <a:lnTo>
                      <a:pt x="24059" y="28480"/>
                    </a:lnTo>
                    <a:lnTo>
                      <a:pt x="24114" y="28480"/>
                    </a:lnTo>
                    <a:lnTo>
                      <a:pt x="24141" y="28507"/>
                    </a:lnTo>
                    <a:lnTo>
                      <a:pt x="24195" y="28480"/>
                    </a:lnTo>
                    <a:lnTo>
                      <a:pt x="24222" y="28399"/>
                    </a:lnTo>
                    <a:lnTo>
                      <a:pt x="24222" y="28345"/>
                    </a:lnTo>
                    <a:lnTo>
                      <a:pt x="24222" y="28318"/>
                    </a:lnTo>
                    <a:lnTo>
                      <a:pt x="24249" y="28290"/>
                    </a:lnTo>
                    <a:lnTo>
                      <a:pt x="24276" y="28263"/>
                    </a:lnTo>
                    <a:lnTo>
                      <a:pt x="24304" y="28263"/>
                    </a:lnTo>
                    <a:lnTo>
                      <a:pt x="24358" y="28182"/>
                    </a:lnTo>
                    <a:lnTo>
                      <a:pt x="24412" y="28128"/>
                    </a:lnTo>
                    <a:lnTo>
                      <a:pt x="24466" y="28128"/>
                    </a:lnTo>
                    <a:lnTo>
                      <a:pt x="24575" y="28209"/>
                    </a:lnTo>
                    <a:lnTo>
                      <a:pt x="24629" y="28263"/>
                    </a:lnTo>
                    <a:lnTo>
                      <a:pt x="24656" y="28263"/>
                    </a:lnTo>
                    <a:lnTo>
                      <a:pt x="24738" y="28290"/>
                    </a:lnTo>
                    <a:lnTo>
                      <a:pt x="24819" y="28318"/>
                    </a:lnTo>
                    <a:lnTo>
                      <a:pt x="24846" y="28318"/>
                    </a:lnTo>
                    <a:lnTo>
                      <a:pt x="24900" y="28290"/>
                    </a:lnTo>
                    <a:lnTo>
                      <a:pt x="24900" y="28263"/>
                    </a:lnTo>
                    <a:lnTo>
                      <a:pt x="24900" y="28236"/>
                    </a:lnTo>
                    <a:lnTo>
                      <a:pt x="24900" y="28209"/>
                    </a:lnTo>
                    <a:lnTo>
                      <a:pt x="24900" y="28182"/>
                    </a:lnTo>
                    <a:lnTo>
                      <a:pt x="24900" y="28155"/>
                    </a:lnTo>
                    <a:lnTo>
                      <a:pt x="24927" y="28101"/>
                    </a:lnTo>
                    <a:lnTo>
                      <a:pt x="24954" y="28101"/>
                    </a:lnTo>
                    <a:lnTo>
                      <a:pt x="24982" y="28019"/>
                    </a:lnTo>
                    <a:lnTo>
                      <a:pt x="24982" y="27992"/>
                    </a:lnTo>
                    <a:lnTo>
                      <a:pt x="25036" y="27965"/>
                    </a:lnTo>
                    <a:lnTo>
                      <a:pt x="25144" y="27802"/>
                    </a:lnTo>
                    <a:lnTo>
                      <a:pt x="25199" y="27775"/>
                    </a:lnTo>
                    <a:lnTo>
                      <a:pt x="25199" y="27721"/>
                    </a:lnTo>
                    <a:lnTo>
                      <a:pt x="25171" y="27667"/>
                    </a:lnTo>
                    <a:lnTo>
                      <a:pt x="25144" y="27639"/>
                    </a:lnTo>
                    <a:lnTo>
                      <a:pt x="25117" y="27612"/>
                    </a:lnTo>
                    <a:lnTo>
                      <a:pt x="25171" y="27558"/>
                    </a:lnTo>
                    <a:lnTo>
                      <a:pt x="25144" y="27531"/>
                    </a:lnTo>
                    <a:lnTo>
                      <a:pt x="25117" y="27477"/>
                    </a:lnTo>
                    <a:lnTo>
                      <a:pt x="25090" y="27422"/>
                    </a:lnTo>
                    <a:lnTo>
                      <a:pt x="25117" y="27368"/>
                    </a:lnTo>
                    <a:lnTo>
                      <a:pt x="25280" y="27233"/>
                    </a:lnTo>
                    <a:lnTo>
                      <a:pt x="25334" y="27151"/>
                    </a:lnTo>
                    <a:lnTo>
                      <a:pt x="25334" y="27124"/>
                    </a:lnTo>
                    <a:lnTo>
                      <a:pt x="25307" y="27097"/>
                    </a:lnTo>
                    <a:lnTo>
                      <a:pt x="25090" y="26934"/>
                    </a:lnTo>
                    <a:lnTo>
                      <a:pt x="25036" y="26907"/>
                    </a:lnTo>
                    <a:lnTo>
                      <a:pt x="25009" y="26880"/>
                    </a:lnTo>
                    <a:lnTo>
                      <a:pt x="24982" y="26853"/>
                    </a:lnTo>
                    <a:lnTo>
                      <a:pt x="24954" y="26799"/>
                    </a:lnTo>
                    <a:lnTo>
                      <a:pt x="24982" y="26744"/>
                    </a:lnTo>
                    <a:lnTo>
                      <a:pt x="24954" y="26690"/>
                    </a:lnTo>
                    <a:lnTo>
                      <a:pt x="24954" y="26636"/>
                    </a:lnTo>
                    <a:lnTo>
                      <a:pt x="24982" y="26609"/>
                    </a:lnTo>
                    <a:lnTo>
                      <a:pt x="25036" y="26609"/>
                    </a:lnTo>
                    <a:lnTo>
                      <a:pt x="25144" y="26582"/>
                    </a:lnTo>
                    <a:lnTo>
                      <a:pt x="25199" y="26555"/>
                    </a:lnTo>
                    <a:lnTo>
                      <a:pt x="25388" y="26555"/>
                    </a:lnTo>
                    <a:lnTo>
                      <a:pt x="25443" y="26527"/>
                    </a:lnTo>
                    <a:lnTo>
                      <a:pt x="25443" y="26500"/>
                    </a:lnTo>
                    <a:lnTo>
                      <a:pt x="25416" y="26419"/>
                    </a:lnTo>
                    <a:lnTo>
                      <a:pt x="25416" y="26392"/>
                    </a:lnTo>
                    <a:lnTo>
                      <a:pt x="25416" y="26365"/>
                    </a:lnTo>
                    <a:lnTo>
                      <a:pt x="25470" y="26338"/>
                    </a:lnTo>
                    <a:lnTo>
                      <a:pt x="25497" y="26310"/>
                    </a:lnTo>
                    <a:lnTo>
                      <a:pt x="25524" y="26256"/>
                    </a:lnTo>
                    <a:lnTo>
                      <a:pt x="25551" y="26202"/>
                    </a:lnTo>
                    <a:lnTo>
                      <a:pt x="25551" y="26066"/>
                    </a:lnTo>
                    <a:lnTo>
                      <a:pt x="25578" y="26039"/>
                    </a:lnTo>
                    <a:lnTo>
                      <a:pt x="25605" y="26012"/>
                    </a:lnTo>
                    <a:lnTo>
                      <a:pt x="25633" y="26039"/>
                    </a:lnTo>
                    <a:lnTo>
                      <a:pt x="25660" y="26039"/>
                    </a:lnTo>
                    <a:lnTo>
                      <a:pt x="25660" y="26012"/>
                    </a:lnTo>
                    <a:lnTo>
                      <a:pt x="25687" y="25849"/>
                    </a:lnTo>
                    <a:lnTo>
                      <a:pt x="25687" y="25795"/>
                    </a:lnTo>
                    <a:lnTo>
                      <a:pt x="25660" y="25741"/>
                    </a:lnTo>
                    <a:lnTo>
                      <a:pt x="25605" y="25687"/>
                    </a:lnTo>
                    <a:lnTo>
                      <a:pt x="25470" y="25578"/>
                    </a:lnTo>
                    <a:lnTo>
                      <a:pt x="25416" y="25524"/>
                    </a:lnTo>
                    <a:lnTo>
                      <a:pt x="25416" y="25470"/>
                    </a:lnTo>
                    <a:lnTo>
                      <a:pt x="25388" y="25334"/>
                    </a:lnTo>
                    <a:lnTo>
                      <a:pt x="25388" y="25307"/>
                    </a:lnTo>
                    <a:lnTo>
                      <a:pt x="25388" y="25280"/>
                    </a:lnTo>
                    <a:lnTo>
                      <a:pt x="25334" y="25280"/>
                    </a:lnTo>
                    <a:lnTo>
                      <a:pt x="25171" y="25307"/>
                    </a:lnTo>
                    <a:lnTo>
                      <a:pt x="25117" y="25253"/>
                    </a:lnTo>
                    <a:lnTo>
                      <a:pt x="25090" y="25198"/>
                    </a:lnTo>
                    <a:lnTo>
                      <a:pt x="25090" y="25117"/>
                    </a:lnTo>
                    <a:lnTo>
                      <a:pt x="25090" y="25036"/>
                    </a:lnTo>
                    <a:lnTo>
                      <a:pt x="25036" y="25008"/>
                    </a:lnTo>
                    <a:lnTo>
                      <a:pt x="25009" y="25036"/>
                    </a:lnTo>
                    <a:lnTo>
                      <a:pt x="24982" y="25008"/>
                    </a:lnTo>
                    <a:lnTo>
                      <a:pt x="24954" y="24954"/>
                    </a:lnTo>
                    <a:lnTo>
                      <a:pt x="24927" y="24954"/>
                    </a:lnTo>
                    <a:lnTo>
                      <a:pt x="24900" y="24981"/>
                    </a:lnTo>
                    <a:lnTo>
                      <a:pt x="24846" y="24954"/>
                    </a:lnTo>
                    <a:lnTo>
                      <a:pt x="24819" y="24954"/>
                    </a:lnTo>
                    <a:lnTo>
                      <a:pt x="24765" y="24981"/>
                    </a:lnTo>
                    <a:lnTo>
                      <a:pt x="24765" y="25008"/>
                    </a:lnTo>
                    <a:lnTo>
                      <a:pt x="24738" y="25008"/>
                    </a:lnTo>
                    <a:lnTo>
                      <a:pt x="24683" y="24981"/>
                    </a:lnTo>
                    <a:lnTo>
                      <a:pt x="24521" y="24683"/>
                    </a:lnTo>
                    <a:lnTo>
                      <a:pt x="24466" y="24629"/>
                    </a:lnTo>
                    <a:lnTo>
                      <a:pt x="24331" y="24574"/>
                    </a:lnTo>
                    <a:lnTo>
                      <a:pt x="24276" y="24520"/>
                    </a:lnTo>
                    <a:lnTo>
                      <a:pt x="24249" y="24466"/>
                    </a:lnTo>
                    <a:lnTo>
                      <a:pt x="24222" y="24412"/>
                    </a:lnTo>
                    <a:lnTo>
                      <a:pt x="24222" y="24276"/>
                    </a:lnTo>
                    <a:lnTo>
                      <a:pt x="24195" y="24222"/>
                    </a:lnTo>
                    <a:lnTo>
                      <a:pt x="24168" y="24195"/>
                    </a:lnTo>
                    <a:lnTo>
                      <a:pt x="23978" y="24086"/>
                    </a:lnTo>
                    <a:lnTo>
                      <a:pt x="23951" y="24032"/>
                    </a:lnTo>
                    <a:lnTo>
                      <a:pt x="23951" y="23951"/>
                    </a:lnTo>
                    <a:lnTo>
                      <a:pt x="24032" y="23761"/>
                    </a:lnTo>
                    <a:lnTo>
                      <a:pt x="24059" y="23734"/>
                    </a:lnTo>
                    <a:lnTo>
                      <a:pt x="24114" y="23707"/>
                    </a:lnTo>
                    <a:lnTo>
                      <a:pt x="24141" y="23734"/>
                    </a:lnTo>
                    <a:lnTo>
                      <a:pt x="24249" y="23734"/>
                    </a:lnTo>
                    <a:lnTo>
                      <a:pt x="24466" y="23571"/>
                    </a:lnTo>
                    <a:lnTo>
                      <a:pt x="24521" y="23571"/>
                    </a:lnTo>
                    <a:lnTo>
                      <a:pt x="24656" y="23544"/>
                    </a:lnTo>
                    <a:lnTo>
                      <a:pt x="24710" y="23517"/>
                    </a:lnTo>
                    <a:lnTo>
                      <a:pt x="24765" y="23462"/>
                    </a:lnTo>
                    <a:lnTo>
                      <a:pt x="24846" y="23273"/>
                    </a:lnTo>
                    <a:lnTo>
                      <a:pt x="24900" y="23245"/>
                    </a:lnTo>
                    <a:lnTo>
                      <a:pt x="24954" y="23191"/>
                    </a:lnTo>
                    <a:lnTo>
                      <a:pt x="24954" y="23164"/>
                    </a:lnTo>
                    <a:lnTo>
                      <a:pt x="24927" y="23137"/>
                    </a:lnTo>
                    <a:lnTo>
                      <a:pt x="24900" y="23083"/>
                    </a:lnTo>
                    <a:lnTo>
                      <a:pt x="24900" y="23028"/>
                    </a:lnTo>
                    <a:lnTo>
                      <a:pt x="24927" y="22974"/>
                    </a:lnTo>
                    <a:lnTo>
                      <a:pt x="24846" y="22974"/>
                    </a:lnTo>
                    <a:lnTo>
                      <a:pt x="24656" y="23028"/>
                    </a:lnTo>
                    <a:lnTo>
                      <a:pt x="24548" y="23028"/>
                    </a:lnTo>
                    <a:lnTo>
                      <a:pt x="24439" y="23001"/>
                    </a:lnTo>
                    <a:lnTo>
                      <a:pt x="24385" y="22920"/>
                    </a:lnTo>
                    <a:lnTo>
                      <a:pt x="24249" y="22784"/>
                    </a:lnTo>
                    <a:lnTo>
                      <a:pt x="24168" y="22703"/>
                    </a:lnTo>
                    <a:lnTo>
                      <a:pt x="24059" y="22703"/>
                    </a:lnTo>
                    <a:lnTo>
                      <a:pt x="24005" y="22676"/>
                    </a:lnTo>
                    <a:lnTo>
                      <a:pt x="23951" y="22649"/>
                    </a:lnTo>
                    <a:lnTo>
                      <a:pt x="23924" y="22594"/>
                    </a:lnTo>
                    <a:lnTo>
                      <a:pt x="23897" y="22567"/>
                    </a:lnTo>
                    <a:lnTo>
                      <a:pt x="23870" y="22513"/>
                    </a:lnTo>
                    <a:lnTo>
                      <a:pt x="23842" y="22323"/>
                    </a:lnTo>
                    <a:lnTo>
                      <a:pt x="23815" y="22296"/>
                    </a:lnTo>
                    <a:lnTo>
                      <a:pt x="23734" y="22242"/>
                    </a:lnTo>
                    <a:lnTo>
                      <a:pt x="23680" y="22215"/>
                    </a:lnTo>
                    <a:lnTo>
                      <a:pt x="23625" y="22188"/>
                    </a:lnTo>
                    <a:lnTo>
                      <a:pt x="23327" y="22188"/>
                    </a:lnTo>
                    <a:lnTo>
                      <a:pt x="23300" y="22160"/>
                    </a:lnTo>
                    <a:lnTo>
                      <a:pt x="23273" y="22133"/>
                    </a:lnTo>
                    <a:lnTo>
                      <a:pt x="23273" y="22052"/>
                    </a:lnTo>
                    <a:lnTo>
                      <a:pt x="23246" y="21998"/>
                    </a:lnTo>
                    <a:lnTo>
                      <a:pt x="23219" y="21998"/>
                    </a:lnTo>
                    <a:lnTo>
                      <a:pt x="23137" y="21943"/>
                    </a:lnTo>
                    <a:lnTo>
                      <a:pt x="23083" y="21889"/>
                    </a:lnTo>
                    <a:lnTo>
                      <a:pt x="23056" y="21862"/>
                    </a:lnTo>
                    <a:lnTo>
                      <a:pt x="23029" y="21754"/>
                    </a:lnTo>
                    <a:lnTo>
                      <a:pt x="23002" y="21754"/>
                    </a:lnTo>
                    <a:lnTo>
                      <a:pt x="22974" y="21781"/>
                    </a:lnTo>
                    <a:lnTo>
                      <a:pt x="22947" y="21781"/>
                    </a:lnTo>
                    <a:lnTo>
                      <a:pt x="22947" y="21754"/>
                    </a:lnTo>
                    <a:lnTo>
                      <a:pt x="22947" y="21726"/>
                    </a:lnTo>
                    <a:lnTo>
                      <a:pt x="22974" y="21726"/>
                    </a:lnTo>
                    <a:lnTo>
                      <a:pt x="22974" y="21591"/>
                    </a:lnTo>
                    <a:lnTo>
                      <a:pt x="22974" y="21455"/>
                    </a:lnTo>
                    <a:lnTo>
                      <a:pt x="22920" y="21374"/>
                    </a:lnTo>
                    <a:lnTo>
                      <a:pt x="22839" y="21374"/>
                    </a:lnTo>
                    <a:lnTo>
                      <a:pt x="22757" y="21482"/>
                    </a:lnTo>
                    <a:lnTo>
                      <a:pt x="22757" y="21537"/>
                    </a:lnTo>
                    <a:lnTo>
                      <a:pt x="22703" y="21591"/>
                    </a:lnTo>
                    <a:lnTo>
                      <a:pt x="22622" y="21645"/>
                    </a:lnTo>
                    <a:lnTo>
                      <a:pt x="22595" y="21672"/>
                    </a:lnTo>
                    <a:lnTo>
                      <a:pt x="22595" y="21699"/>
                    </a:lnTo>
                    <a:lnTo>
                      <a:pt x="22595" y="21726"/>
                    </a:lnTo>
                    <a:lnTo>
                      <a:pt x="22568" y="21754"/>
                    </a:lnTo>
                    <a:lnTo>
                      <a:pt x="22486" y="21754"/>
                    </a:lnTo>
                    <a:lnTo>
                      <a:pt x="22486" y="21699"/>
                    </a:lnTo>
                    <a:lnTo>
                      <a:pt x="22405" y="21726"/>
                    </a:lnTo>
                    <a:lnTo>
                      <a:pt x="22323" y="21672"/>
                    </a:lnTo>
                    <a:lnTo>
                      <a:pt x="22269" y="21564"/>
                    </a:lnTo>
                    <a:lnTo>
                      <a:pt x="22215" y="21428"/>
                    </a:lnTo>
                    <a:lnTo>
                      <a:pt x="22215" y="21401"/>
                    </a:lnTo>
                    <a:lnTo>
                      <a:pt x="22242" y="21211"/>
                    </a:lnTo>
                    <a:lnTo>
                      <a:pt x="22215" y="21157"/>
                    </a:lnTo>
                    <a:lnTo>
                      <a:pt x="22161" y="21130"/>
                    </a:lnTo>
                    <a:lnTo>
                      <a:pt x="22106" y="21130"/>
                    </a:lnTo>
                    <a:lnTo>
                      <a:pt x="22052" y="21103"/>
                    </a:lnTo>
                    <a:lnTo>
                      <a:pt x="21971" y="21076"/>
                    </a:lnTo>
                    <a:lnTo>
                      <a:pt x="21917" y="20994"/>
                    </a:lnTo>
                    <a:lnTo>
                      <a:pt x="21890" y="20913"/>
                    </a:lnTo>
                    <a:lnTo>
                      <a:pt x="21862" y="20831"/>
                    </a:lnTo>
                    <a:lnTo>
                      <a:pt x="21862" y="19882"/>
                    </a:lnTo>
                    <a:lnTo>
                      <a:pt x="21862" y="19801"/>
                    </a:lnTo>
                    <a:lnTo>
                      <a:pt x="21808" y="19746"/>
                    </a:lnTo>
                    <a:lnTo>
                      <a:pt x="21727" y="19828"/>
                    </a:lnTo>
                    <a:lnTo>
                      <a:pt x="21645" y="19801"/>
                    </a:lnTo>
                    <a:lnTo>
                      <a:pt x="21591" y="19801"/>
                    </a:lnTo>
                    <a:lnTo>
                      <a:pt x="21537" y="19774"/>
                    </a:lnTo>
                    <a:lnTo>
                      <a:pt x="21456" y="19746"/>
                    </a:lnTo>
                    <a:lnTo>
                      <a:pt x="21428" y="19719"/>
                    </a:lnTo>
                    <a:lnTo>
                      <a:pt x="21428" y="19692"/>
                    </a:lnTo>
                    <a:lnTo>
                      <a:pt x="21401" y="19665"/>
                    </a:lnTo>
                    <a:lnTo>
                      <a:pt x="21347" y="19529"/>
                    </a:lnTo>
                    <a:lnTo>
                      <a:pt x="21374" y="19502"/>
                    </a:lnTo>
                    <a:lnTo>
                      <a:pt x="21374" y="19475"/>
                    </a:lnTo>
                    <a:lnTo>
                      <a:pt x="21347" y="19421"/>
                    </a:lnTo>
                    <a:lnTo>
                      <a:pt x="21184" y="19258"/>
                    </a:lnTo>
                    <a:lnTo>
                      <a:pt x="21076" y="19095"/>
                    </a:lnTo>
                    <a:lnTo>
                      <a:pt x="21049" y="19041"/>
                    </a:lnTo>
                    <a:lnTo>
                      <a:pt x="21049" y="18987"/>
                    </a:lnTo>
                    <a:lnTo>
                      <a:pt x="21103" y="18933"/>
                    </a:lnTo>
                    <a:lnTo>
                      <a:pt x="21103" y="18906"/>
                    </a:lnTo>
                    <a:lnTo>
                      <a:pt x="21076" y="18878"/>
                    </a:lnTo>
                    <a:lnTo>
                      <a:pt x="21049" y="18824"/>
                    </a:lnTo>
                    <a:lnTo>
                      <a:pt x="21022" y="18824"/>
                    </a:lnTo>
                    <a:lnTo>
                      <a:pt x="21022" y="18770"/>
                    </a:lnTo>
                    <a:lnTo>
                      <a:pt x="21022" y="18743"/>
                    </a:lnTo>
                    <a:lnTo>
                      <a:pt x="20994" y="18716"/>
                    </a:lnTo>
                    <a:lnTo>
                      <a:pt x="20967" y="18689"/>
                    </a:lnTo>
                    <a:lnTo>
                      <a:pt x="20913" y="18689"/>
                    </a:lnTo>
                    <a:lnTo>
                      <a:pt x="20913" y="18716"/>
                    </a:lnTo>
                    <a:lnTo>
                      <a:pt x="20886" y="18743"/>
                    </a:lnTo>
                    <a:lnTo>
                      <a:pt x="20886" y="18770"/>
                    </a:lnTo>
                    <a:lnTo>
                      <a:pt x="20832" y="18824"/>
                    </a:lnTo>
                    <a:lnTo>
                      <a:pt x="20805" y="18851"/>
                    </a:lnTo>
                    <a:lnTo>
                      <a:pt x="20750" y="18851"/>
                    </a:lnTo>
                    <a:lnTo>
                      <a:pt x="20669" y="18797"/>
                    </a:lnTo>
                    <a:lnTo>
                      <a:pt x="20099" y="18309"/>
                    </a:lnTo>
                    <a:lnTo>
                      <a:pt x="19801" y="17956"/>
                    </a:lnTo>
                    <a:lnTo>
                      <a:pt x="19747" y="17875"/>
                    </a:lnTo>
                    <a:lnTo>
                      <a:pt x="19503" y="17604"/>
                    </a:lnTo>
                    <a:lnTo>
                      <a:pt x="19421" y="17522"/>
                    </a:lnTo>
                    <a:lnTo>
                      <a:pt x="19313" y="17441"/>
                    </a:lnTo>
                    <a:lnTo>
                      <a:pt x="19150" y="17360"/>
                    </a:lnTo>
                    <a:lnTo>
                      <a:pt x="19096" y="17332"/>
                    </a:lnTo>
                    <a:lnTo>
                      <a:pt x="19069" y="17278"/>
                    </a:lnTo>
                    <a:lnTo>
                      <a:pt x="19014" y="17143"/>
                    </a:lnTo>
                    <a:lnTo>
                      <a:pt x="18987" y="17088"/>
                    </a:lnTo>
                    <a:lnTo>
                      <a:pt x="18933" y="16980"/>
                    </a:lnTo>
                    <a:lnTo>
                      <a:pt x="18825" y="16817"/>
                    </a:lnTo>
                    <a:lnTo>
                      <a:pt x="18689" y="16681"/>
                    </a:lnTo>
                    <a:lnTo>
                      <a:pt x="18662" y="16573"/>
                    </a:lnTo>
                    <a:lnTo>
                      <a:pt x="18716" y="16302"/>
                    </a:lnTo>
                    <a:lnTo>
                      <a:pt x="18689" y="16275"/>
                    </a:lnTo>
                    <a:lnTo>
                      <a:pt x="18635" y="16193"/>
                    </a:lnTo>
                    <a:lnTo>
                      <a:pt x="18580" y="16139"/>
                    </a:lnTo>
                    <a:lnTo>
                      <a:pt x="18553" y="16112"/>
                    </a:lnTo>
                    <a:lnTo>
                      <a:pt x="18526" y="16085"/>
                    </a:lnTo>
                    <a:lnTo>
                      <a:pt x="18526" y="16003"/>
                    </a:lnTo>
                    <a:lnTo>
                      <a:pt x="18499" y="15949"/>
                    </a:lnTo>
                    <a:lnTo>
                      <a:pt x="18472" y="15922"/>
                    </a:lnTo>
                    <a:lnTo>
                      <a:pt x="18418" y="15895"/>
                    </a:lnTo>
                    <a:lnTo>
                      <a:pt x="18391" y="15868"/>
                    </a:lnTo>
                    <a:lnTo>
                      <a:pt x="18336" y="15759"/>
                    </a:lnTo>
                    <a:lnTo>
                      <a:pt x="18309" y="15732"/>
                    </a:lnTo>
                    <a:lnTo>
                      <a:pt x="18255" y="15732"/>
                    </a:lnTo>
                    <a:lnTo>
                      <a:pt x="18255" y="15705"/>
                    </a:lnTo>
                    <a:lnTo>
                      <a:pt x="18282" y="15705"/>
                    </a:lnTo>
                    <a:lnTo>
                      <a:pt x="18282" y="15678"/>
                    </a:lnTo>
                    <a:lnTo>
                      <a:pt x="18282" y="15651"/>
                    </a:lnTo>
                    <a:lnTo>
                      <a:pt x="18255" y="15569"/>
                    </a:lnTo>
                    <a:lnTo>
                      <a:pt x="18228" y="15515"/>
                    </a:lnTo>
                    <a:lnTo>
                      <a:pt x="18174" y="15488"/>
                    </a:lnTo>
                    <a:lnTo>
                      <a:pt x="18119" y="15461"/>
                    </a:lnTo>
                    <a:lnTo>
                      <a:pt x="18038" y="15461"/>
                    </a:lnTo>
                    <a:lnTo>
                      <a:pt x="17984" y="15488"/>
                    </a:lnTo>
                    <a:lnTo>
                      <a:pt x="17957" y="15515"/>
                    </a:lnTo>
                    <a:lnTo>
                      <a:pt x="17929" y="15597"/>
                    </a:lnTo>
                    <a:lnTo>
                      <a:pt x="17929" y="15624"/>
                    </a:lnTo>
                    <a:lnTo>
                      <a:pt x="17902" y="15651"/>
                    </a:lnTo>
                    <a:lnTo>
                      <a:pt x="17875" y="15624"/>
                    </a:lnTo>
                    <a:lnTo>
                      <a:pt x="17848" y="15597"/>
                    </a:lnTo>
                    <a:lnTo>
                      <a:pt x="17794" y="15597"/>
                    </a:lnTo>
                    <a:lnTo>
                      <a:pt x="17740" y="15569"/>
                    </a:lnTo>
                    <a:lnTo>
                      <a:pt x="17685" y="15515"/>
                    </a:lnTo>
                    <a:lnTo>
                      <a:pt x="17658" y="15488"/>
                    </a:lnTo>
                    <a:lnTo>
                      <a:pt x="17658" y="15434"/>
                    </a:lnTo>
                    <a:lnTo>
                      <a:pt x="17658" y="15352"/>
                    </a:lnTo>
                    <a:lnTo>
                      <a:pt x="17658" y="15325"/>
                    </a:lnTo>
                    <a:lnTo>
                      <a:pt x="17631" y="15271"/>
                    </a:lnTo>
                    <a:lnTo>
                      <a:pt x="17604" y="15271"/>
                    </a:lnTo>
                    <a:lnTo>
                      <a:pt x="17523" y="15298"/>
                    </a:lnTo>
                    <a:lnTo>
                      <a:pt x="17441" y="15298"/>
                    </a:lnTo>
                    <a:lnTo>
                      <a:pt x="17414" y="15271"/>
                    </a:lnTo>
                    <a:lnTo>
                      <a:pt x="17387" y="15217"/>
                    </a:lnTo>
                    <a:lnTo>
                      <a:pt x="17387" y="15190"/>
                    </a:lnTo>
                    <a:lnTo>
                      <a:pt x="17197" y="15081"/>
                    </a:lnTo>
                    <a:lnTo>
                      <a:pt x="17170" y="15027"/>
                    </a:lnTo>
                    <a:lnTo>
                      <a:pt x="17170" y="14973"/>
                    </a:lnTo>
                    <a:lnTo>
                      <a:pt x="17197" y="14918"/>
                    </a:lnTo>
                    <a:lnTo>
                      <a:pt x="17197" y="14864"/>
                    </a:lnTo>
                    <a:lnTo>
                      <a:pt x="17143" y="14810"/>
                    </a:lnTo>
                    <a:lnTo>
                      <a:pt x="17034" y="14729"/>
                    </a:lnTo>
                    <a:lnTo>
                      <a:pt x="16953" y="14647"/>
                    </a:lnTo>
                    <a:lnTo>
                      <a:pt x="16926" y="14566"/>
                    </a:lnTo>
                    <a:lnTo>
                      <a:pt x="16926" y="14403"/>
                    </a:lnTo>
                    <a:lnTo>
                      <a:pt x="16980" y="14213"/>
                    </a:lnTo>
                    <a:lnTo>
                      <a:pt x="17034" y="14105"/>
                    </a:lnTo>
                    <a:lnTo>
                      <a:pt x="17089" y="14050"/>
                    </a:lnTo>
                    <a:lnTo>
                      <a:pt x="17197" y="14050"/>
                    </a:lnTo>
                    <a:lnTo>
                      <a:pt x="17224" y="13996"/>
                    </a:lnTo>
                    <a:lnTo>
                      <a:pt x="17224" y="13942"/>
                    </a:lnTo>
                    <a:lnTo>
                      <a:pt x="17197" y="13888"/>
                    </a:lnTo>
                    <a:lnTo>
                      <a:pt x="17116" y="13861"/>
                    </a:lnTo>
                    <a:lnTo>
                      <a:pt x="17034" y="13698"/>
                    </a:lnTo>
                    <a:lnTo>
                      <a:pt x="16980" y="13671"/>
                    </a:lnTo>
                    <a:lnTo>
                      <a:pt x="16953" y="13671"/>
                    </a:lnTo>
                    <a:lnTo>
                      <a:pt x="16899" y="13698"/>
                    </a:lnTo>
                    <a:lnTo>
                      <a:pt x="16872" y="13698"/>
                    </a:lnTo>
                    <a:lnTo>
                      <a:pt x="16790" y="13671"/>
                    </a:lnTo>
                    <a:lnTo>
                      <a:pt x="16600" y="13562"/>
                    </a:lnTo>
                    <a:lnTo>
                      <a:pt x="16383" y="13562"/>
                    </a:lnTo>
                    <a:lnTo>
                      <a:pt x="16329" y="13508"/>
                    </a:lnTo>
                    <a:lnTo>
                      <a:pt x="16302" y="13427"/>
                    </a:lnTo>
                    <a:lnTo>
                      <a:pt x="16221" y="13399"/>
                    </a:lnTo>
                    <a:lnTo>
                      <a:pt x="16031" y="13427"/>
                    </a:lnTo>
                    <a:lnTo>
                      <a:pt x="15976" y="13427"/>
                    </a:lnTo>
                    <a:lnTo>
                      <a:pt x="15841" y="13372"/>
                    </a:lnTo>
                    <a:lnTo>
                      <a:pt x="15705" y="13345"/>
                    </a:lnTo>
                    <a:lnTo>
                      <a:pt x="15651" y="13345"/>
                    </a:lnTo>
                    <a:lnTo>
                      <a:pt x="15624" y="13318"/>
                    </a:lnTo>
                    <a:lnTo>
                      <a:pt x="15597" y="13264"/>
                    </a:lnTo>
                    <a:lnTo>
                      <a:pt x="15570" y="13237"/>
                    </a:lnTo>
                    <a:lnTo>
                      <a:pt x="15543" y="13237"/>
                    </a:lnTo>
                    <a:lnTo>
                      <a:pt x="15488" y="13210"/>
                    </a:lnTo>
                    <a:lnTo>
                      <a:pt x="15434" y="13210"/>
                    </a:lnTo>
                    <a:lnTo>
                      <a:pt x="15407" y="13182"/>
                    </a:lnTo>
                    <a:lnTo>
                      <a:pt x="15298" y="13074"/>
                    </a:lnTo>
                    <a:lnTo>
                      <a:pt x="15244" y="13047"/>
                    </a:lnTo>
                    <a:lnTo>
                      <a:pt x="15136" y="12993"/>
                    </a:lnTo>
                    <a:lnTo>
                      <a:pt x="15109" y="12938"/>
                    </a:lnTo>
                    <a:lnTo>
                      <a:pt x="14973" y="12776"/>
                    </a:lnTo>
                    <a:lnTo>
                      <a:pt x="14946" y="12721"/>
                    </a:lnTo>
                    <a:lnTo>
                      <a:pt x="14892" y="12694"/>
                    </a:lnTo>
                    <a:lnTo>
                      <a:pt x="14810" y="12667"/>
                    </a:lnTo>
                    <a:lnTo>
                      <a:pt x="14702" y="12694"/>
                    </a:lnTo>
                    <a:lnTo>
                      <a:pt x="14647" y="12667"/>
                    </a:lnTo>
                    <a:lnTo>
                      <a:pt x="14620" y="12640"/>
                    </a:lnTo>
                    <a:lnTo>
                      <a:pt x="14512" y="12504"/>
                    </a:lnTo>
                    <a:lnTo>
                      <a:pt x="14458" y="12450"/>
                    </a:lnTo>
                    <a:lnTo>
                      <a:pt x="14403" y="12423"/>
                    </a:lnTo>
                    <a:lnTo>
                      <a:pt x="14349" y="12396"/>
                    </a:lnTo>
                    <a:lnTo>
                      <a:pt x="14268" y="12369"/>
                    </a:lnTo>
                    <a:lnTo>
                      <a:pt x="14241" y="12315"/>
                    </a:lnTo>
                    <a:lnTo>
                      <a:pt x="14186" y="12287"/>
                    </a:lnTo>
                    <a:lnTo>
                      <a:pt x="14132" y="12233"/>
                    </a:lnTo>
                    <a:lnTo>
                      <a:pt x="14078" y="12233"/>
                    </a:lnTo>
                    <a:lnTo>
                      <a:pt x="13969" y="12260"/>
                    </a:lnTo>
                    <a:lnTo>
                      <a:pt x="13942" y="12233"/>
                    </a:lnTo>
                    <a:lnTo>
                      <a:pt x="13942" y="12152"/>
                    </a:lnTo>
                    <a:lnTo>
                      <a:pt x="13915" y="12098"/>
                    </a:lnTo>
                    <a:lnTo>
                      <a:pt x="13888" y="12043"/>
                    </a:lnTo>
                    <a:lnTo>
                      <a:pt x="13752" y="11962"/>
                    </a:lnTo>
                    <a:lnTo>
                      <a:pt x="13373" y="11799"/>
                    </a:lnTo>
                    <a:lnTo>
                      <a:pt x="13318" y="11772"/>
                    </a:lnTo>
                    <a:lnTo>
                      <a:pt x="13237" y="11772"/>
                    </a:lnTo>
                    <a:lnTo>
                      <a:pt x="13156" y="11799"/>
                    </a:lnTo>
                    <a:lnTo>
                      <a:pt x="13047" y="11745"/>
                    </a:lnTo>
                    <a:lnTo>
                      <a:pt x="12966" y="11691"/>
                    </a:lnTo>
                    <a:lnTo>
                      <a:pt x="12939" y="11664"/>
                    </a:lnTo>
                    <a:lnTo>
                      <a:pt x="12939" y="11636"/>
                    </a:lnTo>
                    <a:lnTo>
                      <a:pt x="12884" y="11555"/>
                    </a:lnTo>
                    <a:lnTo>
                      <a:pt x="12722" y="11555"/>
                    </a:lnTo>
                    <a:lnTo>
                      <a:pt x="12776" y="11474"/>
                    </a:lnTo>
                    <a:lnTo>
                      <a:pt x="12803" y="11447"/>
                    </a:lnTo>
                    <a:lnTo>
                      <a:pt x="12939" y="11392"/>
                    </a:lnTo>
                    <a:lnTo>
                      <a:pt x="12993" y="11365"/>
                    </a:lnTo>
                    <a:lnTo>
                      <a:pt x="13047" y="11257"/>
                    </a:lnTo>
                    <a:lnTo>
                      <a:pt x="13101" y="11202"/>
                    </a:lnTo>
                    <a:lnTo>
                      <a:pt x="13156" y="11202"/>
                    </a:lnTo>
                    <a:lnTo>
                      <a:pt x="13237" y="11148"/>
                    </a:lnTo>
                    <a:lnTo>
                      <a:pt x="13318" y="11121"/>
                    </a:lnTo>
                    <a:lnTo>
                      <a:pt x="13373" y="11121"/>
                    </a:lnTo>
                    <a:lnTo>
                      <a:pt x="13373" y="11148"/>
                    </a:lnTo>
                    <a:lnTo>
                      <a:pt x="13400" y="11094"/>
                    </a:lnTo>
                    <a:lnTo>
                      <a:pt x="13427" y="11040"/>
                    </a:lnTo>
                    <a:lnTo>
                      <a:pt x="13427" y="10958"/>
                    </a:lnTo>
                    <a:lnTo>
                      <a:pt x="13454" y="10931"/>
                    </a:lnTo>
                    <a:lnTo>
                      <a:pt x="13481" y="10904"/>
                    </a:lnTo>
                    <a:lnTo>
                      <a:pt x="13535" y="10904"/>
                    </a:lnTo>
                    <a:lnTo>
                      <a:pt x="13562" y="10877"/>
                    </a:lnTo>
                    <a:lnTo>
                      <a:pt x="13562" y="10850"/>
                    </a:lnTo>
                    <a:lnTo>
                      <a:pt x="13535" y="10796"/>
                    </a:lnTo>
                    <a:lnTo>
                      <a:pt x="13508" y="10741"/>
                    </a:lnTo>
                    <a:lnTo>
                      <a:pt x="13508" y="10660"/>
                    </a:lnTo>
                    <a:lnTo>
                      <a:pt x="13508" y="10606"/>
                    </a:lnTo>
                    <a:lnTo>
                      <a:pt x="13454" y="10579"/>
                    </a:lnTo>
                    <a:lnTo>
                      <a:pt x="13345" y="10524"/>
                    </a:lnTo>
                    <a:lnTo>
                      <a:pt x="13318" y="10470"/>
                    </a:lnTo>
                    <a:lnTo>
                      <a:pt x="13237" y="10280"/>
                    </a:lnTo>
                    <a:lnTo>
                      <a:pt x="13237" y="10226"/>
                    </a:lnTo>
                    <a:lnTo>
                      <a:pt x="13264" y="10172"/>
                    </a:lnTo>
                    <a:lnTo>
                      <a:pt x="13318" y="10172"/>
                    </a:lnTo>
                    <a:lnTo>
                      <a:pt x="13481" y="10253"/>
                    </a:lnTo>
                    <a:lnTo>
                      <a:pt x="13562" y="10280"/>
                    </a:lnTo>
                    <a:lnTo>
                      <a:pt x="13617" y="10280"/>
                    </a:lnTo>
                    <a:lnTo>
                      <a:pt x="13644" y="10253"/>
                    </a:lnTo>
                    <a:lnTo>
                      <a:pt x="13671" y="10199"/>
                    </a:lnTo>
                    <a:lnTo>
                      <a:pt x="13698" y="10172"/>
                    </a:lnTo>
                    <a:lnTo>
                      <a:pt x="13698" y="10145"/>
                    </a:lnTo>
                    <a:lnTo>
                      <a:pt x="13779" y="10145"/>
                    </a:lnTo>
                    <a:lnTo>
                      <a:pt x="13942" y="10118"/>
                    </a:lnTo>
                    <a:lnTo>
                      <a:pt x="14024" y="10090"/>
                    </a:lnTo>
                    <a:lnTo>
                      <a:pt x="14078" y="10118"/>
                    </a:lnTo>
                    <a:lnTo>
                      <a:pt x="14186" y="10172"/>
                    </a:lnTo>
                    <a:lnTo>
                      <a:pt x="14241" y="10280"/>
                    </a:lnTo>
                    <a:lnTo>
                      <a:pt x="14403" y="10172"/>
                    </a:lnTo>
                    <a:lnTo>
                      <a:pt x="14485" y="10145"/>
                    </a:lnTo>
                    <a:lnTo>
                      <a:pt x="14539" y="10172"/>
                    </a:lnTo>
                    <a:lnTo>
                      <a:pt x="14566" y="10199"/>
                    </a:lnTo>
                    <a:lnTo>
                      <a:pt x="14620" y="10226"/>
                    </a:lnTo>
                    <a:lnTo>
                      <a:pt x="14675" y="10280"/>
                    </a:lnTo>
                    <a:lnTo>
                      <a:pt x="14702" y="10307"/>
                    </a:lnTo>
                    <a:lnTo>
                      <a:pt x="14783" y="10334"/>
                    </a:lnTo>
                    <a:lnTo>
                      <a:pt x="14973" y="10470"/>
                    </a:lnTo>
                    <a:lnTo>
                      <a:pt x="15109" y="10470"/>
                    </a:lnTo>
                    <a:lnTo>
                      <a:pt x="15136" y="10443"/>
                    </a:lnTo>
                    <a:lnTo>
                      <a:pt x="15190" y="10416"/>
                    </a:lnTo>
                    <a:lnTo>
                      <a:pt x="15244" y="10416"/>
                    </a:lnTo>
                    <a:lnTo>
                      <a:pt x="15298" y="10443"/>
                    </a:lnTo>
                    <a:lnTo>
                      <a:pt x="15326" y="10443"/>
                    </a:lnTo>
                    <a:lnTo>
                      <a:pt x="15380" y="10416"/>
                    </a:lnTo>
                    <a:lnTo>
                      <a:pt x="15488" y="10118"/>
                    </a:lnTo>
                    <a:lnTo>
                      <a:pt x="15515" y="10063"/>
                    </a:lnTo>
                    <a:lnTo>
                      <a:pt x="15543" y="10009"/>
                    </a:lnTo>
                    <a:lnTo>
                      <a:pt x="15597" y="9982"/>
                    </a:lnTo>
                    <a:lnTo>
                      <a:pt x="15651" y="9982"/>
                    </a:lnTo>
                    <a:lnTo>
                      <a:pt x="15678" y="9955"/>
                    </a:lnTo>
                    <a:lnTo>
                      <a:pt x="15760" y="9955"/>
                    </a:lnTo>
                    <a:lnTo>
                      <a:pt x="15841" y="9873"/>
                    </a:lnTo>
                    <a:lnTo>
                      <a:pt x="15922" y="9846"/>
                    </a:lnTo>
                    <a:lnTo>
                      <a:pt x="15976" y="9792"/>
                    </a:lnTo>
                    <a:lnTo>
                      <a:pt x="16031" y="9684"/>
                    </a:lnTo>
                    <a:lnTo>
                      <a:pt x="16031" y="9602"/>
                    </a:lnTo>
                    <a:lnTo>
                      <a:pt x="16031" y="9575"/>
                    </a:lnTo>
                    <a:lnTo>
                      <a:pt x="16004" y="9548"/>
                    </a:lnTo>
                    <a:lnTo>
                      <a:pt x="15922" y="9548"/>
                    </a:lnTo>
                    <a:lnTo>
                      <a:pt x="15841" y="9521"/>
                    </a:lnTo>
                    <a:lnTo>
                      <a:pt x="15814" y="9521"/>
                    </a:lnTo>
                    <a:lnTo>
                      <a:pt x="15841" y="9439"/>
                    </a:lnTo>
                    <a:lnTo>
                      <a:pt x="15895" y="9358"/>
                    </a:lnTo>
                    <a:lnTo>
                      <a:pt x="16085" y="9250"/>
                    </a:lnTo>
                    <a:lnTo>
                      <a:pt x="16166" y="9195"/>
                    </a:lnTo>
                    <a:lnTo>
                      <a:pt x="16193" y="9141"/>
                    </a:lnTo>
                    <a:lnTo>
                      <a:pt x="16193" y="9114"/>
                    </a:lnTo>
                    <a:lnTo>
                      <a:pt x="16221" y="9087"/>
                    </a:lnTo>
                    <a:lnTo>
                      <a:pt x="16438" y="9087"/>
                    </a:lnTo>
                    <a:lnTo>
                      <a:pt x="16465" y="9060"/>
                    </a:lnTo>
                    <a:lnTo>
                      <a:pt x="16492" y="9005"/>
                    </a:lnTo>
                    <a:lnTo>
                      <a:pt x="16492" y="8951"/>
                    </a:lnTo>
                    <a:lnTo>
                      <a:pt x="16465" y="8924"/>
                    </a:lnTo>
                    <a:lnTo>
                      <a:pt x="16465" y="8843"/>
                    </a:lnTo>
                    <a:lnTo>
                      <a:pt x="16465" y="8816"/>
                    </a:lnTo>
                    <a:lnTo>
                      <a:pt x="16465" y="8788"/>
                    </a:lnTo>
                    <a:lnTo>
                      <a:pt x="16519" y="8788"/>
                    </a:lnTo>
                    <a:lnTo>
                      <a:pt x="16519" y="8761"/>
                    </a:lnTo>
                    <a:lnTo>
                      <a:pt x="16492" y="8707"/>
                    </a:lnTo>
                    <a:lnTo>
                      <a:pt x="16356" y="8626"/>
                    </a:lnTo>
                    <a:lnTo>
                      <a:pt x="16329" y="8544"/>
                    </a:lnTo>
                    <a:lnTo>
                      <a:pt x="16302" y="8463"/>
                    </a:lnTo>
                    <a:lnTo>
                      <a:pt x="16329" y="8436"/>
                    </a:lnTo>
                    <a:lnTo>
                      <a:pt x="16329" y="8409"/>
                    </a:lnTo>
                    <a:lnTo>
                      <a:pt x="16031" y="8246"/>
                    </a:lnTo>
                    <a:lnTo>
                      <a:pt x="15895" y="8246"/>
                    </a:lnTo>
                    <a:lnTo>
                      <a:pt x="15732" y="8300"/>
                    </a:lnTo>
                    <a:lnTo>
                      <a:pt x="15597" y="8327"/>
                    </a:lnTo>
                    <a:lnTo>
                      <a:pt x="15488" y="8273"/>
                    </a:lnTo>
                    <a:lnTo>
                      <a:pt x="15461" y="8219"/>
                    </a:lnTo>
                    <a:lnTo>
                      <a:pt x="15461" y="8137"/>
                    </a:lnTo>
                    <a:lnTo>
                      <a:pt x="15461" y="8083"/>
                    </a:lnTo>
                    <a:lnTo>
                      <a:pt x="15488" y="8029"/>
                    </a:lnTo>
                    <a:lnTo>
                      <a:pt x="15515" y="8002"/>
                    </a:lnTo>
                    <a:lnTo>
                      <a:pt x="15570" y="8002"/>
                    </a:lnTo>
                    <a:lnTo>
                      <a:pt x="15597" y="7948"/>
                    </a:lnTo>
                    <a:lnTo>
                      <a:pt x="15597" y="7920"/>
                    </a:lnTo>
                    <a:lnTo>
                      <a:pt x="15597" y="7866"/>
                    </a:lnTo>
                    <a:lnTo>
                      <a:pt x="15570" y="7839"/>
                    </a:lnTo>
                    <a:lnTo>
                      <a:pt x="15570" y="7812"/>
                    </a:lnTo>
                    <a:lnTo>
                      <a:pt x="15515" y="7758"/>
                    </a:lnTo>
                    <a:lnTo>
                      <a:pt x="15380" y="7731"/>
                    </a:lnTo>
                    <a:lnTo>
                      <a:pt x="15326" y="7676"/>
                    </a:lnTo>
                    <a:lnTo>
                      <a:pt x="15244" y="7568"/>
                    </a:lnTo>
                    <a:lnTo>
                      <a:pt x="15217" y="7541"/>
                    </a:lnTo>
                    <a:lnTo>
                      <a:pt x="14729" y="7568"/>
                    </a:lnTo>
                    <a:lnTo>
                      <a:pt x="14566" y="7514"/>
                    </a:lnTo>
                    <a:lnTo>
                      <a:pt x="14485" y="7459"/>
                    </a:lnTo>
                    <a:lnTo>
                      <a:pt x="14485" y="7378"/>
                    </a:lnTo>
                    <a:lnTo>
                      <a:pt x="14702" y="7242"/>
                    </a:lnTo>
                    <a:lnTo>
                      <a:pt x="14756" y="7107"/>
                    </a:lnTo>
                    <a:lnTo>
                      <a:pt x="14837" y="7188"/>
                    </a:lnTo>
                    <a:lnTo>
                      <a:pt x="14946" y="7188"/>
                    </a:lnTo>
                    <a:lnTo>
                      <a:pt x="15027" y="7161"/>
                    </a:lnTo>
                    <a:lnTo>
                      <a:pt x="15081" y="7107"/>
                    </a:lnTo>
                    <a:lnTo>
                      <a:pt x="15326" y="6808"/>
                    </a:lnTo>
                    <a:lnTo>
                      <a:pt x="15326" y="6727"/>
                    </a:lnTo>
                    <a:lnTo>
                      <a:pt x="15353" y="6700"/>
                    </a:lnTo>
                    <a:lnTo>
                      <a:pt x="15298" y="6646"/>
                    </a:lnTo>
                    <a:lnTo>
                      <a:pt x="15109" y="6591"/>
                    </a:lnTo>
                    <a:lnTo>
                      <a:pt x="14919" y="6510"/>
                    </a:lnTo>
                    <a:lnTo>
                      <a:pt x="14864" y="6456"/>
                    </a:lnTo>
                    <a:lnTo>
                      <a:pt x="14837" y="6347"/>
                    </a:lnTo>
                    <a:lnTo>
                      <a:pt x="14783" y="6293"/>
                    </a:lnTo>
                    <a:lnTo>
                      <a:pt x="14729" y="6266"/>
                    </a:lnTo>
                    <a:lnTo>
                      <a:pt x="14566" y="6266"/>
                    </a:lnTo>
                    <a:lnTo>
                      <a:pt x="14539" y="6239"/>
                    </a:lnTo>
                    <a:lnTo>
                      <a:pt x="14512" y="6157"/>
                    </a:lnTo>
                    <a:lnTo>
                      <a:pt x="14512" y="6130"/>
                    </a:lnTo>
                    <a:lnTo>
                      <a:pt x="14485" y="6130"/>
                    </a:lnTo>
                    <a:lnTo>
                      <a:pt x="14430" y="6103"/>
                    </a:lnTo>
                    <a:lnTo>
                      <a:pt x="14376" y="6076"/>
                    </a:lnTo>
                    <a:lnTo>
                      <a:pt x="14349" y="6022"/>
                    </a:lnTo>
                    <a:lnTo>
                      <a:pt x="14295" y="5913"/>
                    </a:lnTo>
                    <a:lnTo>
                      <a:pt x="14241" y="5859"/>
                    </a:lnTo>
                    <a:lnTo>
                      <a:pt x="14241" y="5832"/>
                    </a:lnTo>
                    <a:lnTo>
                      <a:pt x="14186" y="5832"/>
                    </a:lnTo>
                    <a:lnTo>
                      <a:pt x="14159" y="5805"/>
                    </a:lnTo>
                    <a:lnTo>
                      <a:pt x="14105" y="5805"/>
                    </a:lnTo>
                    <a:lnTo>
                      <a:pt x="14024" y="5832"/>
                    </a:lnTo>
                    <a:lnTo>
                      <a:pt x="13996" y="5832"/>
                    </a:lnTo>
                    <a:lnTo>
                      <a:pt x="13996" y="5805"/>
                    </a:lnTo>
                    <a:lnTo>
                      <a:pt x="13942" y="5723"/>
                    </a:lnTo>
                    <a:lnTo>
                      <a:pt x="13942" y="5696"/>
                    </a:lnTo>
                    <a:lnTo>
                      <a:pt x="13915" y="5696"/>
                    </a:lnTo>
                    <a:lnTo>
                      <a:pt x="13807" y="5642"/>
                    </a:lnTo>
                    <a:lnTo>
                      <a:pt x="13671" y="5642"/>
                    </a:lnTo>
                    <a:lnTo>
                      <a:pt x="13644" y="5615"/>
                    </a:lnTo>
                    <a:lnTo>
                      <a:pt x="13590" y="5588"/>
                    </a:lnTo>
                    <a:lnTo>
                      <a:pt x="13562" y="5561"/>
                    </a:lnTo>
                    <a:lnTo>
                      <a:pt x="13454" y="5588"/>
                    </a:lnTo>
                    <a:lnTo>
                      <a:pt x="13291" y="5751"/>
                    </a:lnTo>
                    <a:lnTo>
                      <a:pt x="13156" y="5778"/>
                    </a:lnTo>
                    <a:lnTo>
                      <a:pt x="13101" y="5778"/>
                    </a:lnTo>
                    <a:lnTo>
                      <a:pt x="13020" y="5832"/>
                    </a:lnTo>
                    <a:lnTo>
                      <a:pt x="12776" y="5913"/>
                    </a:lnTo>
                    <a:lnTo>
                      <a:pt x="12749" y="5913"/>
                    </a:lnTo>
                    <a:lnTo>
                      <a:pt x="12695" y="5968"/>
                    </a:lnTo>
                    <a:lnTo>
                      <a:pt x="12667" y="5968"/>
                    </a:lnTo>
                    <a:lnTo>
                      <a:pt x="12640" y="5995"/>
                    </a:lnTo>
                    <a:lnTo>
                      <a:pt x="12559" y="5968"/>
                    </a:lnTo>
                    <a:lnTo>
                      <a:pt x="12532" y="5995"/>
                    </a:lnTo>
                    <a:lnTo>
                      <a:pt x="12478" y="6022"/>
                    </a:lnTo>
                    <a:lnTo>
                      <a:pt x="12450" y="6103"/>
                    </a:lnTo>
                    <a:lnTo>
                      <a:pt x="12423" y="6157"/>
                    </a:lnTo>
                    <a:lnTo>
                      <a:pt x="12423" y="6212"/>
                    </a:lnTo>
                    <a:lnTo>
                      <a:pt x="12423" y="6293"/>
                    </a:lnTo>
                    <a:lnTo>
                      <a:pt x="12423" y="6347"/>
                    </a:lnTo>
                    <a:lnTo>
                      <a:pt x="12342" y="6402"/>
                    </a:lnTo>
                    <a:lnTo>
                      <a:pt x="12315" y="6429"/>
                    </a:lnTo>
                    <a:lnTo>
                      <a:pt x="12261" y="6429"/>
                    </a:lnTo>
                    <a:lnTo>
                      <a:pt x="12233" y="6483"/>
                    </a:lnTo>
                    <a:lnTo>
                      <a:pt x="12233" y="6510"/>
                    </a:lnTo>
                    <a:lnTo>
                      <a:pt x="12288" y="6591"/>
                    </a:lnTo>
                    <a:lnTo>
                      <a:pt x="12288" y="6619"/>
                    </a:lnTo>
                    <a:lnTo>
                      <a:pt x="12261" y="6646"/>
                    </a:lnTo>
                    <a:lnTo>
                      <a:pt x="12233" y="6646"/>
                    </a:lnTo>
                    <a:lnTo>
                      <a:pt x="12179" y="6673"/>
                    </a:lnTo>
                    <a:lnTo>
                      <a:pt x="12125" y="6673"/>
                    </a:lnTo>
                    <a:lnTo>
                      <a:pt x="12098" y="6646"/>
                    </a:lnTo>
                    <a:lnTo>
                      <a:pt x="12016" y="6564"/>
                    </a:lnTo>
                    <a:lnTo>
                      <a:pt x="11881" y="6429"/>
                    </a:lnTo>
                    <a:lnTo>
                      <a:pt x="11827" y="6402"/>
                    </a:lnTo>
                    <a:lnTo>
                      <a:pt x="11610" y="6347"/>
                    </a:lnTo>
                    <a:lnTo>
                      <a:pt x="11555" y="6347"/>
                    </a:lnTo>
                    <a:lnTo>
                      <a:pt x="11528" y="6320"/>
                    </a:lnTo>
                    <a:lnTo>
                      <a:pt x="11501" y="6293"/>
                    </a:lnTo>
                    <a:lnTo>
                      <a:pt x="11447" y="6266"/>
                    </a:lnTo>
                    <a:lnTo>
                      <a:pt x="11393" y="6130"/>
                    </a:lnTo>
                    <a:lnTo>
                      <a:pt x="11338" y="6103"/>
                    </a:lnTo>
                    <a:lnTo>
                      <a:pt x="11311" y="6076"/>
                    </a:lnTo>
                    <a:lnTo>
                      <a:pt x="11284" y="6076"/>
                    </a:lnTo>
                    <a:lnTo>
                      <a:pt x="11284" y="6103"/>
                    </a:lnTo>
                    <a:lnTo>
                      <a:pt x="11257" y="6130"/>
                    </a:lnTo>
                    <a:lnTo>
                      <a:pt x="11176" y="6185"/>
                    </a:lnTo>
                    <a:lnTo>
                      <a:pt x="11040" y="6185"/>
                    </a:lnTo>
                    <a:lnTo>
                      <a:pt x="10931" y="6157"/>
                    </a:lnTo>
                    <a:lnTo>
                      <a:pt x="10742" y="6049"/>
                    </a:lnTo>
                    <a:lnTo>
                      <a:pt x="10633" y="6049"/>
                    </a:lnTo>
                    <a:lnTo>
                      <a:pt x="10606" y="6076"/>
                    </a:lnTo>
                    <a:lnTo>
                      <a:pt x="10552" y="6076"/>
                    </a:lnTo>
                    <a:lnTo>
                      <a:pt x="10525" y="6049"/>
                    </a:lnTo>
                    <a:lnTo>
                      <a:pt x="10470" y="6022"/>
                    </a:lnTo>
                    <a:lnTo>
                      <a:pt x="10443" y="5995"/>
                    </a:lnTo>
                    <a:lnTo>
                      <a:pt x="10362" y="5995"/>
                    </a:lnTo>
                    <a:lnTo>
                      <a:pt x="10308" y="5968"/>
                    </a:lnTo>
                    <a:lnTo>
                      <a:pt x="10253" y="5913"/>
                    </a:lnTo>
                    <a:lnTo>
                      <a:pt x="10145" y="5778"/>
                    </a:lnTo>
                    <a:lnTo>
                      <a:pt x="10091" y="5669"/>
                    </a:lnTo>
                    <a:lnTo>
                      <a:pt x="9982" y="5452"/>
                    </a:lnTo>
                    <a:lnTo>
                      <a:pt x="9901" y="5289"/>
                    </a:lnTo>
                    <a:lnTo>
                      <a:pt x="9847" y="5235"/>
                    </a:lnTo>
                    <a:lnTo>
                      <a:pt x="9765" y="5181"/>
                    </a:lnTo>
                    <a:lnTo>
                      <a:pt x="9684" y="5181"/>
                    </a:lnTo>
                    <a:lnTo>
                      <a:pt x="9684" y="5154"/>
                    </a:lnTo>
                    <a:lnTo>
                      <a:pt x="9657" y="5127"/>
                    </a:lnTo>
                    <a:lnTo>
                      <a:pt x="9630" y="5072"/>
                    </a:lnTo>
                    <a:lnTo>
                      <a:pt x="9602" y="4910"/>
                    </a:lnTo>
                    <a:lnTo>
                      <a:pt x="9575" y="4855"/>
                    </a:lnTo>
                    <a:lnTo>
                      <a:pt x="9521" y="4828"/>
                    </a:lnTo>
                    <a:lnTo>
                      <a:pt x="9494" y="4828"/>
                    </a:lnTo>
                    <a:lnTo>
                      <a:pt x="9467" y="4801"/>
                    </a:lnTo>
                    <a:lnTo>
                      <a:pt x="9467" y="4747"/>
                    </a:lnTo>
                    <a:lnTo>
                      <a:pt x="9494" y="4693"/>
                    </a:lnTo>
                    <a:lnTo>
                      <a:pt x="9494" y="4666"/>
                    </a:lnTo>
                    <a:lnTo>
                      <a:pt x="9467" y="4611"/>
                    </a:lnTo>
                    <a:lnTo>
                      <a:pt x="9440" y="4584"/>
                    </a:lnTo>
                    <a:lnTo>
                      <a:pt x="9413" y="4530"/>
                    </a:lnTo>
                    <a:lnTo>
                      <a:pt x="9358" y="4530"/>
                    </a:lnTo>
                    <a:lnTo>
                      <a:pt x="9277" y="4503"/>
                    </a:lnTo>
                    <a:lnTo>
                      <a:pt x="9196" y="4530"/>
                    </a:lnTo>
                    <a:lnTo>
                      <a:pt x="9196" y="4503"/>
                    </a:lnTo>
                    <a:lnTo>
                      <a:pt x="9223" y="4449"/>
                    </a:lnTo>
                    <a:lnTo>
                      <a:pt x="9277" y="4394"/>
                    </a:lnTo>
                    <a:lnTo>
                      <a:pt x="9385" y="4367"/>
                    </a:lnTo>
                    <a:lnTo>
                      <a:pt x="9440" y="4313"/>
                    </a:lnTo>
                    <a:lnTo>
                      <a:pt x="9440" y="4259"/>
                    </a:lnTo>
                    <a:lnTo>
                      <a:pt x="9440" y="4096"/>
                    </a:lnTo>
                    <a:lnTo>
                      <a:pt x="9467" y="4015"/>
                    </a:lnTo>
                    <a:lnTo>
                      <a:pt x="9575" y="3852"/>
                    </a:lnTo>
                    <a:lnTo>
                      <a:pt x="9575" y="3798"/>
                    </a:lnTo>
                    <a:lnTo>
                      <a:pt x="9521" y="3798"/>
                    </a:lnTo>
                    <a:lnTo>
                      <a:pt x="9467" y="3825"/>
                    </a:lnTo>
                    <a:lnTo>
                      <a:pt x="9385" y="3879"/>
                    </a:lnTo>
                    <a:lnTo>
                      <a:pt x="9331" y="3879"/>
                    </a:lnTo>
                    <a:lnTo>
                      <a:pt x="9494" y="3635"/>
                    </a:lnTo>
                    <a:lnTo>
                      <a:pt x="9575" y="3581"/>
                    </a:lnTo>
                    <a:lnTo>
                      <a:pt x="9711" y="3418"/>
                    </a:lnTo>
                    <a:lnTo>
                      <a:pt x="9765" y="3337"/>
                    </a:lnTo>
                    <a:lnTo>
                      <a:pt x="9765" y="3309"/>
                    </a:lnTo>
                    <a:lnTo>
                      <a:pt x="9738" y="3228"/>
                    </a:lnTo>
                    <a:lnTo>
                      <a:pt x="9711" y="3147"/>
                    </a:lnTo>
                    <a:lnTo>
                      <a:pt x="9738" y="2875"/>
                    </a:lnTo>
                    <a:lnTo>
                      <a:pt x="9711" y="2848"/>
                    </a:lnTo>
                    <a:lnTo>
                      <a:pt x="9711" y="2794"/>
                    </a:lnTo>
                    <a:lnTo>
                      <a:pt x="9684" y="2767"/>
                    </a:lnTo>
                    <a:lnTo>
                      <a:pt x="9657" y="2740"/>
                    </a:lnTo>
                    <a:lnTo>
                      <a:pt x="9630" y="2767"/>
                    </a:lnTo>
                    <a:lnTo>
                      <a:pt x="9385" y="2875"/>
                    </a:lnTo>
                    <a:lnTo>
                      <a:pt x="9331" y="2875"/>
                    </a:lnTo>
                    <a:lnTo>
                      <a:pt x="9304" y="2821"/>
                    </a:lnTo>
                    <a:lnTo>
                      <a:pt x="9277" y="2767"/>
                    </a:lnTo>
                    <a:lnTo>
                      <a:pt x="9304" y="2631"/>
                    </a:lnTo>
                    <a:lnTo>
                      <a:pt x="9277" y="2441"/>
                    </a:lnTo>
                    <a:lnTo>
                      <a:pt x="9196" y="2387"/>
                    </a:lnTo>
                    <a:lnTo>
                      <a:pt x="9141" y="2469"/>
                    </a:lnTo>
                    <a:lnTo>
                      <a:pt x="9141" y="2740"/>
                    </a:lnTo>
                    <a:lnTo>
                      <a:pt x="9087" y="2875"/>
                    </a:lnTo>
                    <a:lnTo>
                      <a:pt x="9006" y="2957"/>
                    </a:lnTo>
                    <a:lnTo>
                      <a:pt x="8897" y="3038"/>
                    </a:lnTo>
                    <a:lnTo>
                      <a:pt x="8680" y="3038"/>
                    </a:lnTo>
                    <a:lnTo>
                      <a:pt x="8653" y="3011"/>
                    </a:lnTo>
                    <a:lnTo>
                      <a:pt x="8626" y="2957"/>
                    </a:lnTo>
                    <a:lnTo>
                      <a:pt x="8599" y="2875"/>
                    </a:lnTo>
                    <a:lnTo>
                      <a:pt x="8599" y="2794"/>
                    </a:lnTo>
                    <a:lnTo>
                      <a:pt x="8626" y="2577"/>
                    </a:lnTo>
                    <a:lnTo>
                      <a:pt x="8572" y="2414"/>
                    </a:lnTo>
                    <a:lnTo>
                      <a:pt x="8463" y="2170"/>
                    </a:lnTo>
                    <a:lnTo>
                      <a:pt x="8355" y="2062"/>
                    </a:lnTo>
                    <a:lnTo>
                      <a:pt x="8219" y="2035"/>
                    </a:lnTo>
                    <a:lnTo>
                      <a:pt x="8083" y="1953"/>
                    </a:lnTo>
                    <a:lnTo>
                      <a:pt x="8056" y="1818"/>
                    </a:lnTo>
                    <a:lnTo>
                      <a:pt x="8056" y="1790"/>
                    </a:lnTo>
                    <a:lnTo>
                      <a:pt x="8083" y="1763"/>
                    </a:lnTo>
                    <a:lnTo>
                      <a:pt x="8111" y="1736"/>
                    </a:lnTo>
                    <a:lnTo>
                      <a:pt x="8056" y="1682"/>
                    </a:lnTo>
                    <a:lnTo>
                      <a:pt x="7975" y="1628"/>
                    </a:lnTo>
                    <a:lnTo>
                      <a:pt x="7894" y="1574"/>
                    </a:lnTo>
                    <a:lnTo>
                      <a:pt x="7866" y="1546"/>
                    </a:lnTo>
                    <a:lnTo>
                      <a:pt x="7839" y="1438"/>
                    </a:lnTo>
                    <a:lnTo>
                      <a:pt x="7812" y="1411"/>
                    </a:lnTo>
                    <a:lnTo>
                      <a:pt x="7785" y="1384"/>
                    </a:lnTo>
                    <a:lnTo>
                      <a:pt x="7677" y="1302"/>
                    </a:lnTo>
                    <a:lnTo>
                      <a:pt x="7432" y="1085"/>
                    </a:lnTo>
                    <a:lnTo>
                      <a:pt x="7243" y="977"/>
                    </a:lnTo>
                    <a:lnTo>
                      <a:pt x="7161" y="923"/>
                    </a:lnTo>
                    <a:lnTo>
                      <a:pt x="7134" y="841"/>
                    </a:lnTo>
                    <a:lnTo>
                      <a:pt x="7107" y="787"/>
                    </a:lnTo>
                    <a:lnTo>
                      <a:pt x="7026" y="760"/>
                    </a:lnTo>
                    <a:lnTo>
                      <a:pt x="6998" y="706"/>
                    </a:lnTo>
                    <a:lnTo>
                      <a:pt x="6971" y="678"/>
                    </a:lnTo>
                    <a:lnTo>
                      <a:pt x="6998" y="624"/>
                    </a:lnTo>
                    <a:lnTo>
                      <a:pt x="6998" y="597"/>
                    </a:lnTo>
                    <a:lnTo>
                      <a:pt x="6971" y="597"/>
                    </a:lnTo>
                    <a:lnTo>
                      <a:pt x="6944" y="570"/>
                    </a:lnTo>
                    <a:lnTo>
                      <a:pt x="6944" y="543"/>
                    </a:lnTo>
                    <a:lnTo>
                      <a:pt x="6917" y="434"/>
                    </a:lnTo>
                    <a:lnTo>
                      <a:pt x="6890" y="407"/>
                    </a:lnTo>
                    <a:lnTo>
                      <a:pt x="6863" y="353"/>
                    </a:lnTo>
                    <a:lnTo>
                      <a:pt x="6809" y="353"/>
                    </a:lnTo>
                    <a:lnTo>
                      <a:pt x="6809" y="326"/>
                    </a:lnTo>
                    <a:lnTo>
                      <a:pt x="6809" y="299"/>
                    </a:lnTo>
                    <a:lnTo>
                      <a:pt x="6782" y="272"/>
                    </a:lnTo>
                    <a:lnTo>
                      <a:pt x="6754" y="244"/>
                    </a:lnTo>
                    <a:lnTo>
                      <a:pt x="6727" y="217"/>
                    </a:lnTo>
                    <a:lnTo>
                      <a:pt x="6510" y="163"/>
                    </a:lnTo>
                    <a:lnTo>
                      <a:pt x="6375" y="163"/>
                    </a:lnTo>
                    <a:lnTo>
                      <a:pt x="6293" y="217"/>
                    </a:lnTo>
                    <a:lnTo>
                      <a:pt x="6158" y="217"/>
                    </a:lnTo>
                    <a:lnTo>
                      <a:pt x="6103" y="244"/>
                    </a:lnTo>
                    <a:lnTo>
                      <a:pt x="6049" y="299"/>
                    </a:lnTo>
                    <a:lnTo>
                      <a:pt x="6049" y="380"/>
                    </a:lnTo>
                    <a:lnTo>
                      <a:pt x="6022" y="434"/>
                    </a:lnTo>
                    <a:lnTo>
                      <a:pt x="5941" y="407"/>
                    </a:lnTo>
                    <a:lnTo>
                      <a:pt x="5832" y="326"/>
                    </a:lnTo>
                    <a:lnTo>
                      <a:pt x="5724" y="82"/>
                    </a:lnTo>
                    <a:lnTo>
                      <a:pt x="564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2662975" y="2386200"/>
                <a:ext cx="448925" cy="371625"/>
              </a:xfrm>
              <a:custGeom>
                <a:rect b="b" l="l" r="r" t="t"/>
                <a:pathLst>
                  <a:path extrusionOk="0" h="14865" w="17957">
                    <a:moveTo>
                      <a:pt x="6321" y="1059"/>
                    </a:moveTo>
                    <a:lnTo>
                      <a:pt x="6321" y="1086"/>
                    </a:lnTo>
                    <a:lnTo>
                      <a:pt x="6348" y="1059"/>
                    </a:lnTo>
                    <a:close/>
                    <a:moveTo>
                      <a:pt x="2334" y="11013"/>
                    </a:moveTo>
                    <a:lnTo>
                      <a:pt x="2307" y="11067"/>
                    </a:lnTo>
                    <a:lnTo>
                      <a:pt x="2307" y="11122"/>
                    </a:lnTo>
                    <a:lnTo>
                      <a:pt x="2361" y="11203"/>
                    </a:lnTo>
                    <a:lnTo>
                      <a:pt x="2388" y="11257"/>
                    </a:lnTo>
                    <a:lnTo>
                      <a:pt x="2388" y="11339"/>
                    </a:lnTo>
                    <a:lnTo>
                      <a:pt x="2388" y="11366"/>
                    </a:lnTo>
                    <a:lnTo>
                      <a:pt x="2415" y="11366"/>
                    </a:lnTo>
                    <a:lnTo>
                      <a:pt x="2442" y="11339"/>
                    </a:lnTo>
                    <a:lnTo>
                      <a:pt x="2469" y="11284"/>
                    </a:lnTo>
                    <a:lnTo>
                      <a:pt x="2496" y="11257"/>
                    </a:lnTo>
                    <a:lnTo>
                      <a:pt x="2496" y="11230"/>
                    </a:lnTo>
                    <a:lnTo>
                      <a:pt x="2469" y="11203"/>
                    </a:lnTo>
                    <a:lnTo>
                      <a:pt x="2442" y="11149"/>
                    </a:lnTo>
                    <a:lnTo>
                      <a:pt x="2415" y="11095"/>
                    </a:lnTo>
                    <a:lnTo>
                      <a:pt x="2415" y="11067"/>
                    </a:lnTo>
                    <a:lnTo>
                      <a:pt x="2415" y="11040"/>
                    </a:lnTo>
                    <a:lnTo>
                      <a:pt x="2334" y="11013"/>
                    </a:lnTo>
                    <a:close/>
                    <a:moveTo>
                      <a:pt x="2279" y="11366"/>
                    </a:moveTo>
                    <a:lnTo>
                      <a:pt x="2252" y="11447"/>
                    </a:lnTo>
                    <a:lnTo>
                      <a:pt x="2252" y="11529"/>
                    </a:lnTo>
                    <a:lnTo>
                      <a:pt x="2279" y="11664"/>
                    </a:lnTo>
                    <a:lnTo>
                      <a:pt x="2279" y="11800"/>
                    </a:lnTo>
                    <a:lnTo>
                      <a:pt x="2279" y="11854"/>
                    </a:lnTo>
                    <a:lnTo>
                      <a:pt x="2334" y="11908"/>
                    </a:lnTo>
                    <a:lnTo>
                      <a:pt x="2307" y="11935"/>
                    </a:lnTo>
                    <a:lnTo>
                      <a:pt x="2334" y="11963"/>
                    </a:lnTo>
                    <a:lnTo>
                      <a:pt x="2388" y="11935"/>
                    </a:lnTo>
                    <a:lnTo>
                      <a:pt x="2442" y="11935"/>
                    </a:lnTo>
                    <a:lnTo>
                      <a:pt x="2469" y="11881"/>
                    </a:lnTo>
                    <a:lnTo>
                      <a:pt x="2469" y="11827"/>
                    </a:lnTo>
                    <a:lnTo>
                      <a:pt x="2469" y="11746"/>
                    </a:lnTo>
                    <a:lnTo>
                      <a:pt x="2469" y="11718"/>
                    </a:lnTo>
                    <a:lnTo>
                      <a:pt x="2469" y="11691"/>
                    </a:lnTo>
                    <a:lnTo>
                      <a:pt x="2469" y="11664"/>
                    </a:lnTo>
                    <a:lnTo>
                      <a:pt x="2469" y="11637"/>
                    </a:lnTo>
                    <a:lnTo>
                      <a:pt x="2442" y="11610"/>
                    </a:lnTo>
                    <a:lnTo>
                      <a:pt x="2442" y="11556"/>
                    </a:lnTo>
                    <a:lnTo>
                      <a:pt x="2442" y="11529"/>
                    </a:lnTo>
                    <a:lnTo>
                      <a:pt x="2442" y="11474"/>
                    </a:lnTo>
                    <a:lnTo>
                      <a:pt x="2388" y="11393"/>
                    </a:lnTo>
                    <a:lnTo>
                      <a:pt x="2361" y="11366"/>
                    </a:lnTo>
                    <a:lnTo>
                      <a:pt x="2334" y="11366"/>
                    </a:lnTo>
                    <a:lnTo>
                      <a:pt x="2307" y="11393"/>
                    </a:lnTo>
                    <a:lnTo>
                      <a:pt x="2279" y="11366"/>
                    </a:lnTo>
                    <a:close/>
                    <a:moveTo>
                      <a:pt x="3012" y="13590"/>
                    </a:moveTo>
                    <a:lnTo>
                      <a:pt x="2985" y="13644"/>
                    </a:lnTo>
                    <a:lnTo>
                      <a:pt x="2985" y="13698"/>
                    </a:lnTo>
                    <a:lnTo>
                      <a:pt x="3039" y="13753"/>
                    </a:lnTo>
                    <a:lnTo>
                      <a:pt x="3093" y="13780"/>
                    </a:lnTo>
                    <a:lnTo>
                      <a:pt x="3202" y="13834"/>
                    </a:lnTo>
                    <a:lnTo>
                      <a:pt x="3202" y="13861"/>
                    </a:lnTo>
                    <a:lnTo>
                      <a:pt x="3202" y="13888"/>
                    </a:lnTo>
                    <a:lnTo>
                      <a:pt x="3229" y="13915"/>
                    </a:lnTo>
                    <a:lnTo>
                      <a:pt x="3256" y="13943"/>
                    </a:lnTo>
                    <a:lnTo>
                      <a:pt x="3283" y="13888"/>
                    </a:lnTo>
                    <a:lnTo>
                      <a:pt x="3310" y="13861"/>
                    </a:lnTo>
                    <a:lnTo>
                      <a:pt x="3337" y="13861"/>
                    </a:lnTo>
                    <a:lnTo>
                      <a:pt x="3391" y="13834"/>
                    </a:lnTo>
                    <a:lnTo>
                      <a:pt x="3391" y="13780"/>
                    </a:lnTo>
                    <a:lnTo>
                      <a:pt x="3337" y="13780"/>
                    </a:lnTo>
                    <a:lnTo>
                      <a:pt x="3337" y="13753"/>
                    </a:lnTo>
                    <a:lnTo>
                      <a:pt x="3310" y="13726"/>
                    </a:lnTo>
                    <a:lnTo>
                      <a:pt x="3256" y="13726"/>
                    </a:lnTo>
                    <a:lnTo>
                      <a:pt x="3229" y="13698"/>
                    </a:lnTo>
                    <a:lnTo>
                      <a:pt x="3229" y="13671"/>
                    </a:lnTo>
                    <a:lnTo>
                      <a:pt x="3202" y="13644"/>
                    </a:lnTo>
                    <a:lnTo>
                      <a:pt x="3147" y="13590"/>
                    </a:lnTo>
                    <a:close/>
                    <a:moveTo>
                      <a:pt x="3337" y="14132"/>
                    </a:moveTo>
                    <a:lnTo>
                      <a:pt x="3283" y="14160"/>
                    </a:lnTo>
                    <a:lnTo>
                      <a:pt x="3283" y="14214"/>
                    </a:lnTo>
                    <a:lnTo>
                      <a:pt x="3310" y="14268"/>
                    </a:lnTo>
                    <a:lnTo>
                      <a:pt x="3364" y="14377"/>
                    </a:lnTo>
                    <a:lnTo>
                      <a:pt x="3419" y="14404"/>
                    </a:lnTo>
                    <a:lnTo>
                      <a:pt x="3446" y="14377"/>
                    </a:lnTo>
                    <a:lnTo>
                      <a:pt x="3446" y="14322"/>
                    </a:lnTo>
                    <a:lnTo>
                      <a:pt x="3473" y="14295"/>
                    </a:lnTo>
                    <a:lnTo>
                      <a:pt x="3473" y="14268"/>
                    </a:lnTo>
                    <a:lnTo>
                      <a:pt x="3446" y="14268"/>
                    </a:lnTo>
                    <a:lnTo>
                      <a:pt x="3419" y="14295"/>
                    </a:lnTo>
                    <a:lnTo>
                      <a:pt x="3391" y="14295"/>
                    </a:lnTo>
                    <a:lnTo>
                      <a:pt x="3391" y="14268"/>
                    </a:lnTo>
                    <a:lnTo>
                      <a:pt x="3364" y="14241"/>
                    </a:lnTo>
                    <a:lnTo>
                      <a:pt x="3364" y="14214"/>
                    </a:lnTo>
                    <a:lnTo>
                      <a:pt x="3419" y="14160"/>
                    </a:lnTo>
                    <a:lnTo>
                      <a:pt x="3391" y="14160"/>
                    </a:lnTo>
                    <a:lnTo>
                      <a:pt x="3391" y="14132"/>
                    </a:lnTo>
                    <a:close/>
                    <a:moveTo>
                      <a:pt x="4910" y="14485"/>
                    </a:moveTo>
                    <a:lnTo>
                      <a:pt x="4883" y="14512"/>
                    </a:lnTo>
                    <a:lnTo>
                      <a:pt x="4910" y="14566"/>
                    </a:lnTo>
                    <a:lnTo>
                      <a:pt x="4883" y="14594"/>
                    </a:lnTo>
                    <a:lnTo>
                      <a:pt x="4856" y="14621"/>
                    </a:lnTo>
                    <a:lnTo>
                      <a:pt x="4883" y="14675"/>
                    </a:lnTo>
                    <a:lnTo>
                      <a:pt x="4910" y="14702"/>
                    </a:lnTo>
                    <a:lnTo>
                      <a:pt x="5019" y="14702"/>
                    </a:lnTo>
                    <a:lnTo>
                      <a:pt x="5046" y="14675"/>
                    </a:lnTo>
                    <a:lnTo>
                      <a:pt x="5073" y="14594"/>
                    </a:lnTo>
                    <a:lnTo>
                      <a:pt x="5046" y="14539"/>
                    </a:lnTo>
                    <a:lnTo>
                      <a:pt x="4992" y="14485"/>
                    </a:lnTo>
                    <a:close/>
                    <a:moveTo>
                      <a:pt x="17659" y="1"/>
                    </a:moveTo>
                    <a:lnTo>
                      <a:pt x="17631" y="55"/>
                    </a:lnTo>
                    <a:lnTo>
                      <a:pt x="17496" y="218"/>
                    </a:lnTo>
                    <a:lnTo>
                      <a:pt x="17469" y="245"/>
                    </a:lnTo>
                    <a:lnTo>
                      <a:pt x="17442" y="272"/>
                    </a:lnTo>
                    <a:lnTo>
                      <a:pt x="17414" y="326"/>
                    </a:lnTo>
                    <a:lnTo>
                      <a:pt x="17387" y="354"/>
                    </a:lnTo>
                    <a:lnTo>
                      <a:pt x="17360" y="381"/>
                    </a:lnTo>
                    <a:lnTo>
                      <a:pt x="17360" y="408"/>
                    </a:lnTo>
                    <a:lnTo>
                      <a:pt x="17360" y="462"/>
                    </a:lnTo>
                    <a:lnTo>
                      <a:pt x="17360" y="489"/>
                    </a:lnTo>
                    <a:lnTo>
                      <a:pt x="17360" y="516"/>
                    </a:lnTo>
                    <a:lnTo>
                      <a:pt x="17360" y="543"/>
                    </a:lnTo>
                    <a:lnTo>
                      <a:pt x="17306" y="571"/>
                    </a:lnTo>
                    <a:lnTo>
                      <a:pt x="17279" y="571"/>
                    </a:lnTo>
                    <a:lnTo>
                      <a:pt x="17198" y="543"/>
                    </a:lnTo>
                    <a:lnTo>
                      <a:pt x="17143" y="516"/>
                    </a:lnTo>
                    <a:lnTo>
                      <a:pt x="17089" y="516"/>
                    </a:lnTo>
                    <a:lnTo>
                      <a:pt x="17035" y="462"/>
                    </a:lnTo>
                    <a:lnTo>
                      <a:pt x="16953" y="381"/>
                    </a:lnTo>
                    <a:lnTo>
                      <a:pt x="16872" y="381"/>
                    </a:lnTo>
                    <a:lnTo>
                      <a:pt x="16818" y="435"/>
                    </a:lnTo>
                    <a:lnTo>
                      <a:pt x="16764" y="516"/>
                    </a:lnTo>
                    <a:lnTo>
                      <a:pt x="16709" y="543"/>
                    </a:lnTo>
                    <a:lnTo>
                      <a:pt x="16709" y="571"/>
                    </a:lnTo>
                    <a:lnTo>
                      <a:pt x="16682" y="598"/>
                    </a:lnTo>
                    <a:lnTo>
                      <a:pt x="16682" y="652"/>
                    </a:lnTo>
                    <a:lnTo>
                      <a:pt x="16655" y="733"/>
                    </a:lnTo>
                    <a:lnTo>
                      <a:pt x="16519" y="733"/>
                    </a:lnTo>
                    <a:lnTo>
                      <a:pt x="16492" y="760"/>
                    </a:lnTo>
                    <a:lnTo>
                      <a:pt x="16465" y="842"/>
                    </a:lnTo>
                    <a:lnTo>
                      <a:pt x="16438" y="896"/>
                    </a:lnTo>
                    <a:lnTo>
                      <a:pt x="16357" y="977"/>
                    </a:lnTo>
                    <a:lnTo>
                      <a:pt x="16248" y="1032"/>
                    </a:lnTo>
                    <a:lnTo>
                      <a:pt x="16167" y="1059"/>
                    </a:lnTo>
                    <a:lnTo>
                      <a:pt x="16140" y="1032"/>
                    </a:lnTo>
                    <a:lnTo>
                      <a:pt x="16113" y="1005"/>
                    </a:lnTo>
                    <a:lnTo>
                      <a:pt x="16058" y="950"/>
                    </a:lnTo>
                    <a:lnTo>
                      <a:pt x="16004" y="950"/>
                    </a:lnTo>
                    <a:lnTo>
                      <a:pt x="15896" y="1086"/>
                    </a:lnTo>
                    <a:lnTo>
                      <a:pt x="15841" y="1194"/>
                    </a:lnTo>
                    <a:lnTo>
                      <a:pt x="15760" y="1194"/>
                    </a:lnTo>
                    <a:lnTo>
                      <a:pt x="15733" y="1303"/>
                    </a:lnTo>
                    <a:lnTo>
                      <a:pt x="15733" y="1330"/>
                    </a:lnTo>
                    <a:lnTo>
                      <a:pt x="15651" y="1330"/>
                    </a:lnTo>
                    <a:lnTo>
                      <a:pt x="15570" y="1303"/>
                    </a:lnTo>
                    <a:lnTo>
                      <a:pt x="15543" y="1276"/>
                    </a:lnTo>
                    <a:lnTo>
                      <a:pt x="15516" y="1276"/>
                    </a:lnTo>
                    <a:lnTo>
                      <a:pt x="15489" y="1303"/>
                    </a:lnTo>
                    <a:lnTo>
                      <a:pt x="15353" y="1384"/>
                    </a:lnTo>
                    <a:lnTo>
                      <a:pt x="15299" y="1384"/>
                    </a:lnTo>
                    <a:lnTo>
                      <a:pt x="15245" y="1357"/>
                    </a:lnTo>
                    <a:lnTo>
                      <a:pt x="15190" y="1330"/>
                    </a:lnTo>
                    <a:lnTo>
                      <a:pt x="15109" y="1249"/>
                    </a:lnTo>
                    <a:lnTo>
                      <a:pt x="15000" y="1059"/>
                    </a:lnTo>
                    <a:lnTo>
                      <a:pt x="14973" y="1032"/>
                    </a:lnTo>
                    <a:lnTo>
                      <a:pt x="14946" y="1005"/>
                    </a:lnTo>
                    <a:lnTo>
                      <a:pt x="14919" y="977"/>
                    </a:lnTo>
                    <a:lnTo>
                      <a:pt x="14919" y="950"/>
                    </a:lnTo>
                    <a:lnTo>
                      <a:pt x="14648" y="896"/>
                    </a:lnTo>
                    <a:lnTo>
                      <a:pt x="14621" y="869"/>
                    </a:lnTo>
                    <a:lnTo>
                      <a:pt x="14566" y="842"/>
                    </a:lnTo>
                    <a:lnTo>
                      <a:pt x="14485" y="733"/>
                    </a:lnTo>
                    <a:lnTo>
                      <a:pt x="14458" y="706"/>
                    </a:lnTo>
                    <a:lnTo>
                      <a:pt x="14377" y="679"/>
                    </a:lnTo>
                    <a:lnTo>
                      <a:pt x="14350" y="679"/>
                    </a:lnTo>
                    <a:lnTo>
                      <a:pt x="14350" y="652"/>
                    </a:lnTo>
                    <a:lnTo>
                      <a:pt x="14322" y="516"/>
                    </a:lnTo>
                    <a:lnTo>
                      <a:pt x="14322" y="489"/>
                    </a:lnTo>
                    <a:lnTo>
                      <a:pt x="14268" y="408"/>
                    </a:lnTo>
                    <a:lnTo>
                      <a:pt x="14241" y="408"/>
                    </a:lnTo>
                    <a:lnTo>
                      <a:pt x="14187" y="462"/>
                    </a:lnTo>
                    <a:lnTo>
                      <a:pt x="14160" y="489"/>
                    </a:lnTo>
                    <a:lnTo>
                      <a:pt x="14105" y="489"/>
                    </a:lnTo>
                    <a:lnTo>
                      <a:pt x="14105" y="516"/>
                    </a:lnTo>
                    <a:lnTo>
                      <a:pt x="14105" y="571"/>
                    </a:lnTo>
                    <a:lnTo>
                      <a:pt x="14105" y="598"/>
                    </a:lnTo>
                    <a:lnTo>
                      <a:pt x="14133" y="598"/>
                    </a:lnTo>
                    <a:lnTo>
                      <a:pt x="14160" y="625"/>
                    </a:lnTo>
                    <a:lnTo>
                      <a:pt x="13997" y="625"/>
                    </a:lnTo>
                    <a:lnTo>
                      <a:pt x="13970" y="652"/>
                    </a:lnTo>
                    <a:lnTo>
                      <a:pt x="13970" y="679"/>
                    </a:lnTo>
                    <a:lnTo>
                      <a:pt x="13970" y="706"/>
                    </a:lnTo>
                    <a:lnTo>
                      <a:pt x="14024" y="733"/>
                    </a:lnTo>
                    <a:lnTo>
                      <a:pt x="13997" y="733"/>
                    </a:lnTo>
                    <a:lnTo>
                      <a:pt x="13970" y="760"/>
                    </a:lnTo>
                    <a:lnTo>
                      <a:pt x="13916" y="842"/>
                    </a:lnTo>
                    <a:lnTo>
                      <a:pt x="13834" y="869"/>
                    </a:lnTo>
                    <a:lnTo>
                      <a:pt x="13644" y="896"/>
                    </a:lnTo>
                    <a:lnTo>
                      <a:pt x="13509" y="896"/>
                    </a:lnTo>
                    <a:lnTo>
                      <a:pt x="13292" y="760"/>
                    </a:lnTo>
                    <a:lnTo>
                      <a:pt x="13237" y="815"/>
                    </a:lnTo>
                    <a:lnTo>
                      <a:pt x="13210" y="977"/>
                    </a:lnTo>
                    <a:lnTo>
                      <a:pt x="13183" y="1059"/>
                    </a:lnTo>
                    <a:lnTo>
                      <a:pt x="13156" y="1140"/>
                    </a:lnTo>
                    <a:lnTo>
                      <a:pt x="13102" y="1167"/>
                    </a:lnTo>
                    <a:lnTo>
                      <a:pt x="12912" y="1167"/>
                    </a:lnTo>
                    <a:lnTo>
                      <a:pt x="12831" y="1140"/>
                    </a:lnTo>
                    <a:lnTo>
                      <a:pt x="12722" y="1140"/>
                    </a:lnTo>
                    <a:lnTo>
                      <a:pt x="12695" y="1167"/>
                    </a:lnTo>
                    <a:lnTo>
                      <a:pt x="12695" y="1222"/>
                    </a:lnTo>
                    <a:lnTo>
                      <a:pt x="12641" y="1249"/>
                    </a:lnTo>
                    <a:lnTo>
                      <a:pt x="12478" y="1194"/>
                    </a:lnTo>
                    <a:lnTo>
                      <a:pt x="12424" y="1167"/>
                    </a:lnTo>
                    <a:lnTo>
                      <a:pt x="12397" y="1222"/>
                    </a:lnTo>
                    <a:lnTo>
                      <a:pt x="12397" y="1249"/>
                    </a:lnTo>
                    <a:lnTo>
                      <a:pt x="12397" y="1276"/>
                    </a:lnTo>
                    <a:lnTo>
                      <a:pt x="12397" y="1330"/>
                    </a:lnTo>
                    <a:lnTo>
                      <a:pt x="12478" y="1384"/>
                    </a:lnTo>
                    <a:lnTo>
                      <a:pt x="12505" y="1439"/>
                    </a:lnTo>
                    <a:lnTo>
                      <a:pt x="12532" y="1493"/>
                    </a:lnTo>
                    <a:lnTo>
                      <a:pt x="12505" y="1574"/>
                    </a:lnTo>
                    <a:lnTo>
                      <a:pt x="12532" y="1656"/>
                    </a:lnTo>
                    <a:lnTo>
                      <a:pt x="12586" y="1710"/>
                    </a:lnTo>
                    <a:lnTo>
                      <a:pt x="12695" y="1764"/>
                    </a:lnTo>
                    <a:lnTo>
                      <a:pt x="12749" y="1818"/>
                    </a:lnTo>
                    <a:lnTo>
                      <a:pt x="12831" y="2035"/>
                    </a:lnTo>
                    <a:lnTo>
                      <a:pt x="12885" y="2089"/>
                    </a:lnTo>
                    <a:lnTo>
                      <a:pt x="12939" y="2144"/>
                    </a:lnTo>
                    <a:lnTo>
                      <a:pt x="12993" y="2171"/>
                    </a:lnTo>
                    <a:lnTo>
                      <a:pt x="12993" y="2252"/>
                    </a:lnTo>
                    <a:lnTo>
                      <a:pt x="12966" y="2306"/>
                    </a:lnTo>
                    <a:lnTo>
                      <a:pt x="12912" y="2361"/>
                    </a:lnTo>
                    <a:lnTo>
                      <a:pt x="12858" y="2388"/>
                    </a:lnTo>
                    <a:lnTo>
                      <a:pt x="12803" y="2442"/>
                    </a:lnTo>
                    <a:lnTo>
                      <a:pt x="12776" y="2496"/>
                    </a:lnTo>
                    <a:lnTo>
                      <a:pt x="12776" y="2659"/>
                    </a:lnTo>
                    <a:lnTo>
                      <a:pt x="12722" y="2713"/>
                    </a:lnTo>
                    <a:lnTo>
                      <a:pt x="12668" y="2740"/>
                    </a:lnTo>
                    <a:lnTo>
                      <a:pt x="12478" y="2686"/>
                    </a:lnTo>
                    <a:lnTo>
                      <a:pt x="12397" y="2686"/>
                    </a:lnTo>
                    <a:lnTo>
                      <a:pt x="12315" y="2713"/>
                    </a:lnTo>
                    <a:lnTo>
                      <a:pt x="12152" y="2713"/>
                    </a:lnTo>
                    <a:lnTo>
                      <a:pt x="12152" y="2740"/>
                    </a:lnTo>
                    <a:lnTo>
                      <a:pt x="12071" y="2686"/>
                    </a:lnTo>
                    <a:lnTo>
                      <a:pt x="11773" y="2442"/>
                    </a:lnTo>
                    <a:lnTo>
                      <a:pt x="11718" y="2361"/>
                    </a:lnTo>
                    <a:lnTo>
                      <a:pt x="11691" y="2252"/>
                    </a:lnTo>
                    <a:lnTo>
                      <a:pt x="11637" y="2171"/>
                    </a:lnTo>
                    <a:lnTo>
                      <a:pt x="11529" y="2117"/>
                    </a:lnTo>
                    <a:lnTo>
                      <a:pt x="11366" y="2117"/>
                    </a:lnTo>
                    <a:lnTo>
                      <a:pt x="11312" y="2089"/>
                    </a:lnTo>
                    <a:lnTo>
                      <a:pt x="11285" y="2062"/>
                    </a:lnTo>
                    <a:lnTo>
                      <a:pt x="11257" y="2062"/>
                    </a:lnTo>
                    <a:lnTo>
                      <a:pt x="11203" y="2117"/>
                    </a:lnTo>
                    <a:lnTo>
                      <a:pt x="11176" y="2062"/>
                    </a:lnTo>
                    <a:lnTo>
                      <a:pt x="11122" y="2008"/>
                    </a:lnTo>
                    <a:lnTo>
                      <a:pt x="11068" y="1981"/>
                    </a:lnTo>
                    <a:lnTo>
                      <a:pt x="11013" y="1981"/>
                    </a:lnTo>
                    <a:lnTo>
                      <a:pt x="10986" y="1954"/>
                    </a:lnTo>
                    <a:lnTo>
                      <a:pt x="10986" y="1927"/>
                    </a:lnTo>
                    <a:lnTo>
                      <a:pt x="10959" y="1927"/>
                    </a:lnTo>
                    <a:lnTo>
                      <a:pt x="10932" y="1900"/>
                    </a:lnTo>
                    <a:lnTo>
                      <a:pt x="10823" y="1981"/>
                    </a:lnTo>
                    <a:lnTo>
                      <a:pt x="10769" y="2008"/>
                    </a:lnTo>
                    <a:lnTo>
                      <a:pt x="10715" y="2008"/>
                    </a:lnTo>
                    <a:lnTo>
                      <a:pt x="10634" y="2062"/>
                    </a:lnTo>
                    <a:lnTo>
                      <a:pt x="10552" y="2089"/>
                    </a:lnTo>
                    <a:lnTo>
                      <a:pt x="10444" y="2117"/>
                    </a:lnTo>
                    <a:lnTo>
                      <a:pt x="10335" y="2117"/>
                    </a:lnTo>
                    <a:lnTo>
                      <a:pt x="10281" y="2089"/>
                    </a:lnTo>
                    <a:lnTo>
                      <a:pt x="10254" y="2089"/>
                    </a:lnTo>
                    <a:lnTo>
                      <a:pt x="10227" y="2062"/>
                    </a:lnTo>
                    <a:lnTo>
                      <a:pt x="10145" y="1927"/>
                    </a:lnTo>
                    <a:lnTo>
                      <a:pt x="10118" y="1927"/>
                    </a:lnTo>
                    <a:lnTo>
                      <a:pt x="10064" y="1900"/>
                    </a:lnTo>
                    <a:lnTo>
                      <a:pt x="10037" y="1900"/>
                    </a:lnTo>
                    <a:lnTo>
                      <a:pt x="9983" y="1818"/>
                    </a:lnTo>
                    <a:lnTo>
                      <a:pt x="9793" y="1520"/>
                    </a:lnTo>
                    <a:lnTo>
                      <a:pt x="9766" y="1439"/>
                    </a:lnTo>
                    <a:lnTo>
                      <a:pt x="9738" y="1357"/>
                    </a:lnTo>
                    <a:lnTo>
                      <a:pt x="9738" y="1249"/>
                    </a:lnTo>
                    <a:lnTo>
                      <a:pt x="9630" y="1303"/>
                    </a:lnTo>
                    <a:lnTo>
                      <a:pt x="9576" y="1493"/>
                    </a:lnTo>
                    <a:lnTo>
                      <a:pt x="9467" y="1656"/>
                    </a:lnTo>
                    <a:lnTo>
                      <a:pt x="9277" y="1710"/>
                    </a:lnTo>
                    <a:lnTo>
                      <a:pt x="9196" y="1683"/>
                    </a:lnTo>
                    <a:lnTo>
                      <a:pt x="9142" y="1601"/>
                    </a:lnTo>
                    <a:lnTo>
                      <a:pt x="9033" y="1411"/>
                    </a:lnTo>
                    <a:lnTo>
                      <a:pt x="9033" y="1384"/>
                    </a:lnTo>
                    <a:lnTo>
                      <a:pt x="9033" y="1222"/>
                    </a:lnTo>
                    <a:lnTo>
                      <a:pt x="9033" y="1167"/>
                    </a:lnTo>
                    <a:lnTo>
                      <a:pt x="9033" y="1140"/>
                    </a:lnTo>
                    <a:lnTo>
                      <a:pt x="8952" y="1113"/>
                    </a:lnTo>
                    <a:lnTo>
                      <a:pt x="8816" y="1086"/>
                    </a:lnTo>
                    <a:lnTo>
                      <a:pt x="8762" y="1086"/>
                    </a:lnTo>
                    <a:lnTo>
                      <a:pt x="8735" y="1059"/>
                    </a:lnTo>
                    <a:lnTo>
                      <a:pt x="8681" y="1032"/>
                    </a:lnTo>
                    <a:lnTo>
                      <a:pt x="8545" y="1032"/>
                    </a:lnTo>
                    <a:lnTo>
                      <a:pt x="8491" y="1005"/>
                    </a:lnTo>
                    <a:lnTo>
                      <a:pt x="8436" y="977"/>
                    </a:lnTo>
                    <a:lnTo>
                      <a:pt x="8382" y="950"/>
                    </a:lnTo>
                    <a:lnTo>
                      <a:pt x="8328" y="923"/>
                    </a:lnTo>
                    <a:lnTo>
                      <a:pt x="8274" y="950"/>
                    </a:lnTo>
                    <a:lnTo>
                      <a:pt x="8192" y="1032"/>
                    </a:lnTo>
                    <a:lnTo>
                      <a:pt x="8138" y="1059"/>
                    </a:lnTo>
                    <a:lnTo>
                      <a:pt x="8111" y="1032"/>
                    </a:lnTo>
                    <a:lnTo>
                      <a:pt x="8084" y="977"/>
                    </a:lnTo>
                    <a:lnTo>
                      <a:pt x="8057" y="950"/>
                    </a:lnTo>
                    <a:lnTo>
                      <a:pt x="8030" y="977"/>
                    </a:lnTo>
                    <a:lnTo>
                      <a:pt x="8003" y="1032"/>
                    </a:lnTo>
                    <a:lnTo>
                      <a:pt x="7921" y="1032"/>
                    </a:lnTo>
                    <a:lnTo>
                      <a:pt x="7840" y="1005"/>
                    </a:lnTo>
                    <a:lnTo>
                      <a:pt x="7786" y="1005"/>
                    </a:lnTo>
                    <a:lnTo>
                      <a:pt x="7731" y="1032"/>
                    </a:lnTo>
                    <a:lnTo>
                      <a:pt x="7704" y="1086"/>
                    </a:lnTo>
                    <a:lnTo>
                      <a:pt x="7650" y="1140"/>
                    </a:lnTo>
                    <a:lnTo>
                      <a:pt x="7623" y="1194"/>
                    </a:lnTo>
                    <a:lnTo>
                      <a:pt x="7569" y="1222"/>
                    </a:lnTo>
                    <a:lnTo>
                      <a:pt x="7514" y="1194"/>
                    </a:lnTo>
                    <a:lnTo>
                      <a:pt x="7460" y="1167"/>
                    </a:lnTo>
                    <a:lnTo>
                      <a:pt x="7352" y="1167"/>
                    </a:lnTo>
                    <a:lnTo>
                      <a:pt x="7324" y="1194"/>
                    </a:lnTo>
                    <a:lnTo>
                      <a:pt x="7297" y="1222"/>
                    </a:lnTo>
                    <a:lnTo>
                      <a:pt x="7216" y="1222"/>
                    </a:lnTo>
                    <a:lnTo>
                      <a:pt x="6809" y="1167"/>
                    </a:lnTo>
                    <a:lnTo>
                      <a:pt x="6619" y="1086"/>
                    </a:lnTo>
                    <a:lnTo>
                      <a:pt x="6538" y="1086"/>
                    </a:lnTo>
                    <a:lnTo>
                      <a:pt x="6511" y="1113"/>
                    </a:lnTo>
                    <a:lnTo>
                      <a:pt x="6456" y="1140"/>
                    </a:lnTo>
                    <a:lnTo>
                      <a:pt x="6402" y="1167"/>
                    </a:lnTo>
                    <a:lnTo>
                      <a:pt x="6348" y="1140"/>
                    </a:lnTo>
                    <a:lnTo>
                      <a:pt x="6348" y="1113"/>
                    </a:lnTo>
                    <a:lnTo>
                      <a:pt x="6321" y="1086"/>
                    </a:lnTo>
                    <a:lnTo>
                      <a:pt x="6294" y="1113"/>
                    </a:lnTo>
                    <a:lnTo>
                      <a:pt x="6212" y="1194"/>
                    </a:lnTo>
                    <a:lnTo>
                      <a:pt x="6131" y="1194"/>
                    </a:lnTo>
                    <a:lnTo>
                      <a:pt x="6104" y="1167"/>
                    </a:lnTo>
                    <a:lnTo>
                      <a:pt x="6077" y="1167"/>
                    </a:lnTo>
                    <a:lnTo>
                      <a:pt x="5968" y="1194"/>
                    </a:lnTo>
                    <a:lnTo>
                      <a:pt x="5860" y="1222"/>
                    </a:lnTo>
                    <a:lnTo>
                      <a:pt x="5833" y="1249"/>
                    </a:lnTo>
                    <a:lnTo>
                      <a:pt x="5724" y="1276"/>
                    </a:lnTo>
                    <a:lnTo>
                      <a:pt x="5616" y="1194"/>
                    </a:lnTo>
                    <a:lnTo>
                      <a:pt x="5426" y="1222"/>
                    </a:lnTo>
                    <a:lnTo>
                      <a:pt x="5399" y="1249"/>
                    </a:lnTo>
                    <a:lnTo>
                      <a:pt x="5399" y="1276"/>
                    </a:lnTo>
                    <a:lnTo>
                      <a:pt x="5371" y="1303"/>
                    </a:lnTo>
                    <a:lnTo>
                      <a:pt x="5317" y="1303"/>
                    </a:lnTo>
                    <a:lnTo>
                      <a:pt x="5263" y="1276"/>
                    </a:lnTo>
                    <a:lnTo>
                      <a:pt x="5236" y="1276"/>
                    </a:lnTo>
                    <a:lnTo>
                      <a:pt x="5209" y="1249"/>
                    </a:lnTo>
                    <a:lnTo>
                      <a:pt x="5155" y="1222"/>
                    </a:lnTo>
                    <a:lnTo>
                      <a:pt x="5127" y="1194"/>
                    </a:lnTo>
                    <a:lnTo>
                      <a:pt x="5100" y="1194"/>
                    </a:lnTo>
                    <a:lnTo>
                      <a:pt x="5073" y="1222"/>
                    </a:lnTo>
                    <a:lnTo>
                      <a:pt x="5019" y="1222"/>
                    </a:lnTo>
                    <a:lnTo>
                      <a:pt x="4965" y="1194"/>
                    </a:lnTo>
                    <a:lnTo>
                      <a:pt x="4748" y="1167"/>
                    </a:lnTo>
                    <a:lnTo>
                      <a:pt x="4639" y="1140"/>
                    </a:lnTo>
                    <a:lnTo>
                      <a:pt x="4612" y="1140"/>
                    </a:lnTo>
                    <a:lnTo>
                      <a:pt x="4612" y="1113"/>
                    </a:lnTo>
                    <a:lnTo>
                      <a:pt x="4612" y="1005"/>
                    </a:lnTo>
                    <a:lnTo>
                      <a:pt x="4612" y="977"/>
                    </a:lnTo>
                    <a:lnTo>
                      <a:pt x="4585" y="950"/>
                    </a:lnTo>
                    <a:lnTo>
                      <a:pt x="4558" y="950"/>
                    </a:lnTo>
                    <a:lnTo>
                      <a:pt x="4531" y="923"/>
                    </a:lnTo>
                    <a:lnTo>
                      <a:pt x="4476" y="923"/>
                    </a:lnTo>
                    <a:lnTo>
                      <a:pt x="4449" y="950"/>
                    </a:lnTo>
                    <a:lnTo>
                      <a:pt x="4449" y="977"/>
                    </a:lnTo>
                    <a:lnTo>
                      <a:pt x="4449" y="1005"/>
                    </a:lnTo>
                    <a:lnTo>
                      <a:pt x="4422" y="1032"/>
                    </a:lnTo>
                    <a:lnTo>
                      <a:pt x="4341" y="1059"/>
                    </a:lnTo>
                    <a:lnTo>
                      <a:pt x="4287" y="1059"/>
                    </a:lnTo>
                    <a:lnTo>
                      <a:pt x="4259" y="1032"/>
                    </a:lnTo>
                    <a:lnTo>
                      <a:pt x="4205" y="1005"/>
                    </a:lnTo>
                    <a:lnTo>
                      <a:pt x="4124" y="1005"/>
                    </a:lnTo>
                    <a:lnTo>
                      <a:pt x="4015" y="1086"/>
                    </a:lnTo>
                    <a:lnTo>
                      <a:pt x="3880" y="1167"/>
                    </a:lnTo>
                    <a:lnTo>
                      <a:pt x="3853" y="1194"/>
                    </a:lnTo>
                    <a:lnTo>
                      <a:pt x="3825" y="1167"/>
                    </a:lnTo>
                    <a:lnTo>
                      <a:pt x="3798" y="1167"/>
                    </a:lnTo>
                    <a:lnTo>
                      <a:pt x="3771" y="1140"/>
                    </a:lnTo>
                    <a:lnTo>
                      <a:pt x="3717" y="1140"/>
                    </a:lnTo>
                    <a:lnTo>
                      <a:pt x="3608" y="1222"/>
                    </a:lnTo>
                    <a:lnTo>
                      <a:pt x="3554" y="1249"/>
                    </a:lnTo>
                    <a:lnTo>
                      <a:pt x="3256" y="1249"/>
                    </a:lnTo>
                    <a:lnTo>
                      <a:pt x="3147" y="1276"/>
                    </a:lnTo>
                    <a:lnTo>
                      <a:pt x="3012" y="1330"/>
                    </a:lnTo>
                    <a:lnTo>
                      <a:pt x="2795" y="1357"/>
                    </a:lnTo>
                    <a:lnTo>
                      <a:pt x="2740" y="1384"/>
                    </a:lnTo>
                    <a:lnTo>
                      <a:pt x="2632" y="1439"/>
                    </a:lnTo>
                    <a:lnTo>
                      <a:pt x="2388" y="1656"/>
                    </a:lnTo>
                    <a:lnTo>
                      <a:pt x="2361" y="1683"/>
                    </a:lnTo>
                    <a:lnTo>
                      <a:pt x="2279" y="1710"/>
                    </a:lnTo>
                    <a:lnTo>
                      <a:pt x="2171" y="1764"/>
                    </a:lnTo>
                    <a:lnTo>
                      <a:pt x="2117" y="1791"/>
                    </a:lnTo>
                    <a:lnTo>
                      <a:pt x="2062" y="1845"/>
                    </a:lnTo>
                    <a:lnTo>
                      <a:pt x="2035" y="1900"/>
                    </a:lnTo>
                    <a:lnTo>
                      <a:pt x="2035" y="1954"/>
                    </a:lnTo>
                    <a:lnTo>
                      <a:pt x="2035" y="2035"/>
                    </a:lnTo>
                    <a:lnTo>
                      <a:pt x="2008" y="2089"/>
                    </a:lnTo>
                    <a:lnTo>
                      <a:pt x="1927" y="2171"/>
                    </a:lnTo>
                    <a:lnTo>
                      <a:pt x="1927" y="2225"/>
                    </a:lnTo>
                    <a:lnTo>
                      <a:pt x="1900" y="2306"/>
                    </a:lnTo>
                    <a:lnTo>
                      <a:pt x="1900" y="2361"/>
                    </a:lnTo>
                    <a:lnTo>
                      <a:pt x="1900" y="2415"/>
                    </a:lnTo>
                    <a:lnTo>
                      <a:pt x="1845" y="2469"/>
                    </a:lnTo>
                    <a:lnTo>
                      <a:pt x="1656" y="2632"/>
                    </a:lnTo>
                    <a:lnTo>
                      <a:pt x="1574" y="2713"/>
                    </a:lnTo>
                    <a:lnTo>
                      <a:pt x="1493" y="2822"/>
                    </a:lnTo>
                    <a:lnTo>
                      <a:pt x="1439" y="3012"/>
                    </a:lnTo>
                    <a:lnTo>
                      <a:pt x="1411" y="3066"/>
                    </a:lnTo>
                    <a:lnTo>
                      <a:pt x="1357" y="3147"/>
                    </a:lnTo>
                    <a:lnTo>
                      <a:pt x="1330" y="3174"/>
                    </a:lnTo>
                    <a:lnTo>
                      <a:pt x="1330" y="3202"/>
                    </a:lnTo>
                    <a:lnTo>
                      <a:pt x="1330" y="3283"/>
                    </a:lnTo>
                    <a:lnTo>
                      <a:pt x="1303" y="3310"/>
                    </a:lnTo>
                    <a:lnTo>
                      <a:pt x="1222" y="3391"/>
                    </a:lnTo>
                    <a:lnTo>
                      <a:pt x="896" y="3554"/>
                    </a:lnTo>
                    <a:lnTo>
                      <a:pt x="788" y="3636"/>
                    </a:lnTo>
                    <a:lnTo>
                      <a:pt x="788" y="3717"/>
                    </a:lnTo>
                    <a:lnTo>
                      <a:pt x="842" y="3771"/>
                    </a:lnTo>
                    <a:lnTo>
                      <a:pt x="977" y="3853"/>
                    </a:lnTo>
                    <a:lnTo>
                      <a:pt x="896" y="3880"/>
                    </a:lnTo>
                    <a:lnTo>
                      <a:pt x="760" y="3961"/>
                    </a:lnTo>
                    <a:lnTo>
                      <a:pt x="679" y="3988"/>
                    </a:lnTo>
                    <a:lnTo>
                      <a:pt x="489" y="4015"/>
                    </a:lnTo>
                    <a:lnTo>
                      <a:pt x="191" y="3988"/>
                    </a:lnTo>
                    <a:lnTo>
                      <a:pt x="82" y="3988"/>
                    </a:lnTo>
                    <a:lnTo>
                      <a:pt x="1" y="4070"/>
                    </a:lnTo>
                    <a:lnTo>
                      <a:pt x="1" y="4124"/>
                    </a:lnTo>
                    <a:lnTo>
                      <a:pt x="55" y="4178"/>
                    </a:lnTo>
                    <a:lnTo>
                      <a:pt x="55" y="4205"/>
                    </a:lnTo>
                    <a:lnTo>
                      <a:pt x="55" y="4232"/>
                    </a:lnTo>
                    <a:lnTo>
                      <a:pt x="55" y="4287"/>
                    </a:lnTo>
                    <a:lnTo>
                      <a:pt x="82" y="4558"/>
                    </a:lnTo>
                    <a:lnTo>
                      <a:pt x="55" y="4748"/>
                    </a:lnTo>
                    <a:lnTo>
                      <a:pt x="55" y="4992"/>
                    </a:lnTo>
                    <a:lnTo>
                      <a:pt x="55" y="5019"/>
                    </a:lnTo>
                    <a:lnTo>
                      <a:pt x="245" y="5480"/>
                    </a:lnTo>
                    <a:lnTo>
                      <a:pt x="299" y="5588"/>
                    </a:lnTo>
                    <a:lnTo>
                      <a:pt x="462" y="5778"/>
                    </a:lnTo>
                    <a:lnTo>
                      <a:pt x="516" y="5887"/>
                    </a:lnTo>
                    <a:lnTo>
                      <a:pt x="543" y="5941"/>
                    </a:lnTo>
                    <a:lnTo>
                      <a:pt x="598" y="5968"/>
                    </a:lnTo>
                    <a:lnTo>
                      <a:pt x="598" y="5995"/>
                    </a:lnTo>
                    <a:lnTo>
                      <a:pt x="571" y="6022"/>
                    </a:lnTo>
                    <a:lnTo>
                      <a:pt x="543" y="6050"/>
                    </a:lnTo>
                    <a:lnTo>
                      <a:pt x="516" y="6077"/>
                    </a:lnTo>
                    <a:lnTo>
                      <a:pt x="543" y="6077"/>
                    </a:lnTo>
                    <a:lnTo>
                      <a:pt x="571" y="6104"/>
                    </a:lnTo>
                    <a:lnTo>
                      <a:pt x="571" y="6131"/>
                    </a:lnTo>
                    <a:lnTo>
                      <a:pt x="516" y="6158"/>
                    </a:lnTo>
                    <a:lnTo>
                      <a:pt x="516" y="6212"/>
                    </a:lnTo>
                    <a:lnTo>
                      <a:pt x="543" y="6239"/>
                    </a:lnTo>
                    <a:lnTo>
                      <a:pt x="543" y="6294"/>
                    </a:lnTo>
                    <a:lnTo>
                      <a:pt x="571" y="6375"/>
                    </a:lnTo>
                    <a:lnTo>
                      <a:pt x="571" y="6484"/>
                    </a:lnTo>
                    <a:lnTo>
                      <a:pt x="598" y="6565"/>
                    </a:lnTo>
                    <a:lnTo>
                      <a:pt x="625" y="6592"/>
                    </a:lnTo>
                    <a:lnTo>
                      <a:pt x="652" y="6619"/>
                    </a:lnTo>
                    <a:lnTo>
                      <a:pt x="652" y="6646"/>
                    </a:lnTo>
                    <a:lnTo>
                      <a:pt x="652" y="6701"/>
                    </a:lnTo>
                    <a:lnTo>
                      <a:pt x="652" y="6728"/>
                    </a:lnTo>
                    <a:lnTo>
                      <a:pt x="625" y="6836"/>
                    </a:lnTo>
                    <a:lnTo>
                      <a:pt x="571" y="6863"/>
                    </a:lnTo>
                    <a:lnTo>
                      <a:pt x="571" y="6918"/>
                    </a:lnTo>
                    <a:lnTo>
                      <a:pt x="571" y="6999"/>
                    </a:lnTo>
                    <a:lnTo>
                      <a:pt x="571" y="7080"/>
                    </a:lnTo>
                    <a:lnTo>
                      <a:pt x="598" y="7135"/>
                    </a:lnTo>
                    <a:lnTo>
                      <a:pt x="625" y="7162"/>
                    </a:lnTo>
                    <a:lnTo>
                      <a:pt x="652" y="7162"/>
                    </a:lnTo>
                    <a:lnTo>
                      <a:pt x="842" y="7243"/>
                    </a:lnTo>
                    <a:lnTo>
                      <a:pt x="950" y="7297"/>
                    </a:lnTo>
                    <a:lnTo>
                      <a:pt x="1194" y="7569"/>
                    </a:lnTo>
                    <a:lnTo>
                      <a:pt x="1276" y="7623"/>
                    </a:lnTo>
                    <a:lnTo>
                      <a:pt x="1303" y="7650"/>
                    </a:lnTo>
                    <a:lnTo>
                      <a:pt x="1303" y="7677"/>
                    </a:lnTo>
                    <a:lnTo>
                      <a:pt x="1330" y="7731"/>
                    </a:lnTo>
                    <a:lnTo>
                      <a:pt x="1330" y="7758"/>
                    </a:lnTo>
                    <a:lnTo>
                      <a:pt x="1384" y="7813"/>
                    </a:lnTo>
                    <a:lnTo>
                      <a:pt x="1493" y="7867"/>
                    </a:lnTo>
                    <a:lnTo>
                      <a:pt x="1520" y="7894"/>
                    </a:lnTo>
                    <a:lnTo>
                      <a:pt x="1547" y="7948"/>
                    </a:lnTo>
                    <a:lnTo>
                      <a:pt x="1547" y="7975"/>
                    </a:lnTo>
                    <a:lnTo>
                      <a:pt x="1520" y="8030"/>
                    </a:lnTo>
                    <a:lnTo>
                      <a:pt x="1411" y="8084"/>
                    </a:lnTo>
                    <a:lnTo>
                      <a:pt x="1384" y="8165"/>
                    </a:lnTo>
                    <a:lnTo>
                      <a:pt x="1357" y="8219"/>
                    </a:lnTo>
                    <a:lnTo>
                      <a:pt x="1303" y="8789"/>
                    </a:lnTo>
                    <a:lnTo>
                      <a:pt x="1330" y="8925"/>
                    </a:lnTo>
                    <a:lnTo>
                      <a:pt x="1493" y="9196"/>
                    </a:lnTo>
                    <a:lnTo>
                      <a:pt x="1547" y="9250"/>
                    </a:lnTo>
                    <a:lnTo>
                      <a:pt x="1547" y="9277"/>
                    </a:lnTo>
                    <a:lnTo>
                      <a:pt x="1601" y="9386"/>
                    </a:lnTo>
                    <a:lnTo>
                      <a:pt x="1656" y="9576"/>
                    </a:lnTo>
                    <a:lnTo>
                      <a:pt x="1791" y="9874"/>
                    </a:lnTo>
                    <a:lnTo>
                      <a:pt x="1954" y="10064"/>
                    </a:lnTo>
                    <a:lnTo>
                      <a:pt x="2035" y="10227"/>
                    </a:lnTo>
                    <a:lnTo>
                      <a:pt x="2090" y="10362"/>
                    </a:lnTo>
                    <a:lnTo>
                      <a:pt x="2090" y="10552"/>
                    </a:lnTo>
                    <a:lnTo>
                      <a:pt x="2035" y="10633"/>
                    </a:lnTo>
                    <a:lnTo>
                      <a:pt x="2062" y="10661"/>
                    </a:lnTo>
                    <a:lnTo>
                      <a:pt x="2117" y="10715"/>
                    </a:lnTo>
                    <a:lnTo>
                      <a:pt x="2144" y="10742"/>
                    </a:lnTo>
                    <a:lnTo>
                      <a:pt x="2144" y="10796"/>
                    </a:lnTo>
                    <a:lnTo>
                      <a:pt x="2171" y="10850"/>
                    </a:lnTo>
                    <a:lnTo>
                      <a:pt x="2171" y="10878"/>
                    </a:lnTo>
                    <a:lnTo>
                      <a:pt x="2198" y="10823"/>
                    </a:lnTo>
                    <a:lnTo>
                      <a:pt x="2198" y="10742"/>
                    </a:lnTo>
                    <a:lnTo>
                      <a:pt x="2171" y="10606"/>
                    </a:lnTo>
                    <a:lnTo>
                      <a:pt x="2171" y="10552"/>
                    </a:lnTo>
                    <a:lnTo>
                      <a:pt x="2225" y="10444"/>
                    </a:lnTo>
                    <a:lnTo>
                      <a:pt x="2225" y="10389"/>
                    </a:lnTo>
                    <a:lnTo>
                      <a:pt x="2171" y="10281"/>
                    </a:lnTo>
                    <a:lnTo>
                      <a:pt x="2008" y="10091"/>
                    </a:lnTo>
                    <a:lnTo>
                      <a:pt x="1954" y="9983"/>
                    </a:lnTo>
                    <a:lnTo>
                      <a:pt x="1981" y="9983"/>
                    </a:lnTo>
                    <a:lnTo>
                      <a:pt x="2090" y="10172"/>
                    </a:lnTo>
                    <a:lnTo>
                      <a:pt x="2171" y="10200"/>
                    </a:lnTo>
                    <a:lnTo>
                      <a:pt x="2198" y="10254"/>
                    </a:lnTo>
                    <a:lnTo>
                      <a:pt x="2198" y="10281"/>
                    </a:lnTo>
                    <a:lnTo>
                      <a:pt x="2225" y="10335"/>
                    </a:lnTo>
                    <a:lnTo>
                      <a:pt x="2252" y="10362"/>
                    </a:lnTo>
                    <a:lnTo>
                      <a:pt x="2252" y="10389"/>
                    </a:lnTo>
                    <a:lnTo>
                      <a:pt x="2415" y="10335"/>
                    </a:lnTo>
                    <a:lnTo>
                      <a:pt x="2469" y="10362"/>
                    </a:lnTo>
                    <a:lnTo>
                      <a:pt x="2523" y="10389"/>
                    </a:lnTo>
                    <a:lnTo>
                      <a:pt x="2551" y="10389"/>
                    </a:lnTo>
                    <a:lnTo>
                      <a:pt x="2605" y="10335"/>
                    </a:lnTo>
                    <a:lnTo>
                      <a:pt x="2605" y="10389"/>
                    </a:lnTo>
                    <a:lnTo>
                      <a:pt x="2551" y="10417"/>
                    </a:lnTo>
                    <a:lnTo>
                      <a:pt x="2496" y="10417"/>
                    </a:lnTo>
                    <a:lnTo>
                      <a:pt x="2469" y="10389"/>
                    </a:lnTo>
                    <a:lnTo>
                      <a:pt x="2442" y="10389"/>
                    </a:lnTo>
                    <a:lnTo>
                      <a:pt x="2415" y="10362"/>
                    </a:lnTo>
                    <a:lnTo>
                      <a:pt x="2361" y="10389"/>
                    </a:lnTo>
                    <a:lnTo>
                      <a:pt x="2334" y="10389"/>
                    </a:lnTo>
                    <a:lnTo>
                      <a:pt x="2279" y="10444"/>
                    </a:lnTo>
                    <a:lnTo>
                      <a:pt x="2252" y="10498"/>
                    </a:lnTo>
                    <a:lnTo>
                      <a:pt x="2225" y="10552"/>
                    </a:lnTo>
                    <a:lnTo>
                      <a:pt x="2225" y="10661"/>
                    </a:lnTo>
                    <a:lnTo>
                      <a:pt x="2252" y="10661"/>
                    </a:lnTo>
                    <a:lnTo>
                      <a:pt x="2252" y="10579"/>
                    </a:lnTo>
                    <a:lnTo>
                      <a:pt x="2279" y="10606"/>
                    </a:lnTo>
                    <a:lnTo>
                      <a:pt x="2279" y="10525"/>
                    </a:lnTo>
                    <a:lnTo>
                      <a:pt x="2307" y="10579"/>
                    </a:lnTo>
                    <a:lnTo>
                      <a:pt x="2307" y="10606"/>
                    </a:lnTo>
                    <a:lnTo>
                      <a:pt x="2361" y="10606"/>
                    </a:lnTo>
                    <a:lnTo>
                      <a:pt x="2388" y="10579"/>
                    </a:lnTo>
                    <a:lnTo>
                      <a:pt x="2388" y="10606"/>
                    </a:lnTo>
                    <a:lnTo>
                      <a:pt x="2361" y="10606"/>
                    </a:lnTo>
                    <a:lnTo>
                      <a:pt x="2361" y="10633"/>
                    </a:lnTo>
                    <a:lnTo>
                      <a:pt x="2361" y="10661"/>
                    </a:lnTo>
                    <a:lnTo>
                      <a:pt x="2388" y="10661"/>
                    </a:lnTo>
                    <a:lnTo>
                      <a:pt x="2415" y="10688"/>
                    </a:lnTo>
                    <a:lnTo>
                      <a:pt x="2469" y="10688"/>
                    </a:lnTo>
                    <a:lnTo>
                      <a:pt x="2469" y="10715"/>
                    </a:lnTo>
                    <a:lnTo>
                      <a:pt x="2388" y="10715"/>
                    </a:lnTo>
                    <a:lnTo>
                      <a:pt x="2334" y="10688"/>
                    </a:lnTo>
                    <a:lnTo>
                      <a:pt x="2307" y="10661"/>
                    </a:lnTo>
                    <a:lnTo>
                      <a:pt x="2252" y="10688"/>
                    </a:lnTo>
                    <a:lnTo>
                      <a:pt x="2252" y="10850"/>
                    </a:lnTo>
                    <a:lnTo>
                      <a:pt x="2279" y="10878"/>
                    </a:lnTo>
                    <a:lnTo>
                      <a:pt x="2307" y="10932"/>
                    </a:lnTo>
                    <a:lnTo>
                      <a:pt x="2334" y="10959"/>
                    </a:lnTo>
                    <a:lnTo>
                      <a:pt x="2307" y="10959"/>
                    </a:lnTo>
                    <a:lnTo>
                      <a:pt x="2252" y="10905"/>
                    </a:lnTo>
                    <a:lnTo>
                      <a:pt x="2225" y="10878"/>
                    </a:lnTo>
                    <a:lnTo>
                      <a:pt x="2171" y="10932"/>
                    </a:lnTo>
                    <a:lnTo>
                      <a:pt x="2225" y="11040"/>
                    </a:lnTo>
                    <a:lnTo>
                      <a:pt x="2252" y="11013"/>
                    </a:lnTo>
                    <a:lnTo>
                      <a:pt x="2307" y="10986"/>
                    </a:lnTo>
                    <a:lnTo>
                      <a:pt x="2415" y="10986"/>
                    </a:lnTo>
                    <a:lnTo>
                      <a:pt x="2442" y="10959"/>
                    </a:lnTo>
                    <a:lnTo>
                      <a:pt x="2442" y="10905"/>
                    </a:lnTo>
                    <a:lnTo>
                      <a:pt x="2442" y="10769"/>
                    </a:lnTo>
                    <a:lnTo>
                      <a:pt x="2469" y="10823"/>
                    </a:lnTo>
                    <a:lnTo>
                      <a:pt x="2523" y="10823"/>
                    </a:lnTo>
                    <a:lnTo>
                      <a:pt x="2496" y="10850"/>
                    </a:lnTo>
                    <a:lnTo>
                      <a:pt x="2496" y="10932"/>
                    </a:lnTo>
                    <a:lnTo>
                      <a:pt x="2496" y="10959"/>
                    </a:lnTo>
                    <a:lnTo>
                      <a:pt x="2496" y="11040"/>
                    </a:lnTo>
                    <a:lnTo>
                      <a:pt x="2523" y="11122"/>
                    </a:lnTo>
                    <a:lnTo>
                      <a:pt x="2632" y="11176"/>
                    </a:lnTo>
                    <a:lnTo>
                      <a:pt x="2659" y="11230"/>
                    </a:lnTo>
                    <a:lnTo>
                      <a:pt x="2686" y="11257"/>
                    </a:lnTo>
                    <a:lnTo>
                      <a:pt x="2713" y="11257"/>
                    </a:lnTo>
                    <a:lnTo>
                      <a:pt x="2740" y="11230"/>
                    </a:lnTo>
                    <a:lnTo>
                      <a:pt x="2768" y="11176"/>
                    </a:lnTo>
                    <a:lnTo>
                      <a:pt x="2740" y="11149"/>
                    </a:lnTo>
                    <a:lnTo>
                      <a:pt x="2768" y="11122"/>
                    </a:lnTo>
                    <a:lnTo>
                      <a:pt x="2768" y="11149"/>
                    </a:lnTo>
                    <a:lnTo>
                      <a:pt x="2795" y="11176"/>
                    </a:lnTo>
                    <a:lnTo>
                      <a:pt x="2903" y="11393"/>
                    </a:lnTo>
                    <a:lnTo>
                      <a:pt x="2903" y="11393"/>
                    </a:lnTo>
                    <a:lnTo>
                      <a:pt x="2849" y="11366"/>
                    </a:lnTo>
                    <a:lnTo>
                      <a:pt x="2795" y="11284"/>
                    </a:lnTo>
                    <a:lnTo>
                      <a:pt x="2686" y="11284"/>
                    </a:lnTo>
                    <a:lnTo>
                      <a:pt x="2659" y="11312"/>
                    </a:lnTo>
                    <a:lnTo>
                      <a:pt x="2632" y="11339"/>
                    </a:lnTo>
                    <a:lnTo>
                      <a:pt x="2605" y="11366"/>
                    </a:lnTo>
                    <a:lnTo>
                      <a:pt x="2578" y="11366"/>
                    </a:lnTo>
                    <a:lnTo>
                      <a:pt x="2578" y="11339"/>
                    </a:lnTo>
                    <a:lnTo>
                      <a:pt x="2551" y="11312"/>
                    </a:lnTo>
                    <a:lnTo>
                      <a:pt x="2551" y="11366"/>
                    </a:lnTo>
                    <a:lnTo>
                      <a:pt x="2605" y="11447"/>
                    </a:lnTo>
                    <a:lnTo>
                      <a:pt x="2632" y="11474"/>
                    </a:lnTo>
                    <a:lnTo>
                      <a:pt x="2659" y="11556"/>
                    </a:lnTo>
                    <a:lnTo>
                      <a:pt x="2659" y="11583"/>
                    </a:lnTo>
                    <a:lnTo>
                      <a:pt x="2659" y="11637"/>
                    </a:lnTo>
                    <a:lnTo>
                      <a:pt x="2713" y="11664"/>
                    </a:lnTo>
                    <a:lnTo>
                      <a:pt x="2740" y="11637"/>
                    </a:lnTo>
                    <a:lnTo>
                      <a:pt x="2795" y="11637"/>
                    </a:lnTo>
                    <a:lnTo>
                      <a:pt x="2795" y="11664"/>
                    </a:lnTo>
                    <a:lnTo>
                      <a:pt x="2849" y="11773"/>
                    </a:lnTo>
                    <a:lnTo>
                      <a:pt x="2849" y="11827"/>
                    </a:lnTo>
                    <a:lnTo>
                      <a:pt x="2822" y="11827"/>
                    </a:lnTo>
                    <a:lnTo>
                      <a:pt x="2768" y="11773"/>
                    </a:lnTo>
                    <a:lnTo>
                      <a:pt x="2686" y="11827"/>
                    </a:lnTo>
                    <a:lnTo>
                      <a:pt x="2578" y="11908"/>
                    </a:lnTo>
                    <a:lnTo>
                      <a:pt x="2578" y="11963"/>
                    </a:lnTo>
                    <a:lnTo>
                      <a:pt x="2578" y="11990"/>
                    </a:lnTo>
                    <a:lnTo>
                      <a:pt x="2578" y="12017"/>
                    </a:lnTo>
                    <a:lnTo>
                      <a:pt x="2578" y="12044"/>
                    </a:lnTo>
                    <a:lnTo>
                      <a:pt x="2523" y="12071"/>
                    </a:lnTo>
                    <a:lnTo>
                      <a:pt x="2523" y="12098"/>
                    </a:lnTo>
                    <a:lnTo>
                      <a:pt x="2632" y="12098"/>
                    </a:lnTo>
                    <a:lnTo>
                      <a:pt x="2632" y="12125"/>
                    </a:lnTo>
                    <a:lnTo>
                      <a:pt x="2632" y="12152"/>
                    </a:lnTo>
                    <a:lnTo>
                      <a:pt x="2659" y="12180"/>
                    </a:lnTo>
                    <a:lnTo>
                      <a:pt x="2659" y="12207"/>
                    </a:lnTo>
                    <a:lnTo>
                      <a:pt x="2713" y="12288"/>
                    </a:lnTo>
                    <a:lnTo>
                      <a:pt x="2713" y="12342"/>
                    </a:lnTo>
                    <a:lnTo>
                      <a:pt x="2713" y="12397"/>
                    </a:lnTo>
                    <a:lnTo>
                      <a:pt x="2713" y="12451"/>
                    </a:lnTo>
                    <a:lnTo>
                      <a:pt x="2686" y="12505"/>
                    </a:lnTo>
                    <a:lnTo>
                      <a:pt x="2659" y="12532"/>
                    </a:lnTo>
                    <a:lnTo>
                      <a:pt x="2659" y="12586"/>
                    </a:lnTo>
                    <a:lnTo>
                      <a:pt x="2659" y="12668"/>
                    </a:lnTo>
                    <a:lnTo>
                      <a:pt x="2686" y="12858"/>
                    </a:lnTo>
                    <a:lnTo>
                      <a:pt x="2713" y="12939"/>
                    </a:lnTo>
                    <a:lnTo>
                      <a:pt x="2686" y="12966"/>
                    </a:lnTo>
                    <a:lnTo>
                      <a:pt x="2659" y="13020"/>
                    </a:lnTo>
                    <a:lnTo>
                      <a:pt x="2632" y="13075"/>
                    </a:lnTo>
                    <a:lnTo>
                      <a:pt x="2659" y="13102"/>
                    </a:lnTo>
                    <a:lnTo>
                      <a:pt x="2686" y="13129"/>
                    </a:lnTo>
                    <a:lnTo>
                      <a:pt x="2795" y="13210"/>
                    </a:lnTo>
                    <a:lnTo>
                      <a:pt x="2740" y="13265"/>
                    </a:lnTo>
                    <a:lnTo>
                      <a:pt x="2795" y="13265"/>
                    </a:lnTo>
                    <a:lnTo>
                      <a:pt x="2876" y="13292"/>
                    </a:lnTo>
                    <a:lnTo>
                      <a:pt x="2930" y="13319"/>
                    </a:lnTo>
                    <a:lnTo>
                      <a:pt x="2957" y="13292"/>
                    </a:lnTo>
                    <a:lnTo>
                      <a:pt x="2985" y="13265"/>
                    </a:lnTo>
                    <a:lnTo>
                      <a:pt x="3066" y="13265"/>
                    </a:lnTo>
                    <a:lnTo>
                      <a:pt x="3066" y="13210"/>
                    </a:lnTo>
                    <a:lnTo>
                      <a:pt x="3120" y="13156"/>
                    </a:lnTo>
                    <a:lnTo>
                      <a:pt x="3256" y="13075"/>
                    </a:lnTo>
                    <a:lnTo>
                      <a:pt x="3337" y="13129"/>
                    </a:lnTo>
                    <a:lnTo>
                      <a:pt x="3419" y="13156"/>
                    </a:lnTo>
                    <a:lnTo>
                      <a:pt x="3473" y="13210"/>
                    </a:lnTo>
                    <a:lnTo>
                      <a:pt x="3500" y="13292"/>
                    </a:lnTo>
                    <a:lnTo>
                      <a:pt x="3554" y="13265"/>
                    </a:lnTo>
                    <a:lnTo>
                      <a:pt x="3581" y="13265"/>
                    </a:lnTo>
                    <a:lnTo>
                      <a:pt x="3581" y="13237"/>
                    </a:lnTo>
                    <a:lnTo>
                      <a:pt x="3636" y="13265"/>
                    </a:lnTo>
                    <a:lnTo>
                      <a:pt x="3690" y="13237"/>
                    </a:lnTo>
                    <a:lnTo>
                      <a:pt x="3744" y="13210"/>
                    </a:lnTo>
                    <a:lnTo>
                      <a:pt x="3744" y="13156"/>
                    </a:lnTo>
                    <a:lnTo>
                      <a:pt x="3744" y="13129"/>
                    </a:lnTo>
                    <a:lnTo>
                      <a:pt x="3744" y="13075"/>
                    </a:lnTo>
                    <a:lnTo>
                      <a:pt x="3717" y="13020"/>
                    </a:lnTo>
                    <a:lnTo>
                      <a:pt x="3744" y="12993"/>
                    </a:lnTo>
                    <a:lnTo>
                      <a:pt x="3771" y="12912"/>
                    </a:lnTo>
                    <a:lnTo>
                      <a:pt x="3771" y="12831"/>
                    </a:lnTo>
                    <a:lnTo>
                      <a:pt x="3798" y="12749"/>
                    </a:lnTo>
                    <a:lnTo>
                      <a:pt x="3880" y="12614"/>
                    </a:lnTo>
                    <a:lnTo>
                      <a:pt x="3907" y="12532"/>
                    </a:lnTo>
                    <a:lnTo>
                      <a:pt x="3907" y="12505"/>
                    </a:lnTo>
                    <a:lnTo>
                      <a:pt x="3853" y="12532"/>
                    </a:lnTo>
                    <a:lnTo>
                      <a:pt x="3907" y="12424"/>
                    </a:lnTo>
                    <a:lnTo>
                      <a:pt x="3934" y="12397"/>
                    </a:lnTo>
                    <a:lnTo>
                      <a:pt x="3907" y="12342"/>
                    </a:lnTo>
                    <a:lnTo>
                      <a:pt x="3907" y="12315"/>
                    </a:lnTo>
                    <a:lnTo>
                      <a:pt x="3961" y="12342"/>
                    </a:lnTo>
                    <a:lnTo>
                      <a:pt x="3988" y="12369"/>
                    </a:lnTo>
                    <a:lnTo>
                      <a:pt x="4015" y="12369"/>
                    </a:lnTo>
                    <a:lnTo>
                      <a:pt x="4042" y="12288"/>
                    </a:lnTo>
                    <a:lnTo>
                      <a:pt x="4015" y="12261"/>
                    </a:lnTo>
                    <a:lnTo>
                      <a:pt x="4124" y="12288"/>
                    </a:lnTo>
                    <a:lnTo>
                      <a:pt x="4232" y="12315"/>
                    </a:lnTo>
                    <a:lnTo>
                      <a:pt x="4314" y="12369"/>
                    </a:lnTo>
                    <a:lnTo>
                      <a:pt x="4341" y="12505"/>
                    </a:lnTo>
                    <a:lnTo>
                      <a:pt x="4368" y="12532"/>
                    </a:lnTo>
                    <a:lnTo>
                      <a:pt x="4422" y="12559"/>
                    </a:lnTo>
                    <a:lnTo>
                      <a:pt x="4531" y="12559"/>
                    </a:lnTo>
                    <a:lnTo>
                      <a:pt x="4612" y="12614"/>
                    </a:lnTo>
                    <a:lnTo>
                      <a:pt x="4558" y="12749"/>
                    </a:lnTo>
                    <a:lnTo>
                      <a:pt x="4612" y="12912"/>
                    </a:lnTo>
                    <a:lnTo>
                      <a:pt x="4721" y="13075"/>
                    </a:lnTo>
                    <a:lnTo>
                      <a:pt x="4775" y="13210"/>
                    </a:lnTo>
                    <a:lnTo>
                      <a:pt x="4775" y="13346"/>
                    </a:lnTo>
                    <a:lnTo>
                      <a:pt x="4775" y="13373"/>
                    </a:lnTo>
                    <a:lnTo>
                      <a:pt x="4748" y="13427"/>
                    </a:lnTo>
                    <a:lnTo>
                      <a:pt x="4693" y="13454"/>
                    </a:lnTo>
                    <a:lnTo>
                      <a:pt x="4666" y="13481"/>
                    </a:lnTo>
                    <a:lnTo>
                      <a:pt x="4639" y="13509"/>
                    </a:lnTo>
                    <a:lnTo>
                      <a:pt x="4612" y="13509"/>
                    </a:lnTo>
                    <a:lnTo>
                      <a:pt x="4612" y="13671"/>
                    </a:lnTo>
                    <a:lnTo>
                      <a:pt x="4612" y="13698"/>
                    </a:lnTo>
                    <a:lnTo>
                      <a:pt x="4666" y="13698"/>
                    </a:lnTo>
                    <a:lnTo>
                      <a:pt x="4666" y="13726"/>
                    </a:lnTo>
                    <a:lnTo>
                      <a:pt x="4368" y="13726"/>
                    </a:lnTo>
                    <a:lnTo>
                      <a:pt x="4232" y="13780"/>
                    </a:lnTo>
                    <a:lnTo>
                      <a:pt x="4178" y="13861"/>
                    </a:lnTo>
                    <a:lnTo>
                      <a:pt x="4178" y="13888"/>
                    </a:lnTo>
                    <a:lnTo>
                      <a:pt x="4151" y="13970"/>
                    </a:lnTo>
                    <a:lnTo>
                      <a:pt x="4097" y="14024"/>
                    </a:lnTo>
                    <a:lnTo>
                      <a:pt x="4070" y="14051"/>
                    </a:lnTo>
                    <a:lnTo>
                      <a:pt x="4042" y="14078"/>
                    </a:lnTo>
                    <a:lnTo>
                      <a:pt x="4015" y="14160"/>
                    </a:lnTo>
                    <a:lnTo>
                      <a:pt x="4042" y="14187"/>
                    </a:lnTo>
                    <a:lnTo>
                      <a:pt x="4097" y="14160"/>
                    </a:lnTo>
                    <a:lnTo>
                      <a:pt x="4151" y="14214"/>
                    </a:lnTo>
                    <a:lnTo>
                      <a:pt x="4205" y="14241"/>
                    </a:lnTo>
                    <a:lnTo>
                      <a:pt x="4232" y="14322"/>
                    </a:lnTo>
                    <a:lnTo>
                      <a:pt x="4259" y="14349"/>
                    </a:lnTo>
                    <a:lnTo>
                      <a:pt x="4287" y="14377"/>
                    </a:lnTo>
                    <a:lnTo>
                      <a:pt x="4341" y="14377"/>
                    </a:lnTo>
                    <a:lnTo>
                      <a:pt x="4341" y="14349"/>
                    </a:lnTo>
                    <a:lnTo>
                      <a:pt x="4368" y="14349"/>
                    </a:lnTo>
                    <a:lnTo>
                      <a:pt x="4395" y="14377"/>
                    </a:lnTo>
                    <a:lnTo>
                      <a:pt x="4395" y="14431"/>
                    </a:lnTo>
                    <a:lnTo>
                      <a:pt x="4395" y="14458"/>
                    </a:lnTo>
                    <a:lnTo>
                      <a:pt x="4422" y="14512"/>
                    </a:lnTo>
                    <a:lnTo>
                      <a:pt x="4422" y="14539"/>
                    </a:lnTo>
                    <a:lnTo>
                      <a:pt x="4476" y="14566"/>
                    </a:lnTo>
                    <a:lnTo>
                      <a:pt x="4531" y="14566"/>
                    </a:lnTo>
                    <a:lnTo>
                      <a:pt x="4666" y="14539"/>
                    </a:lnTo>
                    <a:lnTo>
                      <a:pt x="4775" y="14539"/>
                    </a:lnTo>
                    <a:lnTo>
                      <a:pt x="4856" y="14512"/>
                    </a:lnTo>
                    <a:lnTo>
                      <a:pt x="4829" y="14458"/>
                    </a:lnTo>
                    <a:lnTo>
                      <a:pt x="4775" y="14404"/>
                    </a:lnTo>
                    <a:lnTo>
                      <a:pt x="4693" y="14377"/>
                    </a:lnTo>
                    <a:lnTo>
                      <a:pt x="4693" y="14349"/>
                    </a:lnTo>
                    <a:lnTo>
                      <a:pt x="4775" y="14349"/>
                    </a:lnTo>
                    <a:lnTo>
                      <a:pt x="4802" y="14377"/>
                    </a:lnTo>
                    <a:lnTo>
                      <a:pt x="4829" y="14377"/>
                    </a:lnTo>
                    <a:lnTo>
                      <a:pt x="4856" y="14404"/>
                    </a:lnTo>
                    <a:lnTo>
                      <a:pt x="4883" y="14431"/>
                    </a:lnTo>
                    <a:lnTo>
                      <a:pt x="5046" y="14431"/>
                    </a:lnTo>
                    <a:lnTo>
                      <a:pt x="5100" y="14404"/>
                    </a:lnTo>
                    <a:lnTo>
                      <a:pt x="5155" y="14377"/>
                    </a:lnTo>
                    <a:lnTo>
                      <a:pt x="5209" y="14268"/>
                    </a:lnTo>
                    <a:lnTo>
                      <a:pt x="5236" y="14187"/>
                    </a:lnTo>
                    <a:lnTo>
                      <a:pt x="5263" y="14132"/>
                    </a:lnTo>
                    <a:lnTo>
                      <a:pt x="5236" y="13997"/>
                    </a:lnTo>
                    <a:lnTo>
                      <a:pt x="5236" y="13943"/>
                    </a:lnTo>
                    <a:lnTo>
                      <a:pt x="5263" y="13861"/>
                    </a:lnTo>
                    <a:lnTo>
                      <a:pt x="5263" y="13888"/>
                    </a:lnTo>
                    <a:lnTo>
                      <a:pt x="5263" y="13943"/>
                    </a:lnTo>
                    <a:lnTo>
                      <a:pt x="5290" y="13970"/>
                    </a:lnTo>
                    <a:lnTo>
                      <a:pt x="5290" y="13997"/>
                    </a:lnTo>
                    <a:lnTo>
                      <a:pt x="5344" y="13997"/>
                    </a:lnTo>
                    <a:lnTo>
                      <a:pt x="5426" y="14160"/>
                    </a:lnTo>
                    <a:lnTo>
                      <a:pt x="5426" y="14187"/>
                    </a:lnTo>
                    <a:lnTo>
                      <a:pt x="5534" y="14268"/>
                    </a:lnTo>
                    <a:lnTo>
                      <a:pt x="5643" y="14268"/>
                    </a:lnTo>
                    <a:lnTo>
                      <a:pt x="5968" y="14377"/>
                    </a:lnTo>
                    <a:lnTo>
                      <a:pt x="6022" y="14377"/>
                    </a:lnTo>
                    <a:lnTo>
                      <a:pt x="6104" y="14349"/>
                    </a:lnTo>
                    <a:lnTo>
                      <a:pt x="6158" y="14349"/>
                    </a:lnTo>
                    <a:lnTo>
                      <a:pt x="6321" y="14377"/>
                    </a:lnTo>
                    <a:lnTo>
                      <a:pt x="6402" y="14377"/>
                    </a:lnTo>
                    <a:lnTo>
                      <a:pt x="6456" y="14322"/>
                    </a:lnTo>
                    <a:lnTo>
                      <a:pt x="6484" y="14349"/>
                    </a:lnTo>
                    <a:lnTo>
                      <a:pt x="6511" y="14349"/>
                    </a:lnTo>
                    <a:lnTo>
                      <a:pt x="6538" y="14322"/>
                    </a:lnTo>
                    <a:lnTo>
                      <a:pt x="6565" y="14322"/>
                    </a:lnTo>
                    <a:lnTo>
                      <a:pt x="6592" y="14349"/>
                    </a:lnTo>
                    <a:lnTo>
                      <a:pt x="6619" y="14377"/>
                    </a:lnTo>
                    <a:lnTo>
                      <a:pt x="6646" y="14404"/>
                    </a:lnTo>
                    <a:lnTo>
                      <a:pt x="6673" y="14431"/>
                    </a:lnTo>
                    <a:lnTo>
                      <a:pt x="6701" y="14566"/>
                    </a:lnTo>
                    <a:lnTo>
                      <a:pt x="6728" y="14621"/>
                    </a:lnTo>
                    <a:lnTo>
                      <a:pt x="6755" y="14648"/>
                    </a:lnTo>
                    <a:lnTo>
                      <a:pt x="6782" y="14621"/>
                    </a:lnTo>
                    <a:lnTo>
                      <a:pt x="6836" y="14594"/>
                    </a:lnTo>
                    <a:lnTo>
                      <a:pt x="6945" y="14594"/>
                    </a:lnTo>
                    <a:lnTo>
                      <a:pt x="6972" y="14621"/>
                    </a:lnTo>
                    <a:lnTo>
                      <a:pt x="7080" y="14756"/>
                    </a:lnTo>
                    <a:lnTo>
                      <a:pt x="7135" y="14729"/>
                    </a:lnTo>
                    <a:lnTo>
                      <a:pt x="7189" y="14756"/>
                    </a:lnTo>
                    <a:lnTo>
                      <a:pt x="7243" y="14811"/>
                    </a:lnTo>
                    <a:lnTo>
                      <a:pt x="7243" y="14838"/>
                    </a:lnTo>
                    <a:lnTo>
                      <a:pt x="7297" y="14865"/>
                    </a:lnTo>
                    <a:lnTo>
                      <a:pt x="7352" y="14838"/>
                    </a:lnTo>
                    <a:lnTo>
                      <a:pt x="7379" y="14811"/>
                    </a:lnTo>
                    <a:lnTo>
                      <a:pt x="7541" y="14594"/>
                    </a:lnTo>
                    <a:lnTo>
                      <a:pt x="7569" y="14539"/>
                    </a:lnTo>
                    <a:lnTo>
                      <a:pt x="7596" y="14512"/>
                    </a:lnTo>
                    <a:lnTo>
                      <a:pt x="7650" y="14458"/>
                    </a:lnTo>
                    <a:lnTo>
                      <a:pt x="7840" y="14458"/>
                    </a:lnTo>
                    <a:lnTo>
                      <a:pt x="8084" y="14485"/>
                    </a:lnTo>
                    <a:lnTo>
                      <a:pt x="8165" y="14485"/>
                    </a:lnTo>
                    <a:lnTo>
                      <a:pt x="8328" y="14512"/>
                    </a:lnTo>
                    <a:lnTo>
                      <a:pt x="8491" y="14512"/>
                    </a:lnTo>
                    <a:lnTo>
                      <a:pt x="8626" y="14458"/>
                    </a:lnTo>
                    <a:lnTo>
                      <a:pt x="8708" y="14377"/>
                    </a:lnTo>
                    <a:lnTo>
                      <a:pt x="8843" y="14160"/>
                    </a:lnTo>
                    <a:lnTo>
                      <a:pt x="8870" y="14132"/>
                    </a:lnTo>
                    <a:lnTo>
                      <a:pt x="8925" y="14078"/>
                    </a:lnTo>
                    <a:lnTo>
                      <a:pt x="9250" y="13915"/>
                    </a:lnTo>
                    <a:lnTo>
                      <a:pt x="9332" y="13834"/>
                    </a:lnTo>
                    <a:lnTo>
                      <a:pt x="9332" y="13726"/>
                    </a:lnTo>
                    <a:lnTo>
                      <a:pt x="9223" y="13509"/>
                    </a:lnTo>
                    <a:lnTo>
                      <a:pt x="9169" y="13373"/>
                    </a:lnTo>
                    <a:lnTo>
                      <a:pt x="9142" y="13237"/>
                    </a:lnTo>
                    <a:lnTo>
                      <a:pt x="9169" y="13183"/>
                    </a:lnTo>
                    <a:lnTo>
                      <a:pt x="9196" y="13156"/>
                    </a:lnTo>
                    <a:lnTo>
                      <a:pt x="9250" y="13129"/>
                    </a:lnTo>
                    <a:lnTo>
                      <a:pt x="9250" y="13102"/>
                    </a:lnTo>
                    <a:lnTo>
                      <a:pt x="9304" y="13075"/>
                    </a:lnTo>
                    <a:lnTo>
                      <a:pt x="9359" y="13048"/>
                    </a:lnTo>
                    <a:lnTo>
                      <a:pt x="9386" y="13048"/>
                    </a:lnTo>
                    <a:lnTo>
                      <a:pt x="9386" y="13102"/>
                    </a:lnTo>
                    <a:lnTo>
                      <a:pt x="9440" y="13156"/>
                    </a:lnTo>
                    <a:lnTo>
                      <a:pt x="9494" y="13156"/>
                    </a:lnTo>
                    <a:lnTo>
                      <a:pt x="9820" y="13210"/>
                    </a:lnTo>
                    <a:lnTo>
                      <a:pt x="9955" y="13265"/>
                    </a:lnTo>
                    <a:lnTo>
                      <a:pt x="10010" y="13292"/>
                    </a:lnTo>
                    <a:lnTo>
                      <a:pt x="10118" y="13400"/>
                    </a:lnTo>
                    <a:lnTo>
                      <a:pt x="10172" y="13400"/>
                    </a:lnTo>
                    <a:lnTo>
                      <a:pt x="10200" y="13373"/>
                    </a:lnTo>
                    <a:lnTo>
                      <a:pt x="10308" y="13183"/>
                    </a:lnTo>
                    <a:lnTo>
                      <a:pt x="10444" y="13020"/>
                    </a:lnTo>
                    <a:lnTo>
                      <a:pt x="10498" y="12993"/>
                    </a:lnTo>
                    <a:lnTo>
                      <a:pt x="10606" y="13020"/>
                    </a:lnTo>
                    <a:lnTo>
                      <a:pt x="10688" y="13048"/>
                    </a:lnTo>
                    <a:lnTo>
                      <a:pt x="10715" y="13048"/>
                    </a:lnTo>
                    <a:lnTo>
                      <a:pt x="10878" y="13020"/>
                    </a:lnTo>
                    <a:lnTo>
                      <a:pt x="11203" y="12966"/>
                    </a:lnTo>
                    <a:lnTo>
                      <a:pt x="11257" y="12939"/>
                    </a:lnTo>
                    <a:lnTo>
                      <a:pt x="11312" y="12912"/>
                    </a:lnTo>
                    <a:lnTo>
                      <a:pt x="11393" y="12858"/>
                    </a:lnTo>
                    <a:lnTo>
                      <a:pt x="11474" y="12831"/>
                    </a:lnTo>
                    <a:lnTo>
                      <a:pt x="11556" y="12803"/>
                    </a:lnTo>
                    <a:lnTo>
                      <a:pt x="11664" y="12803"/>
                    </a:lnTo>
                    <a:lnTo>
                      <a:pt x="11718" y="12858"/>
                    </a:lnTo>
                    <a:lnTo>
                      <a:pt x="11773" y="12966"/>
                    </a:lnTo>
                    <a:lnTo>
                      <a:pt x="11881" y="13129"/>
                    </a:lnTo>
                    <a:lnTo>
                      <a:pt x="11908" y="13183"/>
                    </a:lnTo>
                    <a:lnTo>
                      <a:pt x="11963" y="13292"/>
                    </a:lnTo>
                    <a:lnTo>
                      <a:pt x="11990" y="13346"/>
                    </a:lnTo>
                    <a:lnTo>
                      <a:pt x="12017" y="13400"/>
                    </a:lnTo>
                    <a:lnTo>
                      <a:pt x="12098" y="13454"/>
                    </a:lnTo>
                    <a:lnTo>
                      <a:pt x="12152" y="13454"/>
                    </a:lnTo>
                    <a:lnTo>
                      <a:pt x="12180" y="13400"/>
                    </a:lnTo>
                    <a:lnTo>
                      <a:pt x="12234" y="13346"/>
                    </a:lnTo>
                    <a:lnTo>
                      <a:pt x="12261" y="13265"/>
                    </a:lnTo>
                    <a:lnTo>
                      <a:pt x="12261" y="13210"/>
                    </a:lnTo>
                    <a:lnTo>
                      <a:pt x="12369" y="13292"/>
                    </a:lnTo>
                    <a:lnTo>
                      <a:pt x="12397" y="13346"/>
                    </a:lnTo>
                    <a:lnTo>
                      <a:pt x="12478" y="13400"/>
                    </a:lnTo>
                    <a:lnTo>
                      <a:pt x="12559" y="13481"/>
                    </a:lnTo>
                    <a:lnTo>
                      <a:pt x="12641" y="13509"/>
                    </a:lnTo>
                    <a:lnTo>
                      <a:pt x="12749" y="13563"/>
                    </a:lnTo>
                    <a:lnTo>
                      <a:pt x="12939" y="13563"/>
                    </a:lnTo>
                    <a:lnTo>
                      <a:pt x="13020" y="13590"/>
                    </a:lnTo>
                    <a:lnTo>
                      <a:pt x="13102" y="13644"/>
                    </a:lnTo>
                    <a:lnTo>
                      <a:pt x="13020" y="13319"/>
                    </a:lnTo>
                    <a:lnTo>
                      <a:pt x="12939" y="13156"/>
                    </a:lnTo>
                    <a:lnTo>
                      <a:pt x="12912" y="13102"/>
                    </a:lnTo>
                    <a:lnTo>
                      <a:pt x="12912" y="13020"/>
                    </a:lnTo>
                    <a:lnTo>
                      <a:pt x="12912" y="12993"/>
                    </a:lnTo>
                    <a:lnTo>
                      <a:pt x="12939" y="12966"/>
                    </a:lnTo>
                    <a:lnTo>
                      <a:pt x="12993" y="12939"/>
                    </a:lnTo>
                    <a:lnTo>
                      <a:pt x="13129" y="12939"/>
                    </a:lnTo>
                    <a:lnTo>
                      <a:pt x="13102" y="12858"/>
                    </a:lnTo>
                    <a:lnTo>
                      <a:pt x="13048" y="12668"/>
                    </a:lnTo>
                    <a:lnTo>
                      <a:pt x="12993" y="12614"/>
                    </a:lnTo>
                    <a:lnTo>
                      <a:pt x="12939" y="12559"/>
                    </a:lnTo>
                    <a:lnTo>
                      <a:pt x="12885" y="12559"/>
                    </a:lnTo>
                    <a:lnTo>
                      <a:pt x="12831" y="12586"/>
                    </a:lnTo>
                    <a:lnTo>
                      <a:pt x="12776" y="12668"/>
                    </a:lnTo>
                    <a:lnTo>
                      <a:pt x="12749" y="12586"/>
                    </a:lnTo>
                    <a:lnTo>
                      <a:pt x="12722" y="12532"/>
                    </a:lnTo>
                    <a:lnTo>
                      <a:pt x="12586" y="12424"/>
                    </a:lnTo>
                    <a:lnTo>
                      <a:pt x="12532" y="12369"/>
                    </a:lnTo>
                    <a:lnTo>
                      <a:pt x="12451" y="12234"/>
                    </a:lnTo>
                    <a:lnTo>
                      <a:pt x="12397" y="12207"/>
                    </a:lnTo>
                    <a:lnTo>
                      <a:pt x="12234" y="12152"/>
                    </a:lnTo>
                    <a:lnTo>
                      <a:pt x="12152" y="12098"/>
                    </a:lnTo>
                    <a:lnTo>
                      <a:pt x="12125" y="11990"/>
                    </a:lnTo>
                    <a:lnTo>
                      <a:pt x="12098" y="11935"/>
                    </a:lnTo>
                    <a:lnTo>
                      <a:pt x="12071" y="11908"/>
                    </a:lnTo>
                    <a:lnTo>
                      <a:pt x="12017" y="11881"/>
                    </a:lnTo>
                    <a:lnTo>
                      <a:pt x="11963" y="11854"/>
                    </a:lnTo>
                    <a:lnTo>
                      <a:pt x="11963" y="11800"/>
                    </a:lnTo>
                    <a:lnTo>
                      <a:pt x="12017" y="11556"/>
                    </a:lnTo>
                    <a:lnTo>
                      <a:pt x="12071" y="11420"/>
                    </a:lnTo>
                    <a:lnTo>
                      <a:pt x="12071" y="11366"/>
                    </a:lnTo>
                    <a:lnTo>
                      <a:pt x="12071" y="11312"/>
                    </a:lnTo>
                    <a:lnTo>
                      <a:pt x="12017" y="11149"/>
                    </a:lnTo>
                    <a:lnTo>
                      <a:pt x="12017" y="11040"/>
                    </a:lnTo>
                    <a:lnTo>
                      <a:pt x="12017" y="11013"/>
                    </a:lnTo>
                    <a:lnTo>
                      <a:pt x="11990" y="10959"/>
                    </a:lnTo>
                    <a:lnTo>
                      <a:pt x="11963" y="10932"/>
                    </a:lnTo>
                    <a:lnTo>
                      <a:pt x="11881" y="10905"/>
                    </a:lnTo>
                    <a:lnTo>
                      <a:pt x="11827" y="10905"/>
                    </a:lnTo>
                    <a:lnTo>
                      <a:pt x="11800" y="10823"/>
                    </a:lnTo>
                    <a:lnTo>
                      <a:pt x="11773" y="10823"/>
                    </a:lnTo>
                    <a:lnTo>
                      <a:pt x="11800" y="10742"/>
                    </a:lnTo>
                    <a:lnTo>
                      <a:pt x="11827" y="10688"/>
                    </a:lnTo>
                    <a:lnTo>
                      <a:pt x="11881" y="10633"/>
                    </a:lnTo>
                    <a:lnTo>
                      <a:pt x="11963" y="10579"/>
                    </a:lnTo>
                    <a:lnTo>
                      <a:pt x="12017" y="10579"/>
                    </a:lnTo>
                    <a:lnTo>
                      <a:pt x="12180" y="10633"/>
                    </a:lnTo>
                    <a:lnTo>
                      <a:pt x="12261" y="10633"/>
                    </a:lnTo>
                    <a:lnTo>
                      <a:pt x="12315" y="10579"/>
                    </a:lnTo>
                    <a:lnTo>
                      <a:pt x="12342" y="10498"/>
                    </a:lnTo>
                    <a:lnTo>
                      <a:pt x="12451" y="10417"/>
                    </a:lnTo>
                    <a:lnTo>
                      <a:pt x="12451" y="10362"/>
                    </a:lnTo>
                    <a:lnTo>
                      <a:pt x="12478" y="10308"/>
                    </a:lnTo>
                    <a:lnTo>
                      <a:pt x="12478" y="10281"/>
                    </a:lnTo>
                    <a:lnTo>
                      <a:pt x="12559" y="10200"/>
                    </a:lnTo>
                    <a:lnTo>
                      <a:pt x="12695" y="10227"/>
                    </a:lnTo>
                    <a:lnTo>
                      <a:pt x="12885" y="10281"/>
                    </a:lnTo>
                    <a:lnTo>
                      <a:pt x="13020" y="10281"/>
                    </a:lnTo>
                    <a:lnTo>
                      <a:pt x="13265" y="10335"/>
                    </a:lnTo>
                    <a:lnTo>
                      <a:pt x="13319" y="10389"/>
                    </a:lnTo>
                    <a:lnTo>
                      <a:pt x="13346" y="10417"/>
                    </a:lnTo>
                    <a:lnTo>
                      <a:pt x="13400" y="10498"/>
                    </a:lnTo>
                    <a:lnTo>
                      <a:pt x="13427" y="10498"/>
                    </a:lnTo>
                    <a:lnTo>
                      <a:pt x="13482" y="10525"/>
                    </a:lnTo>
                    <a:lnTo>
                      <a:pt x="13671" y="10471"/>
                    </a:lnTo>
                    <a:lnTo>
                      <a:pt x="13726" y="10471"/>
                    </a:lnTo>
                    <a:lnTo>
                      <a:pt x="13780" y="10498"/>
                    </a:lnTo>
                    <a:lnTo>
                      <a:pt x="13861" y="10552"/>
                    </a:lnTo>
                    <a:lnTo>
                      <a:pt x="13888" y="10579"/>
                    </a:lnTo>
                    <a:lnTo>
                      <a:pt x="13943" y="10579"/>
                    </a:lnTo>
                    <a:lnTo>
                      <a:pt x="13970" y="10525"/>
                    </a:lnTo>
                    <a:lnTo>
                      <a:pt x="13970" y="10498"/>
                    </a:lnTo>
                    <a:lnTo>
                      <a:pt x="13943" y="10444"/>
                    </a:lnTo>
                    <a:lnTo>
                      <a:pt x="13861" y="10281"/>
                    </a:lnTo>
                    <a:lnTo>
                      <a:pt x="13861" y="10227"/>
                    </a:lnTo>
                    <a:lnTo>
                      <a:pt x="13861" y="10172"/>
                    </a:lnTo>
                    <a:lnTo>
                      <a:pt x="13888" y="10118"/>
                    </a:lnTo>
                    <a:lnTo>
                      <a:pt x="13916" y="10091"/>
                    </a:lnTo>
                    <a:lnTo>
                      <a:pt x="13916" y="10037"/>
                    </a:lnTo>
                    <a:lnTo>
                      <a:pt x="13916" y="9983"/>
                    </a:lnTo>
                    <a:lnTo>
                      <a:pt x="13916" y="9955"/>
                    </a:lnTo>
                    <a:lnTo>
                      <a:pt x="13970" y="9874"/>
                    </a:lnTo>
                    <a:lnTo>
                      <a:pt x="13997" y="9874"/>
                    </a:lnTo>
                    <a:lnTo>
                      <a:pt x="13970" y="9793"/>
                    </a:lnTo>
                    <a:lnTo>
                      <a:pt x="13861" y="9603"/>
                    </a:lnTo>
                    <a:lnTo>
                      <a:pt x="13834" y="9521"/>
                    </a:lnTo>
                    <a:lnTo>
                      <a:pt x="13834" y="9494"/>
                    </a:lnTo>
                    <a:lnTo>
                      <a:pt x="13916" y="9467"/>
                    </a:lnTo>
                    <a:lnTo>
                      <a:pt x="13997" y="9467"/>
                    </a:lnTo>
                    <a:lnTo>
                      <a:pt x="14024" y="9494"/>
                    </a:lnTo>
                    <a:lnTo>
                      <a:pt x="14051" y="9521"/>
                    </a:lnTo>
                    <a:lnTo>
                      <a:pt x="14051" y="9549"/>
                    </a:lnTo>
                    <a:lnTo>
                      <a:pt x="14105" y="9549"/>
                    </a:lnTo>
                    <a:lnTo>
                      <a:pt x="14214" y="9467"/>
                    </a:lnTo>
                    <a:lnTo>
                      <a:pt x="14377" y="9494"/>
                    </a:lnTo>
                    <a:lnTo>
                      <a:pt x="14675" y="9521"/>
                    </a:lnTo>
                    <a:lnTo>
                      <a:pt x="14648" y="9467"/>
                    </a:lnTo>
                    <a:lnTo>
                      <a:pt x="14811" y="9494"/>
                    </a:lnTo>
                    <a:lnTo>
                      <a:pt x="14892" y="9494"/>
                    </a:lnTo>
                    <a:lnTo>
                      <a:pt x="14946" y="9386"/>
                    </a:lnTo>
                    <a:lnTo>
                      <a:pt x="15000" y="9277"/>
                    </a:lnTo>
                    <a:lnTo>
                      <a:pt x="15055" y="9196"/>
                    </a:lnTo>
                    <a:lnTo>
                      <a:pt x="15109" y="9169"/>
                    </a:lnTo>
                    <a:lnTo>
                      <a:pt x="15190" y="9142"/>
                    </a:lnTo>
                    <a:lnTo>
                      <a:pt x="15217" y="9142"/>
                    </a:lnTo>
                    <a:lnTo>
                      <a:pt x="15489" y="9169"/>
                    </a:lnTo>
                    <a:lnTo>
                      <a:pt x="15597" y="9169"/>
                    </a:lnTo>
                    <a:lnTo>
                      <a:pt x="15733" y="9115"/>
                    </a:lnTo>
                    <a:lnTo>
                      <a:pt x="15814" y="9060"/>
                    </a:lnTo>
                    <a:lnTo>
                      <a:pt x="16058" y="8816"/>
                    </a:lnTo>
                    <a:lnTo>
                      <a:pt x="16167" y="8681"/>
                    </a:lnTo>
                    <a:lnTo>
                      <a:pt x="16248" y="8626"/>
                    </a:lnTo>
                    <a:lnTo>
                      <a:pt x="16275" y="8599"/>
                    </a:lnTo>
                    <a:lnTo>
                      <a:pt x="16302" y="8545"/>
                    </a:lnTo>
                    <a:lnTo>
                      <a:pt x="16411" y="8436"/>
                    </a:lnTo>
                    <a:lnTo>
                      <a:pt x="16601" y="8328"/>
                    </a:lnTo>
                    <a:lnTo>
                      <a:pt x="16655" y="8328"/>
                    </a:lnTo>
                    <a:lnTo>
                      <a:pt x="16818" y="8274"/>
                    </a:lnTo>
                    <a:lnTo>
                      <a:pt x="16981" y="8247"/>
                    </a:lnTo>
                    <a:lnTo>
                      <a:pt x="17062" y="8301"/>
                    </a:lnTo>
                    <a:lnTo>
                      <a:pt x="17170" y="8464"/>
                    </a:lnTo>
                    <a:lnTo>
                      <a:pt x="17225" y="8518"/>
                    </a:lnTo>
                    <a:lnTo>
                      <a:pt x="17306" y="8518"/>
                    </a:lnTo>
                    <a:lnTo>
                      <a:pt x="17414" y="8355"/>
                    </a:lnTo>
                    <a:lnTo>
                      <a:pt x="17496" y="8301"/>
                    </a:lnTo>
                    <a:lnTo>
                      <a:pt x="17577" y="8274"/>
                    </a:lnTo>
                    <a:lnTo>
                      <a:pt x="17631" y="8192"/>
                    </a:lnTo>
                    <a:lnTo>
                      <a:pt x="17659" y="8138"/>
                    </a:lnTo>
                    <a:lnTo>
                      <a:pt x="17686" y="8030"/>
                    </a:lnTo>
                    <a:lnTo>
                      <a:pt x="17767" y="7758"/>
                    </a:lnTo>
                    <a:lnTo>
                      <a:pt x="17767" y="7677"/>
                    </a:lnTo>
                    <a:lnTo>
                      <a:pt x="17767" y="7623"/>
                    </a:lnTo>
                    <a:lnTo>
                      <a:pt x="17767" y="7596"/>
                    </a:lnTo>
                    <a:lnTo>
                      <a:pt x="17794" y="7569"/>
                    </a:lnTo>
                    <a:lnTo>
                      <a:pt x="17794" y="7514"/>
                    </a:lnTo>
                    <a:lnTo>
                      <a:pt x="17821" y="7406"/>
                    </a:lnTo>
                    <a:lnTo>
                      <a:pt x="17794" y="7297"/>
                    </a:lnTo>
                    <a:lnTo>
                      <a:pt x="17713" y="6918"/>
                    </a:lnTo>
                    <a:lnTo>
                      <a:pt x="17713" y="6809"/>
                    </a:lnTo>
                    <a:lnTo>
                      <a:pt x="17713" y="6728"/>
                    </a:lnTo>
                    <a:lnTo>
                      <a:pt x="17713" y="6646"/>
                    </a:lnTo>
                    <a:lnTo>
                      <a:pt x="17659" y="6538"/>
                    </a:lnTo>
                    <a:lnTo>
                      <a:pt x="17550" y="6429"/>
                    </a:lnTo>
                    <a:lnTo>
                      <a:pt x="17523" y="6402"/>
                    </a:lnTo>
                    <a:lnTo>
                      <a:pt x="17523" y="6348"/>
                    </a:lnTo>
                    <a:lnTo>
                      <a:pt x="17496" y="6239"/>
                    </a:lnTo>
                    <a:lnTo>
                      <a:pt x="17469" y="6158"/>
                    </a:lnTo>
                    <a:lnTo>
                      <a:pt x="17469" y="6104"/>
                    </a:lnTo>
                    <a:lnTo>
                      <a:pt x="17469" y="6077"/>
                    </a:lnTo>
                    <a:lnTo>
                      <a:pt x="17496" y="6022"/>
                    </a:lnTo>
                    <a:lnTo>
                      <a:pt x="17523" y="5995"/>
                    </a:lnTo>
                    <a:lnTo>
                      <a:pt x="17523" y="5968"/>
                    </a:lnTo>
                    <a:lnTo>
                      <a:pt x="17469" y="5914"/>
                    </a:lnTo>
                    <a:lnTo>
                      <a:pt x="17442" y="5860"/>
                    </a:lnTo>
                    <a:lnTo>
                      <a:pt x="17794" y="5046"/>
                    </a:lnTo>
                    <a:lnTo>
                      <a:pt x="17821" y="4910"/>
                    </a:lnTo>
                    <a:lnTo>
                      <a:pt x="17930" y="4666"/>
                    </a:lnTo>
                    <a:lnTo>
                      <a:pt x="17957" y="4558"/>
                    </a:lnTo>
                    <a:lnTo>
                      <a:pt x="17957" y="4205"/>
                    </a:lnTo>
                    <a:lnTo>
                      <a:pt x="17930" y="4070"/>
                    </a:lnTo>
                    <a:lnTo>
                      <a:pt x="17631" y="3527"/>
                    </a:lnTo>
                    <a:lnTo>
                      <a:pt x="17577" y="3446"/>
                    </a:lnTo>
                    <a:lnTo>
                      <a:pt x="17496" y="3364"/>
                    </a:lnTo>
                    <a:lnTo>
                      <a:pt x="17496" y="3337"/>
                    </a:lnTo>
                    <a:lnTo>
                      <a:pt x="17469" y="3283"/>
                    </a:lnTo>
                    <a:lnTo>
                      <a:pt x="17414" y="3229"/>
                    </a:lnTo>
                    <a:lnTo>
                      <a:pt x="17387" y="3174"/>
                    </a:lnTo>
                    <a:lnTo>
                      <a:pt x="17387" y="3120"/>
                    </a:lnTo>
                    <a:lnTo>
                      <a:pt x="17414" y="3039"/>
                    </a:lnTo>
                    <a:lnTo>
                      <a:pt x="17414" y="3012"/>
                    </a:lnTo>
                    <a:lnTo>
                      <a:pt x="17387" y="2903"/>
                    </a:lnTo>
                    <a:lnTo>
                      <a:pt x="17387" y="2849"/>
                    </a:lnTo>
                    <a:lnTo>
                      <a:pt x="17414" y="2822"/>
                    </a:lnTo>
                    <a:lnTo>
                      <a:pt x="17414" y="2768"/>
                    </a:lnTo>
                    <a:lnTo>
                      <a:pt x="17414" y="2740"/>
                    </a:lnTo>
                    <a:lnTo>
                      <a:pt x="17414" y="2713"/>
                    </a:lnTo>
                    <a:lnTo>
                      <a:pt x="17360" y="2605"/>
                    </a:lnTo>
                    <a:lnTo>
                      <a:pt x="17360" y="2578"/>
                    </a:lnTo>
                    <a:lnTo>
                      <a:pt x="17360" y="2551"/>
                    </a:lnTo>
                    <a:lnTo>
                      <a:pt x="17360" y="2523"/>
                    </a:lnTo>
                    <a:lnTo>
                      <a:pt x="17333" y="2496"/>
                    </a:lnTo>
                    <a:lnTo>
                      <a:pt x="17279" y="2469"/>
                    </a:lnTo>
                    <a:lnTo>
                      <a:pt x="17170" y="2469"/>
                    </a:lnTo>
                    <a:lnTo>
                      <a:pt x="17089" y="2442"/>
                    </a:lnTo>
                    <a:lnTo>
                      <a:pt x="17062" y="2388"/>
                    </a:lnTo>
                    <a:lnTo>
                      <a:pt x="17062" y="2306"/>
                    </a:lnTo>
                    <a:lnTo>
                      <a:pt x="17089" y="2252"/>
                    </a:lnTo>
                    <a:lnTo>
                      <a:pt x="17062" y="2171"/>
                    </a:lnTo>
                    <a:lnTo>
                      <a:pt x="17035" y="2117"/>
                    </a:lnTo>
                    <a:lnTo>
                      <a:pt x="17008" y="2089"/>
                    </a:lnTo>
                    <a:lnTo>
                      <a:pt x="16981" y="2035"/>
                    </a:lnTo>
                    <a:lnTo>
                      <a:pt x="17008" y="1954"/>
                    </a:lnTo>
                    <a:lnTo>
                      <a:pt x="17116" y="1628"/>
                    </a:lnTo>
                    <a:lnTo>
                      <a:pt x="17143" y="1520"/>
                    </a:lnTo>
                    <a:lnTo>
                      <a:pt x="17143" y="1466"/>
                    </a:lnTo>
                    <a:lnTo>
                      <a:pt x="17116" y="1439"/>
                    </a:lnTo>
                    <a:lnTo>
                      <a:pt x="17089" y="1384"/>
                    </a:lnTo>
                    <a:lnTo>
                      <a:pt x="17089" y="1357"/>
                    </a:lnTo>
                    <a:lnTo>
                      <a:pt x="17089" y="1276"/>
                    </a:lnTo>
                    <a:lnTo>
                      <a:pt x="17116" y="1222"/>
                    </a:lnTo>
                    <a:lnTo>
                      <a:pt x="17198" y="1086"/>
                    </a:lnTo>
                    <a:lnTo>
                      <a:pt x="17198" y="1059"/>
                    </a:lnTo>
                    <a:lnTo>
                      <a:pt x="17198" y="1032"/>
                    </a:lnTo>
                    <a:lnTo>
                      <a:pt x="17225" y="1005"/>
                    </a:lnTo>
                    <a:lnTo>
                      <a:pt x="17252" y="977"/>
                    </a:lnTo>
                    <a:lnTo>
                      <a:pt x="17279" y="950"/>
                    </a:lnTo>
                    <a:lnTo>
                      <a:pt x="17306" y="977"/>
                    </a:lnTo>
                    <a:lnTo>
                      <a:pt x="17306" y="1005"/>
                    </a:lnTo>
                    <a:lnTo>
                      <a:pt x="17333" y="1005"/>
                    </a:lnTo>
                    <a:lnTo>
                      <a:pt x="17414" y="977"/>
                    </a:lnTo>
                    <a:lnTo>
                      <a:pt x="17442" y="950"/>
                    </a:lnTo>
                    <a:lnTo>
                      <a:pt x="17469" y="896"/>
                    </a:lnTo>
                    <a:lnTo>
                      <a:pt x="17523" y="815"/>
                    </a:lnTo>
                    <a:lnTo>
                      <a:pt x="17523" y="760"/>
                    </a:lnTo>
                    <a:lnTo>
                      <a:pt x="17523" y="733"/>
                    </a:lnTo>
                    <a:lnTo>
                      <a:pt x="17550" y="679"/>
                    </a:lnTo>
                    <a:lnTo>
                      <a:pt x="17604" y="625"/>
                    </a:lnTo>
                    <a:lnTo>
                      <a:pt x="17604" y="571"/>
                    </a:lnTo>
                    <a:lnTo>
                      <a:pt x="17604" y="516"/>
                    </a:lnTo>
                    <a:lnTo>
                      <a:pt x="17604" y="408"/>
                    </a:lnTo>
                    <a:lnTo>
                      <a:pt x="17604" y="354"/>
                    </a:lnTo>
                    <a:lnTo>
                      <a:pt x="17686" y="191"/>
                    </a:lnTo>
                    <a:lnTo>
                      <a:pt x="17713" y="109"/>
                    </a:lnTo>
                    <a:lnTo>
                      <a:pt x="1765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2241200" y="1879000"/>
                <a:ext cx="703900" cy="1285700"/>
              </a:xfrm>
              <a:custGeom>
                <a:rect b="b" l="l" r="r" t="t"/>
                <a:pathLst>
                  <a:path extrusionOk="0" h="51428" w="28156">
                    <a:moveTo>
                      <a:pt x="16655" y="29158"/>
                    </a:moveTo>
                    <a:lnTo>
                      <a:pt x="16682" y="29186"/>
                    </a:lnTo>
                    <a:lnTo>
                      <a:pt x="16709" y="29213"/>
                    </a:lnTo>
                    <a:lnTo>
                      <a:pt x="16709" y="29240"/>
                    </a:lnTo>
                    <a:lnTo>
                      <a:pt x="16655" y="29240"/>
                    </a:lnTo>
                    <a:lnTo>
                      <a:pt x="16763" y="29457"/>
                    </a:lnTo>
                    <a:lnTo>
                      <a:pt x="16791" y="29484"/>
                    </a:lnTo>
                    <a:lnTo>
                      <a:pt x="16791" y="29701"/>
                    </a:lnTo>
                    <a:lnTo>
                      <a:pt x="16763" y="29755"/>
                    </a:lnTo>
                    <a:lnTo>
                      <a:pt x="16818" y="29782"/>
                    </a:lnTo>
                    <a:lnTo>
                      <a:pt x="16845" y="29809"/>
                    </a:lnTo>
                    <a:lnTo>
                      <a:pt x="16872" y="29809"/>
                    </a:lnTo>
                    <a:lnTo>
                      <a:pt x="16845" y="29782"/>
                    </a:lnTo>
                    <a:lnTo>
                      <a:pt x="16845" y="29755"/>
                    </a:lnTo>
                    <a:lnTo>
                      <a:pt x="16980" y="29782"/>
                    </a:lnTo>
                    <a:lnTo>
                      <a:pt x="17008" y="29809"/>
                    </a:lnTo>
                    <a:lnTo>
                      <a:pt x="17062" y="29782"/>
                    </a:lnTo>
                    <a:lnTo>
                      <a:pt x="17062" y="29755"/>
                    </a:lnTo>
                    <a:lnTo>
                      <a:pt x="17062" y="29728"/>
                    </a:lnTo>
                    <a:lnTo>
                      <a:pt x="17089" y="29674"/>
                    </a:lnTo>
                    <a:lnTo>
                      <a:pt x="17197" y="29782"/>
                    </a:lnTo>
                    <a:lnTo>
                      <a:pt x="17252" y="29809"/>
                    </a:lnTo>
                    <a:lnTo>
                      <a:pt x="17279" y="29809"/>
                    </a:lnTo>
                    <a:lnTo>
                      <a:pt x="17306" y="29755"/>
                    </a:lnTo>
                    <a:lnTo>
                      <a:pt x="17252" y="29701"/>
                    </a:lnTo>
                    <a:lnTo>
                      <a:pt x="17197" y="29620"/>
                    </a:lnTo>
                    <a:lnTo>
                      <a:pt x="17170" y="29565"/>
                    </a:lnTo>
                    <a:lnTo>
                      <a:pt x="17143" y="29538"/>
                    </a:lnTo>
                    <a:lnTo>
                      <a:pt x="17143" y="29511"/>
                    </a:lnTo>
                    <a:lnTo>
                      <a:pt x="17116" y="29484"/>
                    </a:lnTo>
                    <a:lnTo>
                      <a:pt x="17089" y="29430"/>
                    </a:lnTo>
                    <a:lnTo>
                      <a:pt x="17035" y="29348"/>
                    </a:lnTo>
                    <a:lnTo>
                      <a:pt x="17008" y="29294"/>
                    </a:lnTo>
                    <a:lnTo>
                      <a:pt x="16953" y="29267"/>
                    </a:lnTo>
                    <a:lnTo>
                      <a:pt x="16845" y="29186"/>
                    </a:lnTo>
                    <a:lnTo>
                      <a:pt x="16791" y="29186"/>
                    </a:lnTo>
                    <a:lnTo>
                      <a:pt x="16709" y="29158"/>
                    </a:lnTo>
                    <a:close/>
                    <a:moveTo>
                      <a:pt x="17686" y="30515"/>
                    </a:moveTo>
                    <a:lnTo>
                      <a:pt x="17659" y="30542"/>
                    </a:lnTo>
                    <a:lnTo>
                      <a:pt x="17604" y="30786"/>
                    </a:lnTo>
                    <a:lnTo>
                      <a:pt x="17604" y="30813"/>
                    </a:lnTo>
                    <a:lnTo>
                      <a:pt x="17631" y="30894"/>
                    </a:lnTo>
                    <a:lnTo>
                      <a:pt x="17631" y="30921"/>
                    </a:lnTo>
                    <a:lnTo>
                      <a:pt x="17631" y="30976"/>
                    </a:lnTo>
                    <a:lnTo>
                      <a:pt x="17631" y="31003"/>
                    </a:lnTo>
                    <a:lnTo>
                      <a:pt x="17604" y="31030"/>
                    </a:lnTo>
                    <a:lnTo>
                      <a:pt x="17713" y="31084"/>
                    </a:lnTo>
                    <a:lnTo>
                      <a:pt x="17740" y="31084"/>
                    </a:lnTo>
                    <a:lnTo>
                      <a:pt x="17767" y="31111"/>
                    </a:lnTo>
                    <a:lnTo>
                      <a:pt x="17767" y="31166"/>
                    </a:lnTo>
                    <a:lnTo>
                      <a:pt x="17794" y="31193"/>
                    </a:lnTo>
                    <a:lnTo>
                      <a:pt x="17821" y="31193"/>
                    </a:lnTo>
                    <a:lnTo>
                      <a:pt x="17821" y="31084"/>
                    </a:lnTo>
                    <a:lnTo>
                      <a:pt x="17821" y="31057"/>
                    </a:lnTo>
                    <a:lnTo>
                      <a:pt x="17848" y="31030"/>
                    </a:lnTo>
                    <a:lnTo>
                      <a:pt x="17794" y="31030"/>
                    </a:lnTo>
                    <a:lnTo>
                      <a:pt x="17794" y="31003"/>
                    </a:lnTo>
                    <a:lnTo>
                      <a:pt x="17848" y="30894"/>
                    </a:lnTo>
                    <a:lnTo>
                      <a:pt x="17848" y="30759"/>
                    </a:lnTo>
                    <a:lnTo>
                      <a:pt x="17794" y="30677"/>
                    </a:lnTo>
                    <a:lnTo>
                      <a:pt x="17713" y="30677"/>
                    </a:lnTo>
                    <a:lnTo>
                      <a:pt x="17740" y="30650"/>
                    </a:lnTo>
                    <a:lnTo>
                      <a:pt x="17740" y="30596"/>
                    </a:lnTo>
                    <a:lnTo>
                      <a:pt x="17713" y="30569"/>
                    </a:lnTo>
                    <a:lnTo>
                      <a:pt x="17713" y="30515"/>
                    </a:lnTo>
                    <a:close/>
                    <a:moveTo>
                      <a:pt x="3608" y="37323"/>
                    </a:moveTo>
                    <a:lnTo>
                      <a:pt x="3581" y="37377"/>
                    </a:lnTo>
                    <a:lnTo>
                      <a:pt x="3527" y="37431"/>
                    </a:lnTo>
                    <a:lnTo>
                      <a:pt x="3527" y="37485"/>
                    </a:lnTo>
                    <a:lnTo>
                      <a:pt x="3554" y="37567"/>
                    </a:lnTo>
                    <a:lnTo>
                      <a:pt x="3636" y="37458"/>
                    </a:lnTo>
                    <a:lnTo>
                      <a:pt x="3636" y="37404"/>
                    </a:lnTo>
                    <a:lnTo>
                      <a:pt x="3608" y="37350"/>
                    </a:lnTo>
                    <a:lnTo>
                      <a:pt x="3608" y="37323"/>
                    </a:lnTo>
                    <a:close/>
                    <a:moveTo>
                      <a:pt x="8952" y="37241"/>
                    </a:moveTo>
                    <a:lnTo>
                      <a:pt x="8952" y="37268"/>
                    </a:lnTo>
                    <a:lnTo>
                      <a:pt x="8898" y="37323"/>
                    </a:lnTo>
                    <a:lnTo>
                      <a:pt x="8898" y="37350"/>
                    </a:lnTo>
                    <a:lnTo>
                      <a:pt x="8979" y="37431"/>
                    </a:lnTo>
                    <a:lnTo>
                      <a:pt x="8979" y="37458"/>
                    </a:lnTo>
                    <a:lnTo>
                      <a:pt x="8952" y="37513"/>
                    </a:lnTo>
                    <a:lnTo>
                      <a:pt x="9006" y="37540"/>
                    </a:lnTo>
                    <a:lnTo>
                      <a:pt x="9196" y="37621"/>
                    </a:lnTo>
                    <a:lnTo>
                      <a:pt x="9277" y="37675"/>
                    </a:lnTo>
                    <a:lnTo>
                      <a:pt x="9304" y="37702"/>
                    </a:lnTo>
                    <a:lnTo>
                      <a:pt x="9277" y="37431"/>
                    </a:lnTo>
                    <a:lnTo>
                      <a:pt x="9223" y="37323"/>
                    </a:lnTo>
                    <a:lnTo>
                      <a:pt x="9115" y="37241"/>
                    </a:lnTo>
                    <a:close/>
                    <a:moveTo>
                      <a:pt x="7894" y="37838"/>
                    </a:moveTo>
                    <a:lnTo>
                      <a:pt x="7894" y="37865"/>
                    </a:lnTo>
                    <a:lnTo>
                      <a:pt x="7921" y="37892"/>
                    </a:lnTo>
                    <a:lnTo>
                      <a:pt x="7921" y="37865"/>
                    </a:lnTo>
                    <a:lnTo>
                      <a:pt x="7921" y="37838"/>
                    </a:lnTo>
                    <a:close/>
                    <a:moveTo>
                      <a:pt x="7975" y="38109"/>
                    </a:moveTo>
                    <a:lnTo>
                      <a:pt x="7867" y="38191"/>
                    </a:lnTo>
                    <a:lnTo>
                      <a:pt x="7921" y="38218"/>
                    </a:lnTo>
                    <a:lnTo>
                      <a:pt x="8002" y="38191"/>
                    </a:lnTo>
                    <a:lnTo>
                      <a:pt x="7975" y="38109"/>
                    </a:lnTo>
                    <a:close/>
                    <a:moveTo>
                      <a:pt x="1764" y="38353"/>
                    </a:moveTo>
                    <a:lnTo>
                      <a:pt x="1710" y="38408"/>
                    </a:lnTo>
                    <a:lnTo>
                      <a:pt x="1710" y="38462"/>
                    </a:lnTo>
                    <a:lnTo>
                      <a:pt x="1764" y="38516"/>
                    </a:lnTo>
                    <a:lnTo>
                      <a:pt x="1764" y="38462"/>
                    </a:lnTo>
                    <a:lnTo>
                      <a:pt x="1872" y="38462"/>
                    </a:lnTo>
                    <a:lnTo>
                      <a:pt x="1872" y="38435"/>
                    </a:lnTo>
                    <a:lnTo>
                      <a:pt x="1872" y="38408"/>
                    </a:lnTo>
                    <a:lnTo>
                      <a:pt x="1845" y="38381"/>
                    </a:lnTo>
                    <a:lnTo>
                      <a:pt x="1764" y="38353"/>
                    </a:lnTo>
                    <a:close/>
                    <a:moveTo>
                      <a:pt x="9223" y="37974"/>
                    </a:moveTo>
                    <a:lnTo>
                      <a:pt x="9196" y="38028"/>
                    </a:lnTo>
                    <a:lnTo>
                      <a:pt x="9142" y="38055"/>
                    </a:lnTo>
                    <a:lnTo>
                      <a:pt x="8952" y="38001"/>
                    </a:lnTo>
                    <a:lnTo>
                      <a:pt x="8789" y="38001"/>
                    </a:lnTo>
                    <a:lnTo>
                      <a:pt x="8762" y="38028"/>
                    </a:lnTo>
                    <a:lnTo>
                      <a:pt x="8762" y="38109"/>
                    </a:lnTo>
                    <a:lnTo>
                      <a:pt x="8789" y="38164"/>
                    </a:lnTo>
                    <a:lnTo>
                      <a:pt x="8789" y="38218"/>
                    </a:lnTo>
                    <a:lnTo>
                      <a:pt x="8762" y="38299"/>
                    </a:lnTo>
                    <a:lnTo>
                      <a:pt x="8789" y="38353"/>
                    </a:lnTo>
                    <a:lnTo>
                      <a:pt x="8789" y="38489"/>
                    </a:lnTo>
                    <a:lnTo>
                      <a:pt x="8816" y="38543"/>
                    </a:lnTo>
                    <a:lnTo>
                      <a:pt x="8843" y="38543"/>
                    </a:lnTo>
                    <a:lnTo>
                      <a:pt x="9006" y="38516"/>
                    </a:lnTo>
                    <a:lnTo>
                      <a:pt x="9087" y="38516"/>
                    </a:lnTo>
                    <a:lnTo>
                      <a:pt x="9115" y="38489"/>
                    </a:lnTo>
                    <a:lnTo>
                      <a:pt x="9115" y="38462"/>
                    </a:lnTo>
                    <a:lnTo>
                      <a:pt x="9115" y="38435"/>
                    </a:lnTo>
                    <a:lnTo>
                      <a:pt x="9223" y="38381"/>
                    </a:lnTo>
                    <a:lnTo>
                      <a:pt x="9250" y="38299"/>
                    </a:lnTo>
                    <a:lnTo>
                      <a:pt x="9250" y="38191"/>
                    </a:lnTo>
                    <a:lnTo>
                      <a:pt x="9277" y="38082"/>
                    </a:lnTo>
                    <a:lnTo>
                      <a:pt x="9304" y="38055"/>
                    </a:lnTo>
                    <a:lnTo>
                      <a:pt x="9277" y="38001"/>
                    </a:lnTo>
                    <a:lnTo>
                      <a:pt x="9250" y="37974"/>
                    </a:lnTo>
                    <a:close/>
                    <a:moveTo>
                      <a:pt x="1683" y="38516"/>
                    </a:moveTo>
                    <a:lnTo>
                      <a:pt x="1655" y="38543"/>
                    </a:lnTo>
                    <a:lnTo>
                      <a:pt x="1655" y="38570"/>
                    </a:lnTo>
                    <a:lnTo>
                      <a:pt x="1655" y="38598"/>
                    </a:lnTo>
                    <a:lnTo>
                      <a:pt x="1764" y="38679"/>
                    </a:lnTo>
                    <a:lnTo>
                      <a:pt x="1791" y="38625"/>
                    </a:lnTo>
                    <a:lnTo>
                      <a:pt x="1791" y="38598"/>
                    </a:lnTo>
                    <a:lnTo>
                      <a:pt x="1764" y="38543"/>
                    </a:lnTo>
                    <a:lnTo>
                      <a:pt x="1737" y="38516"/>
                    </a:lnTo>
                    <a:close/>
                    <a:moveTo>
                      <a:pt x="3147" y="39411"/>
                    </a:moveTo>
                    <a:lnTo>
                      <a:pt x="3093" y="39438"/>
                    </a:lnTo>
                    <a:lnTo>
                      <a:pt x="3066" y="39438"/>
                    </a:lnTo>
                    <a:lnTo>
                      <a:pt x="3066" y="39465"/>
                    </a:lnTo>
                    <a:lnTo>
                      <a:pt x="3012" y="39737"/>
                    </a:lnTo>
                    <a:lnTo>
                      <a:pt x="3039" y="39791"/>
                    </a:lnTo>
                    <a:lnTo>
                      <a:pt x="3066" y="39845"/>
                    </a:lnTo>
                    <a:lnTo>
                      <a:pt x="3147" y="39845"/>
                    </a:lnTo>
                    <a:lnTo>
                      <a:pt x="3202" y="39818"/>
                    </a:lnTo>
                    <a:lnTo>
                      <a:pt x="3256" y="39791"/>
                    </a:lnTo>
                    <a:lnTo>
                      <a:pt x="3229" y="39791"/>
                    </a:lnTo>
                    <a:lnTo>
                      <a:pt x="3310" y="39710"/>
                    </a:lnTo>
                    <a:lnTo>
                      <a:pt x="3310" y="39628"/>
                    </a:lnTo>
                    <a:lnTo>
                      <a:pt x="3283" y="39574"/>
                    </a:lnTo>
                    <a:lnTo>
                      <a:pt x="3256" y="39520"/>
                    </a:lnTo>
                    <a:lnTo>
                      <a:pt x="3229" y="39465"/>
                    </a:lnTo>
                    <a:lnTo>
                      <a:pt x="3174" y="39438"/>
                    </a:lnTo>
                    <a:lnTo>
                      <a:pt x="3147" y="39411"/>
                    </a:lnTo>
                    <a:close/>
                    <a:moveTo>
                      <a:pt x="2930" y="41418"/>
                    </a:moveTo>
                    <a:lnTo>
                      <a:pt x="2957" y="41473"/>
                    </a:lnTo>
                    <a:lnTo>
                      <a:pt x="3012" y="41500"/>
                    </a:lnTo>
                    <a:lnTo>
                      <a:pt x="3039" y="41527"/>
                    </a:lnTo>
                    <a:lnTo>
                      <a:pt x="3039" y="41608"/>
                    </a:lnTo>
                    <a:lnTo>
                      <a:pt x="2957" y="41527"/>
                    </a:lnTo>
                    <a:lnTo>
                      <a:pt x="2957" y="41500"/>
                    </a:lnTo>
                    <a:lnTo>
                      <a:pt x="2930" y="41418"/>
                    </a:lnTo>
                    <a:close/>
                    <a:moveTo>
                      <a:pt x="4341" y="42720"/>
                    </a:moveTo>
                    <a:lnTo>
                      <a:pt x="4314" y="42775"/>
                    </a:lnTo>
                    <a:lnTo>
                      <a:pt x="4259" y="42829"/>
                    </a:lnTo>
                    <a:lnTo>
                      <a:pt x="4232" y="42883"/>
                    </a:lnTo>
                    <a:lnTo>
                      <a:pt x="4232" y="42937"/>
                    </a:lnTo>
                    <a:lnTo>
                      <a:pt x="4151" y="42964"/>
                    </a:lnTo>
                    <a:lnTo>
                      <a:pt x="4178" y="43019"/>
                    </a:lnTo>
                    <a:lnTo>
                      <a:pt x="4205" y="43046"/>
                    </a:lnTo>
                    <a:lnTo>
                      <a:pt x="4314" y="43073"/>
                    </a:lnTo>
                    <a:lnTo>
                      <a:pt x="4314" y="43046"/>
                    </a:lnTo>
                    <a:lnTo>
                      <a:pt x="4368" y="42802"/>
                    </a:lnTo>
                    <a:lnTo>
                      <a:pt x="4368" y="42775"/>
                    </a:lnTo>
                    <a:lnTo>
                      <a:pt x="4368" y="42747"/>
                    </a:lnTo>
                    <a:lnTo>
                      <a:pt x="4368" y="42720"/>
                    </a:lnTo>
                    <a:close/>
                    <a:moveTo>
                      <a:pt x="3988" y="42964"/>
                    </a:moveTo>
                    <a:lnTo>
                      <a:pt x="3988" y="43019"/>
                    </a:lnTo>
                    <a:lnTo>
                      <a:pt x="4015" y="43073"/>
                    </a:lnTo>
                    <a:lnTo>
                      <a:pt x="4042" y="43127"/>
                    </a:lnTo>
                    <a:lnTo>
                      <a:pt x="4070" y="43209"/>
                    </a:lnTo>
                    <a:lnTo>
                      <a:pt x="4070" y="43236"/>
                    </a:lnTo>
                    <a:lnTo>
                      <a:pt x="4097" y="43263"/>
                    </a:lnTo>
                    <a:lnTo>
                      <a:pt x="4151" y="43263"/>
                    </a:lnTo>
                    <a:lnTo>
                      <a:pt x="4178" y="43290"/>
                    </a:lnTo>
                    <a:lnTo>
                      <a:pt x="4178" y="43317"/>
                    </a:lnTo>
                    <a:lnTo>
                      <a:pt x="4178" y="43344"/>
                    </a:lnTo>
                    <a:lnTo>
                      <a:pt x="4178" y="43398"/>
                    </a:lnTo>
                    <a:lnTo>
                      <a:pt x="4151" y="43398"/>
                    </a:lnTo>
                    <a:lnTo>
                      <a:pt x="4124" y="43426"/>
                    </a:lnTo>
                    <a:lnTo>
                      <a:pt x="4124" y="43453"/>
                    </a:lnTo>
                    <a:lnTo>
                      <a:pt x="4151" y="43507"/>
                    </a:lnTo>
                    <a:lnTo>
                      <a:pt x="4151" y="43588"/>
                    </a:lnTo>
                    <a:lnTo>
                      <a:pt x="4178" y="43643"/>
                    </a:lnTo>
                    <a:lnTo>
                      <a:pt x="4205" y="43697"/>
                    </a:lnTo>
                    <a:lnTo>
                      <a:pt x="4259" y="43697"/>
                    </a:lnTo>
                    <a:lnTo>
                      <a:pt x="4286" y="43615"/>
                    </a:lnTo>
                    <a:lnTo>
                      <a:pt x="4286" y="43236"/>
                    </a:lnTo>
                    <a:lnTo>
                      <a:pt x="4259" y="43154"/>
                    </a:lnTo>
                    <a:lnTo>
                      <a:pt x="4205" y="43100"/>
                    </a:lnTo>
                    <a:lnTo>
                      <a:pt x="4042" y="43019"/>
                    </a:lnTo>
                    <a:lnTo>
                      <a:pt x="4042" y="42992"/>
                    </a:lnTo>
                    <a:lnTo>
                      <a:pt x="4015" y="42964"/>
                    </a:lnTo>
                    <a:close/>
                    <a:moveTo>
                      <a:pt x="3174" y="42747"/>
                    </a:moveTo>
                    <a:lnTo>
                      <a:pt x="3202" y="42883"/>
                    </a:lnTo>
                    <a:lnTo>
                      <a:pt x="3202" y="42937"/>
                    </a:lnTo>
                    <a:lnTo>
                      <a:pt x="3202" y="43019"/>
                    </a:lnTo>
                    <a:lnTo>
                      <a:pt x="3174" y="43046"/>
                    </a:lnTo>
                    <a:lnTo>
                      <a:pt x="3147" y="43100"/>
                    </a:lnTo>
                    <a:lnTo>
                      <a:pt x="3147" y="43127"/>
                    </a:lnTo>
                    <a:lnTo>
                      <a:pt x="3147" y="43154"/>
                    </a:lnTo>
                    <a:lnTo>
                      <a:pt x="3147" y="43290"/>
                    </a:lnTo>
                    <a:lnTo>
                      <a:pt x="3174" y="43344"/>
                    </a:lnTo>
                    <a:lnTo>
                      <a:pt x="3174" y="43371"/>
                    </a:lnTo>
                    <a:lnTo>
                      <a:pt x="3147" y="43426"/>
                    </a:lnTo>
                    <a:lnTo>
                      <a:pt x="3120" y="43453"/>
                    </a:lnTo>
                    <a:lnTo>
                      <a:pt x="3120" y="43480"/>
                    </a:lnTo>
                    <a:lnTo>
                      <a:pt x="3147" y="43534"/>
                    </a:lnTo>
                    <a:lnTo>
                      <a:pt x="3147" y="43561"/>
                    </a:lnTo>
                    <a:lnTo>
                      <a:pt x="3120" y="43588"/>
                    </a:lnTo>
                    <a:lnTo>
                      <a:pt x="3093" y="43615"/>
                    </a:lnTo>
                    <a:lnTo>
                      <a:pt x="3066" y="43643"/>
                    </a:lnTo>
                    <a:lnTo>
                      <a:pt x="3093" y="43643"/>
                    </a:lnTo>
                    <a:lnTo>
                      <a:pt x="3147" y="43670"/>
                    </a:lnTo>
                    <a:lnTo>
                      <a:pt x="3174" y="43670"/>
                    </a:lnTo>
                    <a:lnTo>
                      <a:pt x="3174" y="43724"/>
                    </a:lnTo>
                    <a:lnTo>
                      <a:pt x="3174" y="43751"/>
                    </a:lnTo>
                    <a:lnTo>
                      <a:pt x="3147" y="43751"/>
                    </a:lnTo>
                    <a:lnTo>
                      <a:pt x="3120" y="43778"/>
                    </a:lnTo>
                    <a:lnTo>
                      <a:pt x="3120" y="43805"/>
                    </a:lnTo>
                    <a:lnTo>
                      <a:pt x="3147" y="43832"/>
                    </a:lnTo>
                    <a:lnTo>
                      <a:pt x="3147" y="43860"/>
                    </a:lnTo>
                    <a:lnTo>
                      <a:pt x="3174" y="43887"/>
                    </a:lnTo>
                    <a:lnTo>
                      <a:pt x="3174" y="44104"/>
                    </a:lnTo>
                    <a:lnTo>
                      <a:pt x="3202" y="44158"/>
                    </a:lnTo>
                    <a:lnTo>
                      <a:pt x="3256" y="44185"/>
                    </a:lnTo>
                    <a:lnTo>
                      <a:pt x="3310" y="44185"/>
                    </a:lnTo>
                    <a:lnTo>
                      <a:pt x="3337" y="44131"/>
                    </a:lnTo>
                    <a:lnTo>
                      <a:pt x="3364" y="44049"/>
                    </a:lnTo>
                    <a:lnTo>
                      <a:pt x="3364" y="43968"/>
                    </a:lnTo>
                    <a:lnTo>
                      <a:pt x="3446" y="43968"/>
                    </a:lnTo>
                    <a:lnTo>
                      <a:pt x="3554" y="44022"/>
                    </a:lnTo>
                    <a:lnTo>
                      <a:pt x="3554" y="43914"/>
                    </a:lnTo>
                    <a:lnTo>
                      <a:pt x="3581" y="43860"/>
                    </a:lnTo>
                    <a:lnTo>
                      <a:pt x="3690" y="43832"/>
                    </a:lnTo>
                    <a:lnTo>
                      <a:pt x="3717" y="43778"/>
                    </a:lnTo>
                    <a:lnTo>
                      <a:pt x="3717" y="43724"/>
                    </a:lnTo>
                    <a:lnTo>
                      <a:pt x="3690" y="43670"/>
                    </a:lnTo>
                    <a:lnTo>
                      <a:pt x="3663" y="43670"/>
                    </a:lnTo>
                    <a:lnTo>
                      <a:pt x="3636" y="43697"/>
                    </a:lnTo>
                    <a:lnTo>
                      <a:pt x="3636" y="43724"/>
                    </a:lnTo>
                    <a:lnTo>
                      <a:pt x="3608" y="43670"/>
                    </a:lnTo>
                    <a:lnTo>
                      <a:pt x="3581" y="43588"/>
                    </a:lnTo>
                    <a:lnTo>
                      <a:pt x="3554" y="43534"/>
                    </a:lnTo>
                    <a:lnTo>
                      <a:pt x="3554" y="43480"/>
                    </a:lnTo>
                    <a:lnTo>
                      <a:pt x="3581" y="43453"/>
                    </a:lnTo>
                    <a:lnTo>
                      <a:pt x="3608" y="43426"/>
                    </a:lnTo>
                    <a:lnTo>
                      <a:pt x="3636" y="43426"/>
                    </a:lnTo>
                    <a:lnTo>
                      <a:pt x="3636" y="43398"/>
                    </a:lnTo>
                    <a:lnTo>
                      <a:pt x="3636" y="43371"/>
                    </a:lnTo>
                    <a:lnTo>
                      <a:pt x="3636" y="43317"/>
                    </a:lnTo>
                    <a:lnTo>
                      <a:pt x="3636" y="43290"/>
                    </a:lnTo>
                    <a:lnTo>
                      <a:pt x="3690" y="43209"/>
                    </a:lnTo>
                    <a:lnTo>
                      <a:pt x="3690" y="43154"/>
                    </a:lnTo>
                    <a:lnTo>
                      <a:pt x="3690" y="43100"/>
                    </a:lnTo>
                    <a:lnTo>
                      <a:pt x="3690" y="43073"/>
                    </a:lnTo>
                    <a:lnTo>
                      <a:pt x="3636" y="43046"/>
                    </a:lnTo>
                    <a:lnTo>
                      <a:pt x="3608" y="43073"/>
                    </a:lnTo>
                    <a:lnTo>
                      <a:pt x="3581" y="43100"/>
                    </a:lnTo>
                    <a:lnTo>
                      <a:pt x="3527" y="43073"/>
                    </a:lnTo>
                    <a:lnTo>
                      <a:pt x="3473" y="43019"/>
                    </a:lnTo>
                    <a:lnTo>
                      <a:pt x="3446" y="42992"/>
                    </a:lnTo>
                    <a:lnTo>
                      <a:pt x="3391" y="43019"/>
                    </a:lnTo>
                    <a:lnTo>
                      <a:pt x="3364" y="42856"/>
                    </a:lnTo>
                    <a:lnTo>
                      <a:pt x="3337" y="42802"/>
                    </a:lnTo>
                    <a:lnTo>
                      <a:pt x="3310" y="42775"/>
                    </a:lnTo>
                    <a:lnTo>
                      <a:pt x="3283" y="42747"/>
                    </a:lnTo>
                    <a:close/>
                    <a:moveTo>
                      <a:pt x="5833" y="44483"/>
                    </a:moveTo>
                    <a:lnTo>
                      <a:pt x="5751" y="44538"/>
                    </a:lnTo>
                    <a:lnTo>
                      <a:pt x="5833" y="44673"/>
                    </a:lnTo>
                    <a:lnTo>
                      <a:pt x="5887" y="44673"/>
                    </a:lnTo>
                    <a:lnTo>
                      <a:pt x="5914" y="44700"/>
                    </a:lnTo>
                    <a:lnTo>
                      <a:pt x="5914" y="44728"/>
                    </a:lnTo>
                    <a:lnTo>
                      <a:pt x="5941" y="44755"/>
                    </a:lnTo>
                    <a:lnTo>
                      <a:pt x="5995" y="44755"/>
                    </a:lnTo>
                    <a:lnTo>
                      <a:pt x="6022" y="44728"/>
                    </a:lnTo>
                    <a:lnTo>
                      <a:pt x="6050" y="44646"/>
                    </a:lnTo>
                    <a:lnTo>
                      <a:pt x="6050" y="44592"/>
                    </a:lnTo>
                    <a:lnTo>
                      <a:pt x="6022" y="44538"/>
                    </a:lnTo>
                    <a:lnTo>
                      <a:pt x="5968" y="44511"/>
                    </a:lnTo>
                    <a:lnTo>
                      <a:pt x="5833" y="44483"/>
                    </a:lnTo>
                    <a:close/>
                    <a:moveTo>
                      <a:pt x="5697" y="44592"/>
                    </a:moveTo>
                    <a:lnTo>
                      <a:pt x="5697" y="44619"/>
                    </a:lnTo>
                    <a:lnTo>
                      <a:pt x="5670" y="44619"/>
                    </a:lnTo>
                    <a:lnTo>
                      <a:pt x="5697" y="44673"/>
                    </a:lnTo>
                    <a:lnTo>
                      <a:pt x="5697" y="44728"/>
                    </a:lnTo>
                    <a:lnTo>
                      <a:pt x="5697" y="44836"/>
                    </a:lnTo>
                    <a:lnTo>
                      <a:pt x="5724" y="44863"/>
                    </a:lnTo>
                    <a:lnTo>
                      <a:pt x="5805" y="45053"/>
                    </a:lnTo>
                    <a:lnTo>
                      <a:pt x="5860" y="45134"/>
                    </a:lnTo>
                    <a:lnTo>
                      <a:pt x="5941" y="45189"/>
                    </a:lnTo>
                    <a:lnTo>
                      <a:pt x="5995" y="45134"/>
                    </a:lnTo>
                    <a:lnTo>
                      <a:pt x="5941" y="45053"/>
                    </a:lnTo>
                    <a:lnTo>
                      <a:pt x="5914" y="44972"/>
                    </a:lnTo>
                    <a:lnTo>
                      <a:pt x="5860" y="44836"/>
                    </a:lnTo>
                    <a:lnTo>
                      <a:pt x="5860" y="44700"/>
                    </a:lnTo>
                    <a:lnTo>
                      <a:pt x="5833" y="44700"/>
                    </a:lnTo>
                    <a:lnTo>
                      <a:pt x="5724" y="44592"/>
                    </a:lnTo>
                    <a:close/>
                    <a:moveTo>
                      <a:pt x="6918" y="45840"/>
                    </a:moveTo>
                    <a:lnTo>
                      <a:pt x="6890" y="45921"/>
                    </a:lnTo>
                    <a:lnTo>
                      <a:pt x="6890" y="46084"/>
                    </a:lnTo>
                    <a:lnTo>
                      <a:pt x="6918" y="46111"/>
                    </a:lnTo>
                    <a:lnTo>
                      <a:pt x="6945" y="46084"/>
                    </a:lnTo>
                    <a:lnTo>
                      <a:pt x="6999" y="46002"/>
                    </a:lnTo>
                    <a:lnTo>
                      <a:pt x="7026" y="45975"/>
                    </a:lnTo>
                    <a:lnTo>
                      <a:pt x="7053" y="45975"/>
                    </a:lnTo>
                    <a:lnTo>
                      <a:pt x="7107" y="45948"/>
                    </a:lnTo>
                    <a:lnTo>
                      <a:pt x="7162" y="45975"/>
                    </a:lnTo>
                    <a:lnTo>
                      <a:pt x="7162" y="45975"/>
                    </a:lnTo>
                    <a:lnTo>
                      <a:pt x="7135" y="45921"/>
                    </a:lnTo>
                    <a:lnTo>
                      <a:pt x="7026" y="45921"/>
                    </a:lnTo>
                    <a:lnTo>
                      <a:pt x="6999" y="45867"/>
                    </a:lnTo>
                    <a:lnTo>
                      <a:pt x="6918" y="45840"/>
                    </a:lnTo>
                    <a:close/>
                    <a:moveTo>
                      <a:pt x="6267" y="48226"/>
                    </a:moveTo>
                    <a:lnTo>
                      <a:pt x="6239" y="48281"/>
                    </a:lnTo>
                    <a:lnTo>
                      <a:pt x="6212" y="48308"/>
                    </a:lnTo>
                    <a:lnTo>
                      <a:pt x="6158" y="48281"/>
                    </a:lnTo>
                    <a:lnTo>
                      <a:pt x="6212" y="48335"/>
                    </a:lnTo>
                    <a:lnTo>
                      <a:pt x="6267" y="48362"/>
                    </a:lnTo>
                    <a:lnTo>
                      <a:pt x="6348" y="48362"/>
                    </a:lnTo>
                    <a:lnTo>
                      <a:pt x="6456" y="48281"/>
                    </a:lnTo>
                    <a:lnTo>
                      <a:pt x="6484" y="48281"/>
                    </a:lnTo>
                    <a:lnTo>
                      <a:pt x="6484" y="48254"/>
                    </a:lnTo>
                    <a:lnTo>
                      <a:pt x="6456" y="48226"/>
                    </a:lnTo>
                    <a:close/>
                    <a:moveTo>
                      <a:pt x="7840" y="47711"/>
                    </a:moveTo>
                    <a:lnTo>
                      <a:pt x="7813" y="47738"/>
                    </a:lnTo>
                    <a:lnTo>
                      <a:pt x="7813" y="47792"/>
                    </a:lnTo>
                    <a:lnTo>
                      <a:pt x="7813" y="47874"/>
                    </a:lnTo>
                    <a:lnTo>
                      <a:pt x="7785" y="47901"/>
                    </a:lnTo>
                    <a:lnTo>
                      <a:pt x="7758" y="47901"/>
                    </a:lnTo>
                    <a:lnTo>
                      <a:pt x="7731" y="47928"/>
                    </a:lnTo>
                    <a:lnTo>
                      <a:pt x="7731" y="47955"/>
                    </a:lnTo>
                    <a:lnTo>
                      <a:pt x="7731" y="48037"/>
                    </a:lnTo>
                    <a:lnTo>
                      <a:pt x="7731" y="48064"/>
                    </a:lnTo>
                    <a:lnTo>
                      <a:pt x="7704" y="48118"/>
                    </a:lnTo>
                    <a:lnTo>
                      <a:pt x="7650" y="48145"/>
                    </a:lnTo>
                    <a:lnTo>
                      <a:pt x="7650" y="48199"/>
                    </a:lnTo>
                    <a:lnTo>
                      <a:pt x="7758" y="48308"/>
                    </a:lnTo>
                    <a:lnTo>
                      <a:pt x="7813" y="48443"/>
                    </a:lnTo>
                    <a:lnTo>
                      <a:pt x="7840" y="48498"/>
                    </a:lnTo>
                    <a:lnTo>
                      <a:pt x="7867" y="48471"/>
                    </a:lnTo>
                    <a:lnTo>
                      <a:pt x="7894" y="48471"/>
                    </a:lnTo>
                    <a:lnTo>
                      <a:pt x="7894" y="48443"/>
                    </a:lnTo>
                    <a:lnTo>
                      <a:pt x="7894" y="48416"/>
                    </a:lnTo>
                    <a:lnTo>
                      <a:pt x="7894" y="48389"/>
                    </a:lnTo>
                    <a:lnTo>
                      <a:pt x="7921" y="48389"/>
                    </a:lnTo>
                    <a:lnTo>
                      <a:pt x="7948" y="48362"/>
                    </a:lnTo>
                    <a:lnTo>
                      <a:pt x="7975" y="48362"/>
                    </a:lnTo>
                    <a:lnTo>
                      <a:pt x="8002" y="48308"/>
                    </a:lnTo>
                    <a:lnTo>
                      <a:pt x="8002" y="48281"/>
                    </a:lnTo>
                    <a:lnTo>
                      <a:pt x="7975" y="48172"/>
                    </a:lnTo>
                    <a:lnTo>
                      <a:pt x="7921" y="48064"/>
                    </a:lnTo>
                    <a:lnTo>
                      <a:pt x="7921" y="47901"/>
                    </a:lnTo>
                    <a:lnTo>
                      <a:pt x="7840" y="47711"/>
                    </a:lnTo>
                    <a:close/>
                    <a:moveTo>
                      <a:pt x="8762" y="0"/>
                    </a:moveTo>
                    <a:lnTo>
                      <a:pt x="8599" y="27"/>
                    </a:lnTo>
                    <a:lnTo>
                      <a:pt x="8518" y="55"/>
                    </a:lnTo>
                    <a:lnTo>
                      <a:pt x="8436" y="109"/>
                    </a:lnTo>
                    <a:lnTo>
                      <a:pt x="8409" y="163"/>
                    </a:lnTo>
                    <a:lnTo>
                      <a:pt x="8355" y="299"/>
                    </a:lnTo>
                    <a:lnTo>
                      <a:pt x="8328" y="353"/>
                    </a:lnTo>
                    <a:lnTo>
                      <a:pt x="8274" y="407"/>
                    </a:lnTo>
                    <a:lnTo>
                      <a:pt x="8084" y="407"/>
                    </a:lnTo>
                    <a:lnTo>
                      <a:pt x="8002" y="434"/>
                    </a:lnTo>
                    <a:lnTo>
                      <a:pt x="7867" y="489"/>
                    </a:lnTo>
                    <a:lnTo>
                      <a:pt x="7785" y="489"/>
                    </a:lnTo>
                    <a:lnTo>
                      <a:pt x="7731" y="461"/>
                    </a:lnTo>
                    <a:lnTo>
                      <a:pt x="7704" y="434"/>
                    </a:lnTo>
                    <a:lnTo>
                      <a:pt x="7568" y="434"/>
                    </a:lnTo>
                    <a:lnTo>
                      <a:pt x="7297" y="353"/>
                    </a:lnTo>
                    <a:lnTo>
                      <a:pt x="7135" y="244"/>
                    </a:lnTo>
                    <a:lnTo>
                      <a:pt x="7107" y="217"/>
                    </a:lnTo>
                    <a:lnTo>
                      <a:pt x="7026" y="244"/>
                    </a:lnTo>
                    <a:lnTo>
                      <a:pt x="7053" y="299"/>
                    </a:lnTo>
                    <a:lnTo>
                      <a:pt x="7189" y="434"/>
                    </a:lnTo>
                    <a:lnTo>
                      <a:pt x="7216" y="516"/>
                    </a:lnTo>
                    <a:lnTo>
                      <a:pt x="7243" y="706"/>
                    </a:lnTo>
                    <a:lnTo>
                      <a:pt x="7351" y="841"/>
                    </a:lnTo>
                    <a:lnTo>
                      <a:pt x="7379" y="895"/>
                    </a:lnTo>
                    <a:lnTo>
                      <a:pt x="7379" y="977"/>
                    </a:lnTo>
                    <a:lnTo>
                      <a:pt x="7324" y="1031"/>
                    </a:lnTo>
                    <a:lnTo>
                      <a:pt x="7324" y="1058"/>
                    </a:lnTo>
                    <a:lnTo>
                      <a:pt x="7297" y="1058"/>
                    </a:lnTo>
                    <a:lnTo>
                      <a:pt x="7270" y="1085"/>
                    </a:lnTo>
                    <a:lnTo>
                      <a:pt x="7216" y="1140"/>
                    </a:lnTo>
                    <a:lnTo>
                      <a:pt x="7107" y="1221"/>
                    </a:lnTo>
                    <a:lnTo>
                      <a:pt x="6701" y="1357"/>
                    </a:lnTo>
                    <a:lnTo>
                      <a:pt x="6619" y="1384"/>
                    </a:lnTo>
                    <a:lnTo>
                      <a:pt x="6538" y="1329"/>
                    </a:lnTo>
                    <a:lnTo>
                      <a:pt x="6402" y="1221"/>
                    </a:lnTo>
                    <a:lnTo>
                      <a:pt x="6348" y="1194"/>
                    </a:lnTo>
                    <a:lnTo>
                      <a:pt x="6212" y="1167"/>
                    </a:lnTo>
                    <a:lnTo>
                      <a:pt x="6158" y="1140"/>
                    </a:lnTo>
                    <a:lnTo>
                      <a:pt x="6022" y="1167"/>
                    </a:lnTo>
                    <a:lnTo>
                      <a:pt x="5860" y="1221"/>
                    </a:lnTo>
                    <a:lnTo>
                      <a:pt x="5724" y="1329"/>
                    </a:lnTo>
                    <a:lnTo>
                      <a:pt x="5670" y="1438"/>
                    </a:lnTo>
                    <a:lnTo>
                      <a:pt x="5643" y="1709"/>
                    </a:lnTo>
                    <a:lnTo>
                      <a:pt x="5643" y="1736"/>
                    </a:lnTo>
                    <a:lnTo>
                      <a:pt x="5643" y="1791"/>
                    </a:lnTo>
                    <a:lnTo>
                      <a:pt x="5670" y="1818"/>
                    </a:lnTo>
                    <a:lnTo>
                      <a:pt x="5643" y="1845"/>
                    </a:lnTo>
                    <a:lnTo>
                      <a:pt x="5643" y="1872"/>
                    </a:lnTo>
                    <a:lnTo>
                      <a:pt x="5616" y="1899"/>
                    </a:lnTo>
                    <a:lnTo>
                      <a:pt x="5616" y="1926"/>
                    </a:lnTo>
                    <a:lnTo>
                      <a:pt x="5616" y="2008"/>
                    </a:lnTo>
                    <a:lnTo>
                      <a:pt x="5643" y="2089"/>
                    </a:lnTo>
                    <a:lnTo>
                      <a:pt x="5643" y="2143"/>
                    </a:lnTo>
                    <a:lnTo>
                      <a:pt x="5616" y="2252"/>
                    </a:lnTo>
                    <a:lnTo>
                      <a:pt x="5561" y="2306"/>
                    </a:lnTo>
                    <a:lnTo>
                      <a:pt x="5507" y="2360"/>
                    </a:lnTo>
                    <a:lnTo>
                      <a:pt x="5399" y="2414"/>
                    </a:lnTo>
                    <a:lnTo>
                      <a:pt x="5263" y="2496"/>
                    </a:lnTo>
                    <a:lnTo>
                      <a:pt x="5209" y="2523"/>
                    </a:lnTo>
                    <a:lnTo>
                      <a:pt x="5154" y="2414"/>
                    </a:lnTo>
                    <a:lnTo>
                      <a:pt x="5100" y="2387"/>
                    </a:lnTo>
                    <a:lnTo>
                      <a:pt x="5046" y="2333"/>
                    </a:lnTo>
                    <a:lnTo>
                      <a:pt x="4965" y="2306"/>
                    </a:lnTo>
                    <a:lnTo>
                      <a:pt x="4748" y="2469"/>
                    </a:lnTo>
                    <a:lnTo>
                      <a:pt x="4693" y="2469"/>
                    </a:lnTo>
                    <a:lnTo>
                      <a:pt x="4395" y="2523"/>
                    </a:lnTo>
                    <a:lnTo>
                      <a:pt x="4341" y="2550"/>
                    </a:lnTo>
                    <a:lnTo>
                      <a:pt x="4314" y="2577"/>
                    </a:lnTo>
                    <a:lnTo>
                      <a:pt x="4232" y="2659"/>
                    </a:lnTo>
                    <a:lnTo>
                      <a:pt x="4151" y="2686"/>
                    </a:lnTo>
                    <a:lnTo>
                      <a:pt x="4070" y="2713"/>
                    </a:lnTo>
                    <a:lnTo>
                      <a:pt x="4042" y="2740"/>
                    </a:lnTo>
                    <a:lnTo>
                      <a:pt x="4042" y="2767"/>
                    </a:lnTo>
                    <a:lnTo>
                      <a:pt x="4015" y="2767"/>
                    </a:lnTo>
                    <a:lnTo>
                      <a:pt x="3961" y="2713"/>
                    </a:lnTo>
                    <a:lnTo>
                      <a:pt x="3934" y="2686"/>
                    </a:lnTo>
                    <a:lnTo>
                      <a:pt x="3907" y="2659"/>
                    </a:lnTo>
                    <a:lnTo>
                      <a:pt x="3880" y="2631"/>
                    </a:lnTo>
                    <a:lnTo>
                      <a:pt x="3825" y="2631"/>
                    </a:lnTo>
                    <a:lnTo>
                      <a:pt x="3717" y="2686"/>
                    </a:lnTo>
                    <a:lnTo>
                      <a:pt x="3256" y="2686"/>
                    </a:lnTo>
                    <a:lnTo>
                      <a:pt x="3093" y="2767"/>
                    </a:lnTo>
                    <a:lnTo>
                      <a:pt x="3012" y="2767"/>
                    </a:lnTo>
                    <a:lnTo>
                      <a:pt x="2957" y="2740"/>
                    </a:lnTo>
                    <a:lnTo>
                      <a:pt x="2957" y="2686"/>
                    </a:lnTo>
                    <a:lnTo>
                      <a:pt x="2957" y="2604"/>
                    </a:lnTo>
                    <a:lnTo>
                      <a:pt x="2930" y="2577"/>
                    </a:lnTo>
                    <a:lnTo>
                      <a:pt x="2903" y="2577"/>
                    </a:lnTo>
                    <a:lnTo>
                      <a:pt x="2795" y="2523"/>
                    </a:lnTo>
                    <a:lnTo>
                      <a:pt x="2659" y="2414"/>
                    </a:lnTo>
                    <a:lnTo>
                      <a:pt x="2605" y="2360"/>
                    </a:lnTo>
                    <a:lnTo>
                      <a:pt x="2496" y="2387"/>
                    </a:lnTo>
                    <a:lnTo>
                      <a:pt x="2469" y="2360"/>
                    </a:lnTo>
                    <a:lnTo>
                      <a:pt x="2415" y="2306"/>
                    </a:lnTo>
                    <a:lnTo>
                      <a:pt x="2361" y="2252"/>
                    </a:lnTo>
                    <a:lnTo>
                      <a:pt x="2306" y="2279"/>
                    </a:lnTo>
                    <a:lnTo>
                      <a:pt x="2279" y="2306"/>
                    </a:lnTo>
                    <a:lnTo>
                      <a:pt x="2225" y="2550"/>
                    </a:lnTo>
                    <a:lnTo>
                      <a:pt x="2225" y="2631"/>
                    </a:lnTo>
                    <a:lnTo>
                      <a:pt x="2252" y="2740"/>
                    </a:lnTo>
                    <a:lnTo>
                      <a:pt x="2252" y="2821"/>
                    </a:lnTo>
                    <a:lnTo>
                      <a:pt x="2252" y="2848"/>
                    </a:lnTo>
                    <a:lnTo>
                      <a:pt x="2225" y="2875"/>
                    </a:lnTo>
                    <a:lnTo>
                      <a:pt x="2144" y="2875"/>
                    </a:lnTo>
                    <a:lnTo>
                      <a:pt x="2117" y="2903"/>
                    </a:lnTo>
                    <a:lnTo>
                      <a:pt x="2062" y="2957"/>
                    </a:lnTo>
                    <a:lnTo>
                      <a:pt x="2035" y="2984"/>
                    </a:lnTo>
                    <a:lnTo>
                      <a:pt x="1818" y="3092"/>
                    </a:lnTo>
                    <a:lnTo>
                      <a:pt x="1764" y="3092"/>
                    </a:lnTo>
                    <a:lnTo>
                      <a:pt x="1710" y="3120"/>
                    </a:lnTo>
                    <a:lnTo>
                      <a:pt x="1655" y="3147"/>
                    </a:lnTo>
                    <a:lnTo>
                      <a:pt x="1655" y="3228"/>
                    </a:lnTo>
                    <a:lnTo>
                      <a:pt x="1683" y="3282"/>
                    </a:lnTo>
                    <a:lnTo>
                      <a:pt x="1683" y="3337"/>
                    </a:lnTo>
                    <a:lnTo>
                      <a:pt x="1683" y="3364"/>
                    </a:lnTo>
                    <a:lnTo>
                      <a:pt x="1683" y="3391"/>
                    </a:lnTo>
                    <a:lnTo>
                      <a:pt x="1683" y="3445"/>
                    </a:lnTo>
                    <a:lnTo>
                      <a:pt x="1655" y="3472"/>
                    </a:lnTo>
                    <a:lnTo>
                      <a:pt x="1520" y="3581"/>
                    </a:lnTo>
                    <a:lnTo>
                      <a:pt x="1411" y="3716"/>
                    </a:lnTo>
                    <a:lnTo>
                      <a:pt x="1411" y="3743"/>
                    </a:lnTo>
                    <a:lnTo>
                      <a:pt x="1438" y="3825"/>
                    </a:lnTo>
                    <a:lnTo>
                      <a:pt x="1466" y="3852"/>
                    </a:lnTo>
                    <a:lnTo>
                      <a:pt x="1466" y="3933"/>
                    </a:lnTo>
                    <a:lnTo>
                      <a:pt x="1520" y="4015"/>
                    </a:lnTo>
                    <a:lnTo>
                      <a:pt x="1547" y="4069"/>
                    </a:lnTo>
                    <a:lnTo>
                      <a:pt x="1520" y="4150"/>
                    </a:lnTo>
                    <a:lnTo>
                      <a:pt x="1438" y="4150"/>
                    </a:lnTo>
                    <a:lnTo>
                      <a:pt x="1411" y="4205"/>
                    </a:lnTo>
                    <a:lnTo>
                      <a:pt x="1438" y="4232"/>
                    </a:lnTo>
                    <a:lnTo>
                      <a:pt x="1520" y="4313"/>
                    </a:lnTo>
                    <a:lnTo>
                      <a:pt x="1547" y="4340"/>
                    </a:lnTo>
                    <a:lnTo>
                      <a:pt x="1574" y="4394"/>
                    </a:lnTo>
                    <a:lnTo>
                      <a:pt x="1601" y="4476"/>
                    </a:lnTo>
                    <a:lnTo>
                      <a:pt x="1574" y="4747"/>
                    </a:lnTo>
                    <a:lnTo>
                      <a:pt x="1547" y="4801"/>
                    </a:lnTo>
                    <a:lnTo>
                      <a:pt x="1493" y="4856"/>
                    </a:lnTo>
                    <a:lnTo>
                      <a:pt x="1276" y="5018"/>
                    </a:lnTo>
                    <a:lnTo>
                      <a:pt x="1249" y="5073"/>
                    </a:lnTo>
                    <a:lnTo>
                      <a:pt x="1221" y="5235"/>
                    </a:lnTo>
                    <a:lnTo>
                      <a:pt x="1194" y="5290"/>
                    </a:lnTo>
                    <a:lnTo>
                      <a:pt x="1167" y="5344"/>
                    </a:lnTo>
                    <a:lnTo>
                      <a:pt x="1086" y="5371"/>
                    </a:lnTo>
                    <a:lnTo>
                      <a:pt x="1059" y="5425"/>
                    </a:lnTo>
                    <a:lnTo>
                      <a:pt x="1059" y="5452"/>
                    </a:lnTo>
                    <a:lnTo>
                      <a:pt x="1140" y="5534"/>
                    </a:lnTo>
                    <a:lnTo>
                      <a:pt x="1221" y="5588"/>
                    </a:lnTo>
                    <a:lnTo>
                      <a:pt x="1249" y="5642"/>
                    </a:lnTo>
                    <a:lnTo>
                      <a:pt x="1276" y="5669"/>
                    </a:lnTo>
                    <a:lnTo>
                      <a:pt x="1249" y="5778"/>
                    </a:lnTo>
                    <a:lnTo>
                      <a:pt x="1276" y="5805"/>
                    </a:lnTo>
                    <a:lnTo>
                      <a:pt x="1303" y="5940"/>
                    </a:lnTo>
                    <a:lnTo>
                      <a:pt x="1303" y="5995"/>
                    </a:lnTo>
                    <a:lnTo>
                      <a:pt x="1303" y="6076"/>
                    </a:lnTo>
                    <a:lnTo>
                      <a:pt x="1330" y="6212"/>
                    </a:lnTo>
                    <a:lnTo>
                      <a:pt x="1357" y="6347"/>
                    </a:lnTo>
                    <a:lnTo>
                      <a:pt x="1384" y="6510"/>
                    </a:lnTo>
                    <a:lnTo>
                      <a:pt x="1357" y="6646"/>
                    </a:lnTo>
                    <a:lnTo>
                      <a:pt x="1357" y="6673"/>
                    </a:lnTo>
                    <a:lnTo>
                      <a:pt x="1330" y="6700"/>
                    </a:lnTo>
                    <a:lnTo>
                      <a:pt x="1167" y="6727"/>
                    </a:lnTo>
                    <a:lnTo>
                      <a:pt x="977" y="6727"/>
                    </a:lnTo>
                    <a:lnTo>
                      <a:pt x="923" y="6754"/>
                    </a:lnTo>
                    <a:lnTo>
                      <a:pt x="679" y="6917"/>
                    </a:lnTo>
                    <a:lnTo>
                      <a:pt x="543" y="6971"/>
                    </a:lnTo>
                    <a:lnTo>
                      <a:pt x="272" y="6971"/>
                    </a:lnTo>
                    <a:lnTo>
                      <a:pt x="218" y="6944"/>
                    </a:lnTo>
                    <a:lnTo>
                      <a:pt x="218" y="6917"/>
                    </a:lnTo>
                    <a:lnTo>
                      <a:pt x="218" y="6890"/>
                    </a:lnTo>
                    <a:lnTo>
                      <a:pt x="137" y="6781"/>
                    </a:lnTo>
                    <a:lnTo>
                      <a:pt x="109" y="6781"/>
                    </a:lnTo>
                    <a:lnTo>
                      <a:pt x="82" y="6754"/>
                    </a:lnTo>
                    <a:lnTo>
                      <a:pt x="1" y="6754"/>
                    </a:lnTo>
                    <a:lnTo>
                      <a:pt x="28" y="6808"/>
                    </a:lnTo>
                    <a:lnTo>
                      <a:pt x="109" y="6863"/>
                    </a:lnTo>
                    <a:lnTo>
                      <a:pt x="137" y="6944"/>
                    </a:lnTo>
                    <a:lnTo>
                      <a:pt x="164" y="6971"/>
                    </a:lnTo>
                    <a:lnTo>
                      <a:pt x="245" y="7134"/>
                    </a:lnTo>
                    <a:lnTo>
                      <a:pt x="326" y="7270"/>
                    </a:lnTo>
                    <a:lnTo>
                      <a:pt x="326" y="7351"/>
                    </a:lnTo>
                    <a:lnTo>
                      <a:pt x="326" y="7432"/>
                    </a:lnTo>
                    <a:lnTo>
                      <a:pt x="354" y="7541"/>
                    </a:lnTo>
                    <a:lnTo>
                      <a:pt x="408" y="7622"/>
                    </a:lnTo>
                    <a:lnTo>
                      <a:pt x="462" y="7676"/>
                    </a:lnTo>
                    <a:lnTo>
                      <a:pt x="543" y="7731"/>
                    </a:lnTo>
                    <a:lnTo>
                      <a:pt x="625" y="7785"/>
                    </a:lnTo>
                    <a:lnTo>
                      <a:pt x="652" y="7758"/>
                    </a:lnTo>
                    <a:lnTo>
                      <a:pt x="652" y="7731"/>
                    </a:lnTo>
                    <a:lnTo>
                      <a:pt x="733" y="7541"/>
                    </a:lnTo>
                    <a:lnTo>
                      <a:pt x="760" y="7541"/>
                    </a:lnTo>
                    <a:lnTo>
                      <a:pt x="950" y="7595"/>
                    </a:lnTo>
                    <a:lnTo>
                      <a:pt x="977" y="7622"/>
                    </a:lnTo>
                    <a:lnTo>
                      <a:pt x="1005" y="7676"/>
                    </a:lnTo>
                    <a:lnTo>
                      <a:pt x="1005" y="7731"/>
                    </a:lnTo>
                    <a:lnTo>
                      <a:pt x="977" y="7785"/>
                    </a:lnTo>
                    <a:lnTo>
                      <a:pt x="923" y="7812"/>
                    </a:lnTo>
                    <a:lnTo>
                      <a:pt x="923" y="7839"/>
                    </a:lnTo>
                    <a:lnTo>
                      <a:pt x="950" y="7921"/>
                    </a:lnTo>
                    <a:lnTo>
                      <a:pt x="1140" y="8165"/>
                    </a:lnTo>
                    <a:lnTo>
                      <a:pt x="1140" y="8192"/>
                    </a:lnTo>
                    <a:lnTo>
                      <a:pt x="1140" y="8219"/>
                    </a:lnTo>
                    <a:lnTo>
                      <a:pt x="1140" y="8246"/>
                    </a:lnTo>
                    <a:lnTo>
                      <a:pt x="1167" y="8273"/>
                    </a:lnTo>
                    <a:lnTo>
                      <a:pt x="1194" y="8354"/>
                    </a:lnTo>
                    <a:lnTo>
                      <a:pt x="1194" y="8382"/>
                    </a:lnTo>
                    <a:lnTo>
                      <a:pt x="1194" y="8409"/>
                    </a:lnTo>
                    <a:lnTo>
                      <a:pt x="1167" y="8436"/>
                    </a:lnTo>
                    <a:lnTo>
                      <a:pt x="1167" y="8463"/>
                    </a:lnTo>
                    <a:lnTo>
                      <a:pt x="1167" y="8490"/>
                    </a:lnTo>
                    <a:lnTo>
                      <a:pt x="1221" y="8490"/>
                    </a:lnTo>
                    <a:lnTo>
                      <a:pt x="1276" y="8517"/>
                    </a:lnTo>
                    <a:lnTo>
                      <a:pt x="1276" y="8544"/>
                    </a:lnTo>
                    <a:lnTo>
                      <a:pt x="1276" y="8571"/>
                    </a:lnTo>
                    <a:lnTo>
                      <a:pt x="1330" y="8707"/>
                    </a:lnTo>
                    <a:lnTo>
                      <a:pt x="1357" y="8707"/>
                    </a:lnTo>
                    <a:lnTo>
                      <a:pt x="1357" y="8734"/>
                    </a:lnTo>
                    <a:lnTo>
                      <a:pt x="1384" y="8761"/>
                    </a:lnTo>
                    <a:lnTo>
                      <a:pt x="1384" y="8816"/>
                    </a:lnTo>
                    <a:lnTo>
                      <a:pt x="1384" y="8843"/>
                    </a:lnTo>
                    <a:lnTo>
                      <a:pt x="1357" y="8843"/>
                    </a:lnTo>
                    <a:lnTo>
                      <a:pt x="1276" y="8897"/>
                    </a:lnTo>
                    <a:lnTo>
                      <a:pt x="1167" y="9087"/>
                    </a:lnTo>
                    <a:lnTo>
                      <a:pt x="1140" y="9141"/>
                    </a:lnTo>
                    <a:lnTo>
                      <a:pt x="1194" y="9304"/>
                    </a:lnTo>
                    <a:lnTo>
                      <a:pt x="1113" y="9304"/>
                    </a:lnTo>
                    <a:lnTo>
                      <a:pt x="1140" y="9358"/>
                    </a:lnTo>
                    <a:lnTo>
                      <a:pt x="1194" y="9385"/>
                    </a:lnTo>
                    <a:lnTo>
                      <a:pt x="1221" y="9439"/>
                    </a:lnTo>
                    <a:lnTo>
                      <a:pt x="1249" y="9494"/>
                    </a:lnTo>
                    <a:lnTo>
                      <a:pt x="1249" y="9521"/>
                    </a:lnTo>
                    <a:lnTo>
                      <a:pt x="1330" y="9602"/>
                    </a:lnTo>
                    <a:lnTo>
                      <a:pt x="1357" y="9629"/>
                    </a:lnTo>
                    <a:lnTo>
                      <a:pt x="1384" y="9656"/>
                    </a:lnTo>
                    <a:lnTo>
                      <a:pt x="1384" y="9711"/>
                    </a:lnTo>
                    <a:lnTo>
                      <a:pt x="1384" y="9738"/>
                    </a:lnTo>
                    <a:lnTo>
                      <a:pt x="1384" y="9792"/>
                    </a:lnTo>
                    <a:lnTo>
                      <a:pt x="1438" y="9846"/>
                    </a:lnTo>
                    <a:lnTo>
                      <a:pt x="1900" y="10280"/>
                    </a:lnTo>
                    <a:lnTo>
                      <a:pt x="1981" y="10362"/>
                    </a:lnTo>
                    <a:lnTo>
                      <a:pt x="2035" y="10389"/>
                    </a:lnTo>
                    <a:lnTo>
                      <a:pt x="2117" y="10443"/>
                    </a:lnTo>
                    <a:lnTo>
                      <a:pt x="2171" y="10443"/>
                    </a:lnTo>
                    <a:lnTo>
                      <a:pt x="2198" y="10497"/>
                    </a:lnTo>
                    <a:lnTo>
                      <a:pt x="2198" y="10552"/>
                    </a:lnTo>
                    <a:lnTo>
                      <a:pt x="2279" y="10660"/>
                    </a:lnTo>
                    <a:lnTo>
                      <a:pt x="2306" y="10769"/>
                    </a:lnTo>
                    <a:lnTo>
                      <a:pt x="2334" y="10796"/>
                    </a:lnTo>
                    <a:lnTo>
                      <a:pt x="2388" y="10850"/>
                    </a:lnTo>
                    <a:lnTo>
                      <a:pt x="2415" y="10877"/>
                    </a:lnTo>
                    <a:lnTo>
                      <a:pt x="2469" y="10904"/>
                    </a:lnTo>
                    <a:lnTo>
                      <a:pt x="2523" y="10931"/>
                    </a:lnTo>
                    <a:lnTo>
                      <a:pt x="2523" y="10986"/>
                    </a:lnTo>
                    <a:lnTo>
                      <a:pt x="2523" y="11013"/>
                    </a:lnTo>
                    <a:lnTo>
                      <a:pt x="2523" y="11094"/>
                    </a:lnTo>
                    <a:lnTo>
                      <a:pt x="2523" y="11121"/>
                    </a:lnTo>
                    <a:lnTo>
                      <a:pt x="2551" y="11175"/>
                    </a:lnTo>
                    <a:lnTo>
                      <a:pt x="2849" y="11447"/>
                    </a:lnTo>
                    <a:lnTo>
                      <a:pt x="2903" y="11474"/>
                    </a:lnTo>
                    <a:lnTo>
                      <a:pt x="2957" y="11528"/>
                    </a:lnTo>
                    <a:lnTo>
                      <a:pt x="3093" y="11691"/>
                    </a:lnTo>
                    <a:lnTo>
                      <a:pt x="3147" y="11745"/>
                    </a:lnTo>
                    <a:lnTo>
                      <a:pt x="3120" y="11772"/>
                    </a:lnTo>
                    <a:lnTo>
                      <a:pt x="3120" y="11826"/>
                    </a:lnTo>
                    <a:lnTo>
                      <a:pt x="3120" y="11853"/>
                    </a:lnTo>
                    <a:lnTo>
                      <a:pt x="3202" y="11853"/>
                    </a:lnTo>
                    <a:lnTo>
                      <a:pt x="3202" y="11881"/>
                    </a:lnTo>
                    <a:lnTo>
                      <a:pt x="3202" y="11908"/>
                    </a:lnTo>
                    <a:lnTo>
                      <a:pt x="3174" y="11935"/>
                    </a:lnTo>
                    <a:lnTo>
                      <a:pt x="3229" y="12016"/>
                    </a:lnTo>
                    <a:lnTo>
                      <a:pt x="3283" y="12043"/>
                    </a:lnTo>
                    <a:lnTo>
                      <a:pt x="3337" y="12070"/>
                    </a:lnTo>
                    <a:lnTo>
                      <a:pt x="3500" y="12070"/>
                    </a:lnTo>
                    <a:lnTo>
                      <a:pt x="3554" y="12098"/>
                    </a:lnTo>
                    <a:lnTo>
                      <a:pt x="3636" y="12125"/>
                    </a:lnTo>
                    <a:lnTo>
                      <a:pt x="3690" y="12179"/>
                    </a:lnTo>
                    <a:lnTo>
                      <a:pt x="3717" y="12233"/>
                    </a:lnTo>
                    <a:lnTo>
                      <a:pt x="3771" y="12369"/>
                    </a:lnTo>
                    <a:lnTo>
                      <a:pt x="3825" y="12396"/>
                    </a:lnTo>
                    <a:lnTo>
                      <a:pt x="3825" y="12450"/>
                    </a:lnTo>
                    <a:lnTo>
                      <a:pt x="3825" y="12504"/>
                    </a:lnTo>
                    <a:lnTo>
                      <a:pt x="3853" y="12559"/>
                    </a:lnTo>
                    <a:lnTo>
                      <a:pt x="3907" y="12586"/>
                    </a:lnTo>
                    <a:lnTo>
                      <a:pt x="3934" y="12613"/>
                    </a:lnTo>
                    <a:lnTo>
                      <a:pt x="3961" y="12667"/>
                    </a:lnTo>
                    <a:lnTo>
                      <a:pt x="3988" y="12776"/>
                    </a:lnTo>
                    <a:lnTo>
                      <a:pt x="3934" y="12721"/>
                    </a:lnTo>
                    <a:lnTo>
                      <a:pt x="3907" y="12721"/>
                    </a:lnTo>
                    <a:lnTo>
                      <a:pt x="3880" y="12749"/>
                    </a:lnTo>
                    <a:lnTo>
                      <a:pt x="3880" y="12803"/>
                    </a:lnTo>
                    <a:lnTo>
                      <a:pt x="3880" y="12830"/>
                    </a:lnTo>
                    <a:lnTo>
                      <a:pt x="3907" y="12857"/>
                    </a:lnTo>
                    <a:lnTo>
                      <a:pt x="3934" y="12857"/>
                    </a:lnTo>
                    <a:lnTo>
                      <a:pt x="3961" y="12884"/>
                    </a:lnTo>
                    <a:lnTo>
                      <a:pt x="3961" y="12938"/>
                    </a:lnTo>
                    <a:lnTo>
                      <a:pt x="3934" y="12966"/>
                    </a:lnTo>
                    <a:lnTo>
                      <a:pt x="3880" y="13020"/>
                    </a:lnTo>
                    <a:lnTo>
                      <a:pt x="3825" y="13020"/>
                    </a:lnTo>
                    <a:lnTo>
                      <a:pt x="3771" y="13074"/>
                    </a:lnTo>
                    <a:lnTo>
                      <a:pt x="3744" y="13155"/>
                    </a:lnTo>
                    <a:lnTo>
                      <a:pt x="3744" y="13210"/>
                    </a:lnTo>
                    <a:lnTo>
                      <a:pt x="3853" y="13291"/>
                    </a:lnTo>
                    <a:lnTo>
                      <a:pt x="3880" y="13345"/>
                    </a:lnTo>
                    <a:lnTo>
                      <a:pt x="3907" y="13427"/>
                    </a:lnTo>
                    <a:lnTo>
                      <a:pt x="3934" y="13508"/>
                    </a:lnTo>
                    <a:lnTo>
                      <a:pt x="4070" y="13589"/>
                    </a:lnTo>
                    <a:lnTo>
                      <a:pt x="4124" y="13644"/>
                    </a:lnTo>
                    <a:lnTo>
                      <a:pt x="4124" y="13671"/>
                    </a:lnTo>
                    <a:lnTo>
                      <a:pt x="4124" y="13725"/>
                    </a:lnTo>
                    <a:lnTo>
                      <a:pt x="4124" y="13752"/>
                    </a:lnTo>
                    <a:lnTo>
                      <a:pt x="4124" y="13779"/>
                    </a:lnTo>
                    <a:lnTo>
                      <a:pt x="4124" y="13834"/>
                    </a:lnTo>
                    <a:lnTo>
                      <a:pt x="4151" y="13861"/>
                    </a:lnTo>
                    <a:lnTo>
                      <a:pt x="4341" y="14132"/>
                    </a:lnTo>
                    <a:lnTo>
                      <a:pt x="4368" y="14186"/>
                    </a:lnTo>
                    <a:lnTo>
                      <a:pt x="4368" y="14240"/>
                    </a:lnTo>
                    <a:lnTo>
                      <a:pt x="4341" y="14295"/>
                    </a:lnTo>
                    <a:lnTo>
                      <a:pt x="4341" y="14349"/>
                    </a:lnTo>
                    <a:lnTo>
                      <a:pt x="4395" y="14457"/>
                    </a:lnTo>
                    <a:lnTo>
                      <a:pt x="4449" y="14701"/>
                    </a:lnTo>
                    <a:lnTo>
                      <a:pt x="4449" y="14756"/>
                    </a:lnTo>
                    <a:lnTo>
                      <a:pt x="4531" y="14810"/>
                    </a:lnTo>
                    <a:lnTo>
                      <a:pt x="4585" y="14756"/>
                    </a:lnTo>
                    <a:lnTo>
                      <a:pt x="4693" y="14593"/>
                    </a:lnTo>
                    <a:lnTo>
                      <a:pt x="4883" y="14430"/>
                    </a:lnTo>
                    <a:lnTo>
                      <a:pt x="4937" y="14349"/>
                    </a:lnTo>
                    <a:lnTo>
                      <a:pt x="4965" y="14213"/>
                    </a:lnTo>
                    <a:lnTo>
                      <a:pt x="4992" y="14159"/>
                    </a:lnTo>
                    <a:lnTo>
                      <a:pt x="5046" y="14105"/>
                    </a:lnTo>
                    <a:lnTo>
                      <a:pt x="5073" y="14213"/>
                    </a:lnTo>
                    <a:lnTo>
                      <a:pt x="5127" y="14295"/>
                    </a:lnTo>
                    <a:lnTo>
                      <a:pt x="5209" y="14322"/>
                    </a:lnTo>
                    <a:lnTo>
                      <a:pt x="5263" y="14430"/>
                    </a:lnTo>
                    <a:lnTo>
                      <a:pt x="5263" y="14484"/>
                    </a:lnTo>
                    <a:lnTo>
                      <a:pt x="5236" y="14647"/>
                    </a:lnTo>
                    <a:lnTo>
                      <a:pt x="5236" y="14810"/>
                    </a:lnTo>
                    <a:lnTo>
                      <a:pt x="5209" y="14864"/>
                    </a:lnTo>
                    <a:lnTo>
                      <a:pt x="5100" y="14973"/>
                    </a:lnTo>
                    <a:lnTo>
                      <a:pt x="5073" y="15027"/>
                    </a:lnTo>
                    <a:lnTo>
                      <a:pt x="5046" y="15108"/>
                    </a:lnTo>
                    <a:lnTo>
                      <a:pt x="5046" y="15163"/>
                    </a:lnTo>
                    <a:lnTo>
                      <a:pt x="5046" y="15244"/>
                    </a:lnTo>
                    <a:lnTo>
                      <a:pt x="5019" y="15298"/>
                    </a:lnTo>
                    <a:lnTo>
                      <a:pt x="4937" y="15380"/>
                    </a:lnTo>
                    <a:lnTo>
                      <a:pt x="4910" y="15407"/>
                    </a:lnTo>
                    <a:lnTo>
                      <a:pt x="4856" y="15407"/>
                    </a:lnTo>
                    <a:lnTo>
                      <a:pt x="4829" y="15380"/>
                    </a:lnTo>
                    <a:lnTo>
                      <a:pt x="4829" y="15352"/>
                    </a:lnTo>
                    <a:lnTo>
                      <a:pt x="4775" y="15352"/>
                    </a:lnTo>
                    <a:lnTo>
                      <a:pt x="4585" y="15325"/>
                    </a:lnTo>
                    <a:lnTo>
                      <a:pt x="4503" y="15325"/>
                    </a:lnTo>
                    <a:lnTo>
                      <a:pt x="4449" y="15352"/>
                    </a:lnTo>
                    <a:lnTo>
                      <a:pt x="4422" y="15407"/>
                    </a:lnTo>
                    <a:lnTo>
                      <a:pt x="4395" y="15488"/>
                    </a:lnTo>
                    <a:lnTo>
                      <a:pt x="4341" y="15542"/>
                    </a:lnTo>
                    <a:lnTo>
                      <a:pt x="4314" y="15569"/>
                    </a:lnTo>
                    <a:lnTo>
                      <a:pt x="4286" y="15597"/>
                    </a:lnTo>
                    <a:lnTo>
                      <a:pt x="4178" y="15597"/>
                    </a:lnTo>
                    <a:lnTo>
                      <a:pt x="4151" y="15569"/>
                    </a:lnTo>
                    <a:lnTo>
                      <a:pt x="4097" y="15569"/>
                    </a:lnTo>
                    <a:lnTo>
                      <a:pt x="4070" y="15597"/>
                    </a:lnTo>
                    <a:lnTo>
                      <a:pt x="4070" y="15624"/>
                    </a:lnTo>
                    <a:lnTo>
                      <a:pt x="4178" y="15759"/>
                    </a:lnTo>
                    <a:lnTo>
                      <a:pt x="4178" y="15841"/>
                    </a:lnTo>
                    <a:lnTo>
                      <a:pt x="4178" y="15895"/>
                    </a:lnTo>
                    <a:lnTo>
                      <a:pt x="4151" y="16031"/>
                    </a:lnTo>
                    <a:lnTo>
                      <a:pt x="4151" y="16112"/>
                    </a:lnTo>
                    <a:lnTo>
                      <a:pt x="4178" y="16248"/>
                    </a:lnTo>
                    <a:lnTo>
                      <a:pt x="4151" y="16329"/>
                    </a:lnTo>
                    <a:lnTo>
                      <a:pt x="4042" y="16682"/>
                    </a:lnTo>
                    <a:lnTo>
                      <a:pt x="4042" y="16763"/>
                    </a:lnTo>
                    <a:lnTo>
                      <a:pt x="4042" y="16898"/>
                    </a:lnTo>
                    <a:lnTo>
                      <a:pt x="4070" y="16953"/>
                    </a:lnTo>
                    <a:lnTo>
                      <a:pt x="4042" y="17143"/>
                    </a:lnTo>
                    <a:lnTo>
                      <a:pt x="4124" y="17658"/>
                    </a:lnTo>
                    <a:lnTo>
                      <a:pt x="4151" y="17848"/>
                    </a:lnTo>
                    <a:lnTo>
                      <a:pt x="4097" y="18011"/>
                    </a:lnTo>
                    <a:lnTo>
                      <a:pt x="4015" y="18119"/>
                    </a:lnTo>
                    <a:lnTo>
                      <a:pt x="4015" y="18038"/>
                    </a:lnTo>
                    <a:lnTo>
                      <a:pt x="3961" y="18011"/>
                    </a:lnTo>
                    <a:lnTo>
                      <a:pt x="3907" y="17956"/>
                    </a:lnTo>
                    <a:lnTo>
                      <a:pt x="3825" y="17929"/>
                    </a:lnTo>
                    <a:lnTo>
                      <a:pt x="3771" y="17956"/>
                    </a:lnTo>
                    <a:lnTo>
                      <a:pt x="3717" y="17983"/>
                    </a:lnTo>
                    <a:lnTo>
                      <a:pt x="3581" y="18011"/>
                    </a:lnTo>
                    <a:lnTo>
                      <a:pt x="3554" y="18038"/>
                    </a:lnTo>
                    <a:lnTo>
                      <a:pt x="3554" y="18065"/>
                    </a:lnTo>
                    <a:lnTo>
                      <a:pt x="3581" y="18119"/>
                    </a:lnTo>
                    <a:lnTo>
                      <a:pt x="3554" y="18146"/>
                    </a:lnTo>
                    <a:lnTo>
                      <a:pt x="3554" y="18173"/>
                    </a:lnTo>
                    <a:lnTo>
                      <a:pt x="3500" y="18173"/>
                    </a:lnTo>
                    <a:lnTo>
                      <a:pt x="3500" y="18200"/>
                    </a:lnTo>
                    <a:lnTo>
                      <a:pt x="3500" y="18228"/>
                    </a:lnTo>
                    <a:lnTo>
                      <a:pt x="3500" y="18255"/>
                    </a:lnTo>
                    <a:lnTo>
                      <a:pt x="3527" y="18255"/>
                    </a:lnTo>
                    <a:lnTo>
                      <a:pt x="3527" y="18282"/>
                    </a:lnTo>
                    <a:lnTo>
                      <a:pt x="3554" y="18282"/>
                    </a:lnTo>
                    <a:lnTo>
                      <a:pt x="3554" y="18336"/>
                    </a:lnTo>
                    <a:lnTo>
                      <a:pt x="3527" y="18363"/>
                    </a:lnTo>
                    <a:lnTo>
                      <a:pt x="3473" y="18363"/>
                    </a:lnTo>
                    <a:lnTo>
                      <a:pt x="3337" y="18282"/>
                    </a:lnTo>
                    <a:lnTo>
                      <a:pt x="3283" y="18255"/>
                    </a:lnTo>
                    <a:lnTo>
                      <a:pt x="3174" y="18255"/>
                    </a:lnTo>
                    <a:lnTo>
                      <a:pt x="3039" y="18417"/>
                    </a:lnTo>
                    <a:lnTo>
                      <a:pt x="2985" y="18472"/>
                    </a:lnTo>
                    <a:lnTo>
                      <a:pt x="2957" y="18499"/>
                    </a:lnTo>
                    <a:lnTo>
                      <a:pt x="2822" y="18499"/>
                    </a:lnTo>
                    <a:lnTo>
                      <a:pt x="2822" y="18553"/>
                    </a:lnTo>
                    <a:lnTo>
                      <a:pt x="2849" y="18607"/>
                    </a:lnTo>
                    <a:lnTo>
                      <a:pt x="2849" y="18634"/>
                    </a:lnTo>
                    <a:lnTo>
                      <a:pt x="2849" y="18716"/>
                    </a:lnTo>
                    <a:lnTo>
                      <a:pt x="2768" y="18824"/>
                    </a:lnTo>
                    <a:lnTo>
                      <a:pt x="2768" y="18906"/>
                    </a:lnTo>
                    <a:lnTo>
                      <a:pt x="2768" y="18987"/>
                    </a:lnTo>
                    <a:lnTo>
                      <a:pt x="2876" y="19096"/>
                    </a:lnTo>
                    <a:lnTo>
                      <a:pt x="2903" y="19177"/>
                    </a:lnTo>
                    <a:lnTo>
                      <a:pt x="2903" y="19204"/>
                    </a:lnTo>
                    <a:lnTo>
                      <a:pt x="2876" y="19231"/>
                    </a:lnTo>
                    <a:lnTo>
                      <a:pt x="2849" y="19258"/>
                    </a:lnTo>
                    <a:lnTo>
                      <a:pt x="2849" y="19285"/>
                    </a:lnTo>
                    <a:lnTo>
                      <a:pt x="2849" y="19313"/>
                    </a:lnTo>
                    <a:lnTo>
                      <a:pt x="2876" y="19340"/>
                    </a:lnTo>
                    <a:lnTo>
                      <a:pt x="2930" y="19475"/>
                    </a:lnTo>
                    <a:lnTo>
                      <a:pt x="2957" y="19557"/>
                    </a:lnTo>
                    <a:lnTo>
                      <a:pt x="2957" y="19665"/>
                    </a:lnTo>
                    <a:lnTo>
                      <a:pt x="2957" y="19746"/>
                    </a:lnTo>
                    <a:lnTo>
                      <a:pt x="2985" y="19774"/>
                    </a:lnTo>
                    <a:lnTo>
                      <a:pt x="3012" y="19801"/>
                    </a:lnTo>
                    <a:lnTo>
                      <a:pt x="3012" y="19828"/>
                    </a:lnTo>
                    <a:lnTo>
                      <a:pt x="3012" y="19882"/>
                    </a:lnTo>
                    <a:lnTo>
                      <a:pt x="3039" y="19963"/>
                    </a:lnTo>
                    <a:lnTo>
                      <a:pt x="3229" y="20235"/>
                    </a:lnTo>
                    <a:lnTo>
                      <a:pt x="3636" y="20642"/>
                    </a:lnTo>
                    <a:lnTo>
                      <a:pt x="3663" y="20723"/>
                    </a:lnTo>
                    <a:lnTo>
                      <a:pt x="3717" y="20777"/>
                    </a:lnTo>
                    <a:lnTo>
                      <a:pt x="3717" y="20859"/>
                    </a:lnTo>
                    <a:lnTo>
                      <a:pt x="3744" y="20913"/>
                    </a:lnTo>
                    <a:lnTo>
                      <a:pt x="3798" y="20940"/>
                    </a:lnTo>
                    <a:lnTo>
                      <a:pt x="3825" y="20967"/>
                    </a:lnTo>
                    <a:lnTo>
                      <a:pt x="4070" y="21455"/>
                    </a:lnTo>
                    <a:lnTo>
                      <a:pt x="4232" y="21645"/>
                    </a:lnTo>
                    <a:lnTo>
                      <a:pt x="4259" y="21672"/>
                    </a:lnTo>
                    <a:lnTo>
                      <a:pt x="4286" y="21699"/>
                    </a:lnTo>
                    <a:lnTo>
                      <a:pt x="4314" y="21699"/>
                    </a:lnTo>
                    <a:lnTo>
                      <a:pt x="4368" y="21727"/>
                    </a:lnTo>
                    <a:lnTo>
                      <a:pt x="4395" y="21727"/>
                    </a:lnTo>
                    <a:lnTo>
                      <a:pt x="4422" y="21754"/>
                    </a:lnTo>
                    <a:lnTo>
                      <a:pt x="4449" y="21808"/>
                    </a:lnTo>
                    <a:lnTo>
                      <a:pt x="4476" y="21835"/>
                    </a:lnTo>
                    <a:lnTo>
                      <a:pt x="4531" y="21835"/>
                    </a:lnTo>
                    <a:lnTo>
                      <a:pt x="4585" y="21808"/>
                    </a:lnTo>
                    <a:lnTo>
                      <a:pt x="4612" y="21808"/>
                    </a:lnTo>
                    <a:lnTo>
                      <a:pt x="4693" y="21971"/>
                    </a:lnTo>
                    <a:lnTo>
                      <a:pt x="4775" y="22052"/>
                    </a:lnTo>
                    <a:lnTo>
                      <a:pt x="5182" y="22350"/>
                    </a:lnTo>
                    <a:lnTo>
                      <a:pt x="5236" y="22405"/>
                    </a:lnTo>
                    <a:lnTo>
                      <a:pt x="5317" y="22405"/>
                    </a:lnTo>
                    <a:lnTo>
                      <a:pt x="5371" y="22459"/>
                    </a:lnTo>
                    <a:lnTo>
                      <a:pt x="5426" y="22513"/>
                    </a:lnTo>
                    <a:lnTo>
                      <a:pt x="5426" y="22594"/>
                    </a:lnTo>
                    <a:lnTo>
                      <a:pt x="5453" y="22649"/>
                    </a:lnTo>
                    <a:lnTo>
                      <a:pt x="5561" y="22784"/>
                    </a:lnTo>
                    <a:lnTo>
                      <a:pt x="5588" y="22839"/>
                    </a:lnTo>
                    <a:lnTo>
                      <a:pt x="5616" y="22920"/>
                    </a:lnTo>
                    <a:lnTo>
                      <a:pt x="5670" y="22974"/>
                    </a:lnTo>
                    <a:lnTo>
                      <a:pt x="5778" y="23056"/>
                    </a:lnTo>
                    <a:lnTo>
                      <a:pt x="5805" y="23110"/>
                    </a:lnTo>
                    <a:lnTo>
                      <a:pt x="5805" y="23137"/>
                    </a:lnTo>
                    <a:lnTo>
                      <a:pt x="5833" y="23137"/>
                    </a:lnTo>
                    <a:lnTo>
                      <a:pt x="5887" y="23164"/>
                    </a:lnTo>
                    <a:lnTo>
                      <a:pt x="5914" y="23191"/>
                    </a:lnTo>
                    <a:lnTo>
                      <a:pt x="5914" y="23218"/>
                    </a:lnTo>
                    <a:lnTo>
                      <a:pt x="5914" y="23245"/>
                    </a:lnTo>
                    <a:lnTo>
                      <a:pt x="5914" y="23300"/>
                    </a:lnTo>
                    <a:lnTo>
                      <a:pt x="5914" y="23354"/>
                    </a:lnTo>
                    <a:lnTo>
                      <a:pt x="5941" y="23517"/>
                    </a:lnTo>
                    <a:lnTo>
                      <a:pt x="5968" y="23571"/>
                    </a:lnTo>
                    <a:lnTo>
                      <a:pt x="6077" y="23679"/>
                    </a:lnTo>
                    <a:lnTo>
                      <a:pt x="6104" y="23707"/>
                    </a:lnTo>
                    <a:lnTo>
                      <a:pt x="6131" y="23734"/>
                    </a:lnTo>
                    <a:lnTo>
                      <a:pt x="6131" y="23842"/>
                    </a:lnTo>
                    <a:lnTo>
                      <a:pt x="6104" y="23896"/>
                    </a:lnTo>
                    <a:lnTo>
                      <a:pt x="6131" y="24195"/>
                    </a:lnTo>
                    <a:lnTo>
                      <a:pt x="6239" y="24737"/>
                    </a:lnTo>
                    <a:lnTo>
                      <a:pt x="6239" y="24792"/>
                    </a:lnTo>
                    <a:lnTo>
                      <a:pt x="6239" y="24981"/>
                    </a:lnTo>
                    <a:lnTo>
                      <a:pt x="6239" y="25036"/>
                    </a:lnTo>
                    <a:lnTo>
                      <a:pt x="6239" y="25090"/>
                    </a:lnTo>
                    <a:lnTo>
                      <a:pt x="6239" y="25117"/>
                    </a:lnTo>
                    <a:lnTo>
                      <a:pt x="6212" y="25144"/>
                    </a:lnTo>
                    <a:lnTo>
                      <a:pt x="6212" y="25171"/>
                    </a:lnTo>
                    <a:lnTo>
                      <a:pt x="6212" y="25225"/>
                    </a:lnTo>
                    <a:lnTo>
                      <a:pt x="6239" y="25361"/>
                    </a:lnTo>
                    <a:lnTo>
                      <a:pt x="6267" y="25415"/>
                    </a:lnTo>
                    <a:lnTo>
                      <a:pt x="6239" y="25497"/>
                    </a:lnTo>
                    <a:lnTo>
                      <a:pt x="6212" y="25524"/>
                    </a:lnTo>
                    <a:lnTo>
                      <a:pt x="6077" y="25551"/>
                    </a:lnTo>
                    <a:lnTo>
                      <a:pt x="5995" y="25578"/>
                    </a:lnTo>
                    <a:lnTo>
                      <a:pt x="5968" y="25632"/>
                    </a:lnTo>
                    <a:lnTo>
                      <a:pt x="5968" y="25687"/>
                    </a:lnTo>
                    <a:lnTo>
                      <a:pt x="5968" y="25768"/>
                    </a:lnTo>
                    <a:lnTo>
                      <a:pt x="5968" y="25849"/>
                    </a:lnTo>
                    <a:lnTo>
                      <a:pt x="5941" y="25931"/>
                    </a:lnTo>
                    <a:lnTo>
                      <a:pt x="5914" y="26012"/>
                    </a:lnTo>
                    <a:lnTo>
                      <a:pt x="5941" y="26093"/>
                    </a:lnTo>
                    <a:lnTo>
                      <a:pt x="5995" y="26148"/>
                    </a:lnTo>
                    <a:lnTo>
                      <a:pt x="6077" y="26175"/>
                    </a:lnTo>
                    <a:lnTo>
                      <a:pt x="6131" y="26229"/>
                    </a:lnTo>
                    <a:lnTo>
                      <a:pt x="6185" y="26310"/>
                    </a:lnTo>
                    <a:lnTo>
                      <a:pt x="6185" y="26365"/>
                    </a:lnTo>
                    <a:lnTo>
                      <a:pt x="6158" y="26419"/>
                    </a:lnTo>
                    <a:lnTo>
                      <a:pt x="6158" y="26446"/>
                    </a:lnTo>
                    <a:lnTo>
                      <a:pt x="6131" y="26473"/>
                    </a:lnTo>
                    <a:lnTo>
                      <a:pt x="6131" y="26500"/>
                    </a:lnTo>
                    <a:lnTo>
                      <a:pt x="6131" y="26555"/>
                    </a:lnTo>
                    <a:lnTo>
                      <a:pt x="6185" y="26636"/>
                    </a:lnTo>
                    <a:lnTo>
                      <a:pt x="6212" y="26744"/>
                    </a:lnTo>
                    <a:lnTo>
                      <a:pt x="6212" y="26799"/>
                    </a:lnTo>
                    <a:lnTo>
                      <a:pt x="6239" y="26826"/>
                    </a:lnTo>
                    <a:lnTo>
                      <a:pt x="6294" y="26880"/>
                    </a:lnTo>
                    <a:lnTo>
                      <a:pt x="6321" y="26934"/>
                    </a:lnTo>
                    <a:lnTo>
                      <a:pt x="6348" y="26989"/>
                    </a:lnTo>
                    <a:lnTo>
                      <a:pt x="6348" y="27070"/>
                    </a:lnTo>
                    <a:lnTo>
                      <a:pt x="6348" y="27124"/>
                    </a:lnTo>
                    <a:lnTo>
                      <a:pt x="6375" y="27178"/>
                    </a:lnTo>
                    <a:lnTo>
                      <a:pt x="6402" y="27206"/>
                    </a:lnTo>
                    <a:lnTo>
                      <a:pt x="6484" y="27206"/>
                    </a:lnTo>
                    <a:lnTo>
                      <a:pt x="6511" y="27233"/>
                    </a:lnTo>
                    <a:lnTo>
                      <a:pt x="6538" y="27260"/>
                    </a:lnTo>
                    <a:lnTo>
                      <a:pt x="6538" y="27341"/>
                    </a:lnTo>
                    <a:lnTo>
                      <a:pt x="6565" y="27368"/>
                    </a:lnTo>
                    <a:lnTo>
                      <a:pt x="6592" y="27395"/>
                    </a:lnTo>
                    <a:lnTo>
                      <a:pt x="6673" y="27423"/>
                    </a:lnTo>
                    <a:lnTo>
                      <a:pt x="6701" y="27450"/>
                    </a:lnTo>
                    <a:lnTo>
                      <a:pt x="6701" y="27477"/>
                    </a:lnTo>
                    <a:lnTo>
                      <a:pt x="6755" y="27504"/>
                    </a:lnTo>
                    <a:lnTo>
                      <a:pt x="6782" y="27531"/>
                    </a:lnTo>
                    <a:lnTo>
                      <a:pt x="6945" y="27640"/>
                    </a:lnTo>
                    <a:lnTo>
                      <a:pt x="6972" y="27694"/>
                    </a:lnTo>
                    <a:lnTo>
                      <a:pt x="6999" y="27721"/>
                    </a:lnTo>
                    <a:lnTo>
                      <a:pt x="6999" y="27775"/>
                    </a:lnTo>
                    <a:lnTo>
                      <a:pt x="6999" y="27829"/>
                    </a:lnTo>
                    <a:lnTo>
                      <a:pt x="6999" y="27911"/>
                    </a:lnTo>
                    <a:lnTo>
                      <a:pt x="6972" y="27965"/>
                    </a:lnTo>
                    <a:lnTo>
                      <a:pt x="6945" y="28019"/>
                    </a:lnTo>
                    <a:lnTo>
                      <a:pt x="6918" y="28073"/>
                    </a:lnTo>
                    <a:lnTo>
                      <a:pt x="6945" y="28128"/>
                    </a:lnTo>
                    <a:lnTo>
                      <a:pt x="7026" y="28263"/>
                    </a:lnTo>
                    <a:lnTo>
                      <a:pt x="7053" y="28345"/>
                    </a:lnTo>
                    <a:lnTo>
                      <a:pt x="7053" y="28535"/>
                    </a:lnTo>
                    <a:lnTo>
                      <a:pt x="7053" y="28616"/>
                    </a:lnTo>
                    <a:lnTo>
                      <a:pt x="7080" y="28643"/>
                    </a:lnTo>
                    <a:lnTo>
                      <a:pt x="7135" y="28724"/>
                    </a:lnTo>
                    <a:lnTo>
                      <a:pt x="7162" y="28752"/>
                    </a:lnTo>
                    <a:lnTo>
                      <a:pt x="7162" y="28779"/>
                    </a:lnTo>
                    <a:lnTo>
                      <a:pt x="7162" y="28860"/>
                    </a:lnTo>
                    <a:lnTo>
                      <a:pt x="7162" y="28887"/>
                    </a:lnTo>
                    <a:lnTo>
                      <a:pt x="7162" y="28914"/>
                    </a:lnTo>
                    <a:lnTo>
                      <a:pt x="7216" y="28996"/>
                    </a:lnTo>
                    <a:lnTo>
                      <a:pt x="7216" y="29023"/>
                    </a:lnTo>
                    <a:lnTo>
                      <a:pt x="7216" y="29077"/>
                    </a:lnTo>
                    <a:lnTo>
                      <a:pt x="7189" y="29104"/>
                    </a:lnTo>
                    <a:lnTo>
                      <a:pt x="7162" y="29131"/>
                    </a:lnTo>
                    <a:lnTo>
                      <a:pt x="7135" y="29158"/>
                    </a:lnTo>
                    <a:lnTo>
                      <a:pt x="7162" y="29213"/>
                    </a:lnTo>
                    <a:lnTo>
                      <a:pt x="7189" y="29240"/>
                    </a:lnTo>
                    <a:lnTo>
                      <a:pt x="7406" y="29186"/>
                    </a:lnTo>
                    <a:lnTo>
                      <a:pt x="7460" y="29186"/>
                    </a:lnTo>
                    <a:lnTo>
                      <a:pt x="7460" y="29213"/>
                    </a:lnTo>
                    <a:lnTo>
                      <a:pt x="7460" y="29267"/>
                    </a:lnTo>
                    <a:lnTo>
                      <a:pt x="7460" y="29294"/>
                    </a:lnTo>
                    <a:lnTo>
                      <a:pt x="7433" y="29321"/>
                    </a:lnTo>
                    <a:lnTo>
                      <a:pt x="7379" y="29484"/>
                    </a:lnTo>
                    <a:lnTo>
                      <a:pt x="7379" y="29592"/>
                    </a:lnTo>
                    <a:lnTo>
                      <a:pt x="7433" y="29647"/>
                    </a:lnTo>
                    <a:lnTo>
                      <a:pt x="7487" y="29647"/>
                    </a:lnTo>
                    <a:lnTo>
                      <a:pt x="7541" y="29701"/>
                    </a:lnTo>
                    <a:lnTo>
                      <a:pt x="7568" y="29755"/>
                    </a:lnTo>
                    <a:lnTo>
                      <a:pt x="7568" y="29837"/>
                    </a:lnTo>
                    <a:lnTo>
                      <a:pt x="7514" y="29972"/>
                    </a:lnTo>
                    <a:lnTo>
                      <a:pt x="7487" y="30026"/>
                    </a:lnTo>
                    <a:lnTo>
                      <a:pt x="7514" y="30108"/>
                    </a:lnTo>
                    <a:lnTo>
                      <a:pt x="7568" y="30162"/>
                    </a:lnTo>
                    <a:lnTo>
                      <a:pt x="7623" y="30216"/>
                    </a:lnTo>
                    <a:lnTo>
                      <a:pt x="7677" y="30271"/>
                    </a:lnTo>
                    <a:lnTo>
                      <a:pt x="7758" y="30271"/>
                    </a:lnTo>
                    <a:lnTo>
                      <a:pt x="7758" y="30325"/>
                    </a:lnTo>
                    <a:lnTo>
                      <a:pt x="7704" y="30542"/>
                    </a:lnTo>
                    <a:lnTo>
                      <a:pt x="7677" y="30623"/>
                    </a:lnTo>
                    <a:lnTo>
                      <a:pt x="7460" y="30921"/>
                    </a:lnTo>
                    <a:lnTo>
                      <a:pt x="7433" y="30949"/>
                    </a:lnTo>
                    <a:lnTo>
                      <a:pt x="7270" y="30949"/>
                    </a:lnTo>
                    <a:lnTo>
                      <a:pt x="7189" y="30976"/>
                    </a:lnTo>
                    <a:lnTo>
                      <a:pt x="7135" y="31003"/>
                    </a:lnTo>
                    <a:lnTo>
                      <a:pt x="7107" y="31057"/>
                    </a:lnTo>
                    <a:lnTo>
                      <a:pt x="7107" y="31138"/>
                    </a:lnTo>
                    <a:lnTo>
                      <a:pt x="7107" y="31274"/>
                    </a:lnTo>
                    <a:lnTo>
                      <a:pt x="7107" y="31355"/>
                    </a:lnTo>
                    <a:lnTo>
                      <a:pt x="7080" y="31410"/>
                    </a:lnTo>
                    <a:lnTo>
                      <a:pt x="7026" y="31464"/>
                    </a:lnTo>
                    <a:lnTo>
                      <a:pt x="6918" y="31572"/>
                    </a:lnTo>
                    <a:lnTo>
                      <a:pt x="6890" y="31627"/>
                    </a:lnTo>
                    <a:lnTo>
                      <a:pt x="6890" y="31708"/>
                    </a:lnTo>
                    <a:lnTo>
                      <a:pt x="6863" y="31762"/>
                    </a:lnTo>
                    <a:lnTo>
                      <a:pt x="6863" y="31817"/>
                    </a:lnTo>
                    <a:lnTo>
                      <a:pt x="6728" y="31952"/>
                    </a:lnTo>
                    <a:lnTo>
                      <a:pt x="6673" y="32006"/>
                    </a:lnTo>
                    <a:lnTo>
                      <a:pt x="6619" y="32142"/>
                    </a:lnTo>
                    <a:lnTo>
                      <a:pt x="6592" y="32223"/>
                    </a:lnTo>
                    <a:lnTo>
                      <a:pt x="6484" y="32359"/>
                    </a:lnTo>
                    <a:lnTo>
                      <a:pt x="6429" y="32440"/>
                    </a:lnTo>
                    <a:lnTo>
                      <a:pt x="6321" y="32739"/>
                    </a:lnTo>
                    <a:lnTo>
                      <a:pt x="6321" y="32766"/>
                    </a:lnTo>
                    <a:lnTo>
                      <a:pt x="6239" y="32793"/>
                    </a:lnTo>
                    <a:lnTo>
                      <a:pt x="6212" y="32820"/>
                    </a:lnTo>
                    <a:lnTo>
                      <a:pt x="6185" y="32847"/>
                    </a:lnTo>
                    <a:lnTo>
                      <a:pt x="6158" y="32902"/>
                    </a:lnTo>
                    <a:lnTo>
                      <a:pt x="6131" y="32956"/>
                    </a:lnTo>
                    <a:lnTo>
                      <a:pt x="6077" y="32983"/>
                    </a:lnTo>
                    <a:lnTo>
                      <a:pt x="6050" y="32983"/>
                    </a:lnTo>
                    <a:lnTo>
                      <a:pt x="5914" y="33064"/>
                    </a:lnTo>
                    <a:lnTo>
                      <a:pt x="5860" y="33119"/>
                    </a:lnTo>
                    <a:lnTo>
                      <a:pt x="5860" y="33146"/>
                    </a:lnTo>
                    <a:lnTo>
                      <a:pt x="5833" y="33254"/>
                    </a:lnTo>
                    <a:lnTo>
                      <a:pt x="5778" y="33308"/>
                    </a:lnTo>
                    <a:lnTo>
                      <a:pt x="5751" y="33308"/>
                    </a:lnTo>
                    <a:lnTo>
                      <a:pt x="5724" y="33281"/>
                    </a:lnTo>
                    <a:lnTo>
                      <a:pt x="5670" y="33281"/>
                    </a:lnTo>
                    <a:lnTo>
                      <a:pt x="5643" y="33254"/>
                    </a:lnTo>
                    <a:lnTo>
                      <a:pt x="5616" y="33254"/>
                    </a:lnTo>
                    <a:lnTo>
                      <a:pt x="5561" y="33281"/>
                    </a:lnTo>
                    <a:lnTo>
                      <a:pt x="5561" y="33308"/>
                    </a:lnTo>
                    <a:lnTo>
                      <a:pt x="5534" y="33363"/>
                    </a:lnTo>
                    <a:lnTo>
                      <a:pt x="5534" y="33390"/>
                    </a:lnTo>
                    <a:lnTo>
                      <a:pt x="5534" y="33444"/>
                    </a:lnTo>
                    <a:lnTo>
                      <a:pt x="5534" y="33471"/>
                    </a:lnTo>
                    <a:lnTo>
                      <a:pt x="5561" y="33553"/>
                    </a:lnTo>
                    <a:lnTo>
                      <a:pt x="5561" y="33607"/>
                    </a:lnTo>
                    <a:lnTo>
                      <a:pt x="5561" y="33661"/>
                    </a:lnTo>
                    <a:lnTo>
                      <a:pt x="5534" y="33688"/>
                    </a:lnTo>
                    <a:lnTo>
                      <a:pt x="5507" y="33715"/>
                    </a:lnTo>
                    <a:lnTo>
                      <a:pt x="5371" y="33769"/>
                    </a:lnTo>
                    <a:lnTo>
                      <a:pt x="5236" y="33769"/>
                    </a:lnTo>
                    <a:lnTo>
                      <a:pt x="5209" y="33824"/>
                    </a:lnTo>
                    <a:lnTo>
                      <a:pt x="5209" y="33851"/>
                    </a:lnTo>
                    <a:lnTo>
                      <a:pt x="5182" y="33878"/>
                    </a:lnTo>
                    <a:lnTo>
                      <a:pt x="5154" y="33905"/>
                    </a:lnTo>
                    <a:lnTo>
                      <a:pt x="5127" y="33905"/>
                    </a:lnTo>
                    <a:lnTo>
                      <a:pt x="5073" y="33932"/>
                    </a:lnTo>
                    <a:lnTo>
                      <a:pt x="5019" y="33932"/>
                    </a:lnTo>
                    <a:lnTo>
                      <a:pt x="4965" y="33986"/>
                    </a:lnTo>
                    <a:lnTo>
                      <a:pt x="4802" y="34176"/>
                    </a:lnTo>
                    <a:lnTo>
                      <a:pt x="4775" y="34258"/>
                    </a:lnTo>
                    <a:lnTo>
                      <a:pt x="4748" y="34420"/>
                    </a:lnTo>
                    <a:lnTo>
                      <a:pt x="4775" y="34448"/>
                    </a:lnTo>
                    <a:lnTo>
                      <a:pt x="4829" y="34529"/>
                    </a:lnTo>
                    <a:lnTo>
                      <a:pt x="4856" y="34556"/>
                    </a:lnTo>
                    <a:lnTo>
                      <a:pt x="4910" y="34773"/>
                    </a:lnTo>
                    <a:lnTo>
                      <a:pt x="4883" y="34827"/>
                    </a:lnTo>
                    <a:lnTo>
                      <a:pt x="4856" y="34963"/>
                    </a:lnTo>
                    <a:lnTo>
                      <a:pt x="4802" y="35153"/>
                    </a:lnTo>
                    <a:lnTo>
                      <a:pt x="4748" y="35343"/>
                    </a:lnTo>
                    <a:lnTo>
                      <a:pt x="4748" y="35424"/>
                    </a:lnTo>
                    <a:lnTo>
                      <a:pt x="4693" y="35560"/>
                    </a:lnTo>
                    <a:lnTo>
                      <a:pt x="4666" y="35614"/>
                    </a:lnTo>
                    <a:lnTo>
                      <a:pt x="4666" y="35695"/>
                    </a:lnTo>
                    <a:lnTo>
                      <a:pt x="4666" y="35777"/>
                    </a:lnTo>
                    <a:lnTo>
                      <a:pt x="4639" y="35858"/>
                    </a:lnTo>
                    <a:lnTo>
                      <a:pt x="4558" y="35994"/>
                    </a:lnTo>
                    <a:lnTo>
                      <a:pt x="4449" y="36265"/>
                    </a:lnTo>
                    <a:lnTo>
                      <a:pt x="4422" y="36319"/>
                    </a:lnTo>
                    <a:lnTo>
                      <a:pt x="4259" y="36590"/>
                    </a:lnTo>
                    <a:lnTo>
                      <a:pt x="4259" y="36617"/>
                    </a:lnTo>
                    <a:lnTo>
                      <a:pt x="4259" y="36645"/>
                    </a:lnTo>
                    <a:lnTo>
                      <a:pt x="4286" y="36699"/>
                    </a:lnTo>
                    <a:lnTo>
                      <a:pt x="4286" y="36672"/>
                    </a:lnTo>
                    <a:lnTo>
                      <a:pt x="4368" y="36672"/>
                    </a:lnTo>
                    <a:lnTo>
                      <a:pt x="4341" y="36726"/>
                    </a:lnTo>
                    <a:lnTo>
                      <a:pt x="4259" y="36726"/>
                    </a:lnTo>
                    <a:lnTo>
                      <a:pt x="4232" y="36753"/>
                    </a:lnTo>
                    <a:lnTo>
                      <a:pt x="4205" y="36807"/>
                    </a:lnTo>
                    <a:lnTo>
                      <a:pt x="4151" y="36834"/>
                    </a:lnTo>
                    <a:lnTo>
                      <a:pt x="4178" y="36862"/>
                    </a:lnTo>
                    <a:lnTo>
                      <a:pt x="4205" y="36862"/>
                    </a:lnTo>
                    <a:lnTo>
                      <a:pt x="4205" y="36889"/>
                    </a:lnTo>
                    <a:lnTo>
                      <a:pt x="4205" y="36916"/>
                    </a:lnTo>
                    <a:lnTo>
                      <a:pt x="4151" y="36943"/>
                    </a:lnTo>
                    <a:lnTo>
                      <a:pt x="4178" y="36970"/>
                    </a:lnTo>
                    <a:lnTo>
                      <a:pt x="4151" y="36997"/>
                    </a:lnTo>
                    <a:lnTo>
                      <a:pt x="4124" y="36997"/>
                    </a:lnTo>
                    <a:lnTo>
                      <a:pt x="4097" y="36970"/>
                    </a:lnTo>
                    <a:lnTo>
                      <a:pt x="4070" y="36943"/>
                    </a:lnTo>
                    <a:lnTo>
                      <a:pt x="4042" y="36997"/>
                    </a:lnTo>
                    <a:lnTo>
                      <a:pt x="3988" y="37051"/>
                    </a:lnTo>
                    <a:lnTo>
                      <a:pt x="3961" y="37106"/>
                    </a:lnTo>
                    <a:lnTo>
                      <a:pt x="4015" y="37160"/>
                    </a:lnTo>
                    <a:lnTo>
                      <a:pt x="4015" y="37187"/>
                    </a:lnTo>
                    <a:lnTo>
                      <a:pt x="4042" y="37214"/>
                    </a:lnTo>
                    <a:lnTo>
                      <a:pt x="4070" y="37214"/>
                    </a:lnTo>
                    <a:lnTo>
                      <a:pt x="4097" y="37187"/>
                    </a:lnTo>
                    <a:lnTo>
                      <a:pt x="4151" y="37106"/>
                    </a:lnTo>
                    <a:lnTo>
                      <a:pt x="4178" y="37106"/>
                    </a:lnTo>
                    <a:lnTo>
                      <a:pt x="4151" y="37160"/>
                    </a:lnTo>
                    <a:lnTo>
                      <a:pt x="4124" y="37214"/>
                    </a:lnTo>
                    <a:lnTo>
                      <a:pt x="4097" y="37241"/>
                    </a:lnTo>
                    <a:lnTo>
                      <a:pt x="4042" y="37268"/>
                    </a:lnTo>
                    <a:lnTo>
                      <a:pt x="4015" y="37296"/>
                    </a:lnTo>
                    <a:lnTo>
                      <a:pt x="3961" y="37296"/>
                    </a:lnTo>
                    <a:lnTo>
                      <a:pt x="3934" y="37323"/>
                    </a:lnTo>
                    <a:lnTo>
                      <a:pt x="3934" y="37404"/>
                    </a:lnTo>
                    <a:lnTo>
                      <a:pt x="3934" y="37431"/>
                    </a:lnTo>
                    <a:lnTo>
                      <a:pt x="3961" y="37431"/>
                    </a:lnTo>
                    <a:lnTo>
                      <a:pt x="3961" y="37404"/>
                    </a:lnTo>
                    <a:lnTo>
                      <a:pt x="3961" y="37377"/>
                    </a:lnTo>
                    <a:lnTo>
                      <a:pt x="4015" y="37404"/>
                    </a:lnTo>
                    <a:lnTo>
                      <a:pt x="4097" y="37404"/>
                    </a:lnTo>
                    <a:lnTo>
                      <a:pt x="4124" y="37431"/>
                    </a:lnTo>
                    <a:lnTo>
                      <a:pt x="4097" y="37458"/>
                    </a:lnTo>
                    <a:lnTo>
                      <a:pt x="4070" y="37485"/>
                    </a:lnTo>
                    <a:lnTo>
                      <a:pt x="4042" y="37540"/>
                    </a:lnTo>
                    <a:lnTo>
                      <a:pt x="4015" y="37567"/>
                    </a:lnTo>
                    <a:lnTo>
                      <a:pt x="3961" y="37540"/>
                    </a:lnTo>
                    <a:lnTo>
                      <a:pt x="3907" y="37513"/>
                    </a:lnTo>
                    <a:lnTo>
                      <a:pt x="3880" y="37513"/>
                    </a:lnTo>
                    <a:lnTo>
                      <a:pt x="3907" y="37540"/>
                    </a:lnTo>
                    <a:lnTo>
                      <a:pt x="3934" y="37594"/>
                    </a:lnTo>
                    <a:lnTo>
                      <a:pt x="3934" y="37621"/>
                    </a:lnTo>
                    <a:lnTo>
                      <a:pt x="3880" y="37621"/>
                    </a:lnTo>
                    <a:lnTo>
                      <a:pt x="3934" y="37702"/>
                    </a:lnTo>
                    <a:lnTo>
                      <a:pt x="3934" y="37730"/>
                    </a:lnTo>
                    <a:lnTo>
                      <a:pt x="3907" y="37784"/>
                    </a:lnTo>
                    <a:lnTo>
                      <a:pt x="3853" y="37784"/>
                    </a:lnTo>
                    <a:lnTo>
                      <a:pt x="3798" y="37838"/>
                    </a:lnTo>
                    <a:lnTo>
                      <a:pt x="3771" y="37892"/>
                    </a:lnTo>
                    <a:lnTo>
                      <a:pt x="3825" y="37919"/>
                    </a:lnTo>
                    <a:lnTo>
                      <a:pt x="3853" y="37947"/>
                    </a:lnTo>
                    <a:lnTo>
                      <a:pt x="3853" y="37974"/>
                    </a:lnTo>
                    <a:lnTo>
                      <a:pt x="3880" y="38001"/>
                    </a:lnTo>
                    <a:lnTo>
                      <a:pt x="3988" y="38001"/>
                    </a:lnTo>
                    <a:lnTo>
                      <a:pt x="3988" y="38028"/>
                    </a:lnTo>
                    <a:lnTo>
                      <a:pt x="3961" y="38082"/>
                    </a:lnTo>
                    <a:lnTo>
                      <a:pt x="3853" y="38164"/>
                    </a:lnTo>
                    <a:lnTo>
                      <a:pt x="3744" y="38082"/>
                    </a:lnTo>
                    <a:lnTo>
                      <a:pt x="3690" y="38191"/>
                    </a:lnTo>
                    <a:lnTo>
                      <a:pt x="3636" y="38489"/>
                    </a:lnTo>
                    <a:lnTo>
                      <a:pt x="3554" y="38598"/>
                    </a:lnTo>
                    <a:lnTo>
                      <a:pt x="3554" y="38679"/>
                    </a:lnTo>
                    <a:lnTo>
                      <a:pt x="3500" y="38869"/>
                    </a:lnTo>
                    <a:lnTo>
                      <a:pt x="3473" y="38950"/>
                    </a:lnTo>
                    <a:lnTo>
                      <a:pt x="3419" y="39004"/>
                    </a:lnTo>
                    <a:lnTo>
                      <a:pt x="3419" y="39059"/>
                    </a:lnTo>
                    <a:lnTo>
                      <a:pt x="3391" y="39113"/>
                    </a:lnTo>
                    <a:lnTo>
                      <a:pt x="3391" y="39167"/>
                    </a:lnTo>
                    <a:lnTo>
                      <a:pt x="3446" y="39194"/>
                    </a:lnTo>
                    <a:lnTo>
                      <a:pt x="3391" y="39248"/>
                    </a:lnTo>
                    <a:lnTo>
                      <a:pt x="3364" y="39276"/>
                    </a:lnTo>
                    <a:lnTo>
                      <a:pt x="3310" y="39276"/>
                    </a:lnTo>
                    <a:lnTo>
                      <a:pt x="3283" y="39248"/>
                    </a:lnTo>
                    <a:lnTo>
                      <a:pt x="3283" y="39303"/>
                    </a:lnTo>
                    <a:lnTo>
                      <a:pt x="3310" y="39411"/>
                    </a:lnTo>
                    <a:lnTo>
                      <a:pt x="3337" y="39465"/>
                    </a:lnTo>
                    <a:lnTo>
                      <a:pt x="3446" y="39601"/>
                    </a:lnTo>
                    <a:lnTo>
                      <a:pt x="3473" y="39710"/>
                    </a:lnTo>
                    <a:lnTo>
                      <a:pt x="3419" y="39737"/>
                    </a:lnTo>
                    <a:lnTo>
                      <a:pt x="3337" y="39737"/>
                    </a:lnTo>
                    <a:lnTo>
                      <a:pt x="3310" y="39791"/>
                    </a:lnTo>
                    <a:lnTo>
                      <a:pt x="3310" y="39872"/>
                    </a:lnTo>
                    <a:lnTo>
                      <a:pt x="3337" y="39899"/>
                    </a:lnTo>
                    <a:lnTo>
                      <a:pt x="3419" y="39872"/>
                    </a:lnTo>
                    <a:lnTo>
                      <a:pt x="3527" y="39845"/>
                    </a:lnTo>
                    <a:lnTo>
                      <a:pt x="3446" y="39927"/>
                    </a:lnTo>
                    <a:lnTo>
                      <a:pt x="3391" y="39981"/>
                    </a:lnTo>
                    <a:lnTo>
                      <a:pt x="3419" y="40008"/>
                    </a:lnTo>
                    <a:lnTo>
                      <a:pt x="3419" y="40035"/>
                    </a:lnTo>
                    <a:lnTo>
                      <a:pt x="3283" y="40035"/>
                    </a:lnTo>
                    <a:lnTo>
                      <a:pt x="3256" y="40116"/>
                    </a:lnTo>
                    <a:lnTo>
                      <a:pt x="3256" y="40035"/>
                    </a:lnTo>
                    <a:lnTo>
                      <a:pt x="3229" y="39981"/>
                    </a:lnTo>
                    <a:lnTo>
                      <a:pt x="3202" y="39954"/>
                    </a:lnTo>
                    <a:lnTo>
                      <a:pt x="3174" y="39927"/>
                    </a:lnTo>
                    <a:lnTo>
                      <a:pt x="3093" y="39927"/>
                    </a:lnTo>
                    <a:lnTo>
                      <a:pt x="3066" y="39981"/>
                    </a:lnTo>
                    <a:lnTo>
                      <a:pt x="3093" y="40089"/>
                    </a:lnTo>
                    <a:lnTo>
                      <a:pt x="3093" y="40171"/>
                    </a:lnTo>
                    <a:lnTo>
                      <a:pt x="3066" y="40252"/>
                    </a:lnTo>
                    <a:lnTo>
                      <a:pt x="3066" y="40306"/>
                    </a:lnTo>
                    <a:lnTo>
                      <a:pt x="3093" y="40388"/>
                    </a:lnTo>
                    <a:lnTo>
                      <a:pt x="3120" y="40388"/>
                    </a:lnTo>
                    <a:lnTo>
                      <a:pt x="3161" y="40293"/>
                    </a:lnTo>
                    <a:lnTo>
                      <a:pt x="3161" y="40293"/>
                    </a:lnTo>
                    <a:lnTo>
                      <a:pt x="3147" y="40361"/>
                    </a:lnTo>
                    <a:lnTo>
                      <a:pt x="3066" y="40469"/>
                    </a:lnTo>
                    <a:lnTo>
                      <a:pt x="3066" y="40550"/>
                    </a:lnTo>
                    <a:lnTo>
                      <a:pt x="3039" y="40767"/>
                    </a:lnTo>
                    <a:lnTo>
                      <a:pt x="3039" y="40795"/>
                    </a:lnTo>
                    <a:lnTo>
                      <a:pt x="3012" y="40822"/>
                    </a:lnTo>
                    <a:lnTo>
                      <a:pt x="2985" y="40849"/>
                    </a:lnTo>
                    <a:lnTo>
                      <a:pt x="2957" y="40849"/>
                    </a:lnTo>
                    <a:lnTo>
                      <a:pt x="2930" y="40903"/>
                    </a:lnTo>
                    <a:lnTo>
                      <a:pt x="2957" y="40930"/>
                    </a:lnTo>
                    <a:lnTo>
                      <a:pt x="3012" y="41066"/>
                    </a:lnTo>
                    <a:lnTo>
                      <a:pt x="3012" y="41147"/>
                    </a:lnTo>
                    <a:lnTo>
                      <a:pt x="3012" y="41174"/>
                    </a:lnTo>
                    <a:lnTo>
                      <a:pt x="2957" y="41283"/>
                    </a:lnTo>
                    <a:lnTo>
                      <a:pt x="2957" y="41310"/>
                    </a:lnTo>
                    <a:lnTo>
                      <a:pt x="2957" y="41364"/>
                    </a:lnTo>
                    <a:lnTo>
                      <a:pt x="2957" y="41391"/>
                    </a:lnTo>
                    <a:lnTo>
                      <a:pt x="2930" y="41391"/>
                    </a:lnTo>
                    <a:lnTo>
                      <a:pt x="2903" y="41418"/>
                    </a:lnTo>
                    <a:lnTo>
                      <a:pt x="2876" y="41473"/>
                    </a:lnTo>
                    <a:lnTo>
                      <a:pt x="2876" y="41554"/>
                    </a:lnTo>
                    <a:lnTo>
                      <a:pt x="3039" y="41988"/>
                    </a:lnTo>
                    <a:lnTo>
                      <a:pt x="3093" y="42313"/>
                    </a:lnTo>
                    <a:lnTo>
                      <a:pt x="3120" y="42368"/>
                    </a:lnTo>
                    <a:lnTo>
                      <a:pt x="3147" y="42422"/>
                    </a:lnTo>
                    <a:lnTo>
                      <a:pt x="3147" y="42558"/>
                    </a:lnTo>
                    <a:lnTo>
                      <a:pt x="3174" y="42612"/>
                    </a:lnTo>
                    <a:lnTo>
                      <a:pt x="3202" y="42639"/>
                    </a:lnTo>
                    <a:lnTo>
                      <a:pt x="3256" y="42639"/>
                    </a:lnTo>
                    <a:lnTo>
                      <a:pt x="3310" y="42666"/>
                    </a:lnTo>
                    <a:lnTo>
                      <a:pt x="3310" y="42693"/>
                    </a:lnTo>
                    <a:lnTo>
                      <a:pt x="3337" y="42693"/>
                    </a:lnTo>
                    <a:lnTo>
                      <a:pt x="3419" y="42747"/>
                    </a:lnTo>
                    <a:lnTo>
                      <a:pt x="3473" y="42856"/>
                    </a:lnTo>
                    <a:lnTo>
                      <a:pt x="3527" y="42910"/>
                    </a:lnTo>
                    <a:lnTo>
                      <a:pt x="3581" y="42856"/>
                    </a:lnTo>
                    <a:lnTo>
                      <a:pt x="3581" y="42829"/>
                    </a:lnTo>
                    <a:lnTo>
                      <a:pt x="3581" y="42802"/>
                    </a:lnTo>
                    <a:lnTo>
                      <a:pt x="3608" y="42802"/>
                    </a:lnTo>
                    <a:lnTo>
                      <a:pt x="3663" y="42856"/>
                    </a:lnTo>
                    <a:lnTo>
                      <a:pt x="3717" y="42775"/>
                    </a:lnTo>
                    <a:lnTo>
                      <a:pt x="3771" y="42639"/>
                    </a:lnTo>
                    <a:lnTo>
                      <a:pt x="3771" y="42530"/>
                    </a:lnTo>
                    <a:lnTo>
                      <a:pt x="3771" y="42503"/>
                    </a:lnTo>
                    <a:lnTo>
                      <a:pt x="3771" y="42422"/>
                    </a:lnTo>
                    <a:lnTo>
                      <a:pt x="3744" y="42368"/>
                    </a:lnTo>
                    <a:lnTo>
                      <a:pt x="3636" y="42313"/>
                    </a:lnTo>
                    <a:lnTo>
                      <a:pt x="3663" y="42286"/>
                    </a:lnTo>
                    <a:lnTo>
                      <a:pt x="3717" y="42259"/>
                    </a:lnTo>
                    <a:lnTo>
                      <a:pt x="3798" y="42259"/>
                    </a:lnTo>
                    <a:lnTo>
                      <a:pt x="3798" y="42232"/>
                    </a:lnTo>
                    <a:lnTo>
                      <a:pt x="3825" y="42232"/>
                    </a:lnTo>
                    <a:lnTo>
                      <a:pt x="3853" y="42259"/>
                    </a:lnTo>
                    <a:lnTo>
                      <a:pt x="3880" y="42232"/>
                    </a:lnTo>
                    <a:lnTo>
                      <a:pt x="3880" y="42205"/>
                    </a:lnTo>
                    <a:lnTo>
                      <a:pt x="3907" y="42205"/>
                    </a:lnTo>
                    <a:lnTo>
                      <a:pt x="3934" y="42232"/>
                    </a:lnTo>
                    <a:lnTo>
                      <a:pt x="3988" y="42232"/>
                    </a:lnTo>
                    <a:lnTo>
                      <a:pt x="4042" y="42178"/>
                    </a:lnTo>
                    <a:lnTo>
                      <a:pt x="4097" y="42151"/>
                    </a:lnTo>
                    <a:lnTo>
                      <a:pt x="4124" y="42124"/>
                    </a:lnTo>
                    <a:lnTo>
                      <a:pt x="4205" y="42124"/>
                    </a:lnTo>
                    <a:lnTo>
                      <a:pt x="4232" y="42096"/>
                    </a:lnTo>
                    <a:lnTo>
                      <a:pt x="4259" y="42015"/>
                    </a:lnTo>
                    <a:lnTo>
                      <a:pt x="4314" y="42042"/>
                    </a:lnTo>
                    <a:lnTo>
                      <a:pt x="4395" y="42042"/>
                    </a:lnTo>
                    <a:lnTo>
                      <a:pt x="4422" y="42069"/>
                    </a:lnTo>
                    <a:lnTo>
                      <a:pt x="4395" y="42124"/>
                    </a:lnTo>
                    <a:lnTo>
                      <a:pt x="4341" y="42151"/>
                    </a:lnTo>
                    <a:lnTo>
                      <a:pt x="4341" y="42178"/>
                    </a:lnTo>
                    <a:lnTo>
                      <a:pt x="4314" y="42368"/>
                    </a:lnTo>
                    <a:lnTo>
                      <a:pt x="4341" y="42395"/>
                    </a:lnTo>
                    <a:lnTo>
                      <a:pt x="4422" y="42395"/>
                    </a:lnTo>
                    <a:lnTo>
                      <a:pt x="4503" y="42341"/>
                    </a:lnTo>
                    <a:lnTo>
                      <a:pt x="4585" y="42313"/>
                    </a:lnTo>
                    <a:lnTo>
                      <a:pt x="4612" y="42341"/>
                    </a:lnTo>
                    <a:lnTo>
                      <a:pt x="4612" y="42612"/>
                    </a:lnTo>
                    <a:lnTo>
                      <a:pt x="4639" y="42612"/>
                    </a:lnTo>
                    <a:lnTo>
                      <a:pt x="4693" y="42503"/>
                    </a:lnTo>
                    <a:lnTo>
                      <a:pt x="4748" y="42639"/>
                    </a:lnTo>
                    <a:lnTo>
                      <a:pt x="4748" y="42693"/>
                    </a:lnTo>
                    <a:lnTo>
                      <a:pt x="4748" y="42747"/>
                    </a:lnTo>
                    <a:lnTo>
                      <a:pt x="4748" y="42856"/>
                    </a:lnTo>
                    <a:lnTo>
                      <a:pt x="4748" y="42910"/>
                    </a:lnTo>
                    <a:lnTo>
                      <a:pt x="4748" y="43073"/>
                    </a:lnTo>
                    <a:lnTo>
                      <a:pt x="4748" y="43127"/>
                    </a:lnTo>
                    <a:lnTo>
                      <a:pt x="4775" y="43154"/>
                    </a:lnTo>
                    <a:lnTo>
                      <a:pt x="4802" y="43209"/>
                    </a:lnTo>
                    <a:lnTo>
                      <a:pt x="4829" y="43236"/>
                    </a:lnTo>
                    <a:lnTo>
                      <a:pt x="4829" y="43290"/>
                    </a:lnTo>
                    <a:lnTo>
                      <a:pt x="4856" y="43290"/>
                    </a:lnTo>
                    <a:lnTo>
                      <a:pt x="4883" y="43236"/>
                    </a:lnTo>
                    <a:lnTo>
                      <a:pt x="4910" y="43236"/>
                    </a:lnTo>
                    <a:lnTo>
                      <a:pt x="4910" y="43209"/>
                    </a:lnTo>
                    <a:lnTo>
                      <a:pt x="4937" y="43181"/>
                    </a:lnTo>
                    <a:lnTo>
                      <a:pt x="4965" y="43209"/>
                    </a:lnTo>
                    <a:lnTo>
                      <a:pt x="4992" y="43236"/>
                    </a:lnTo>
                    <a:lnTo>
                      <a:pt x="5019" y="43317"/>
                    </a:lnTo>
                    <a:lnTo>
                      <a:pt x="5019" y="43344"/>
                    </a:lnTo>
                    <a:lnTo>
                      <a:pt x="5127" y="43344"/>
                    </a:lnTo>
                    <a:lnTo>
                      <a:pt x="5182" y="43317"/>
                    </a:lnTo>
                    <a:lnTo>
                      <a:pt x="5236" y="43290"/>
                    </a:lnTo>
                    <a:lnTo>
                      <a:pt x="5263" y="43236"/>
                    </a:lnTo>
                    <a:lnTo>
                      <a:pt x="5290" y="43209"/>
                    </a:lnTo>
                    <a:lnTo>
                      <a:pt x="5317" y="43181"/>
                    </a:lnTo>
                    <a:lnTo>
                      <a:pt x="5344" y="43209"/>
                    </a:lnTo>
                    <a:lnTo>
                      <a:pt x="5344" y="43236"/>
                    </a:lnTo>
                    <a:lnTo>
                      <a:pt x="5371" y="43263"/>
                    </a:lnTo>
                    <a:lnTo>
                      <a:pt x="5399" y="43290"/>
                    </a:lnTo>
                    <a:lnTo>
                      <a:pt x="5453" y="43317"/>
                    </a:lnTo>
                    <a:lnTo>
                      <a:pt x="5480" y="43344"/>
                    </a:lnTo>
                    <a:lnTo>
                      <a:pt x="5480" y="43371"/>
                    </a:lnTo>
                    <a:lnTo>
                      <a:pt x="5480" y="43398"/>
                    </a:lnTo>
                    <a:lnTo>
                      <a:pt x="5480" y="43426"/>
                    </a:lnTo>
                    <a:lnTo>
                      <a:pt x="5480" y="43453"/>
                    </a:lnTo>
                    <a:lnTo>
                      <a:pt x="5507" y="43507"/>
                    </a:lnTo>
                    <a:lnTo>
                      <a:pt x="5561" y="43534"/>
                    </a:lnTo>
                    <a:lnTo>
                      <a:pt x="5616" y="43561"/>
                    </a:lnTo>
                    <a:lnTo>
                      <a:pt x="5643" y="43588"/>
                    </a:lnTo>
                    <a:lnTo>
                      <a:pt x="5697" y="43670"/>
                    </a:lnTo>
                    <a:lnTo>
                      <a:pt x="5697" y="43697"/>
                    </a:lnTo>
                    <a:lnTo>
                      <a:pt x="5778" y="43697"/>
                    </a:lnTo>
                    <a:lnTo>
                      <a:pt x="5833" y="43615"/>
                    </a:lnTo>
                    <a:lnTo>
                      <a:pt x="5860" y="43670"/>
                    </a:lnTo>
                    <a:lnTo>
                      <a:pt x="5833" y="43778"/>
                    </a:lnTo>
                    <a:lnTo>
                      <a:pt x="5833" y="43860"/>
                    </a:lnTo>
                    <a:lnTo>
                      <a:pt x="5805" y="43887"/>
                    </a:lnTo>
                    <a:lnTo>
                      <a:pt x="5670" y="43995"/>
                    </a:lnTo>
                    <a:lnTo>
                      <a:pt x="5697" y="44077"/>
                    </a:lnTo>
                    <a:lnTo>
                      <a:pt x="5724" y="44321"/>
                    </a:lnTo>
                    <a:lnTo>
                      <a:pt x="5805" y="44402"/>
                    </a:lnTo>
                    <a:lnTo>
                      <a:pt x="5914" y="44429"/>
                    </a:lnTo>
                    <a:lnTo>
                      <a:pt x="5995" y="44375"/>
                    </a:lnTo>
                    <a:lnTo>
                      <a:pt x="6022" y="44294"/>
                    </a:lnTo>
                    <a:lnTo>
                      <a:pt x="6022" y="44158"/>
                    </a:lnTo>
                    <a:lnTo>
                      <a:pt x="6050" y="44158"/>
                    </a:lnTo>
                    <a:lnTo>
                      <a:pt x="6077" y="44239"/>
                    </a:lnTo>
                    <a:lnTo>
                      <a:pt x="6131" y="44294"/>
                    </a:lnTo>
                    <a:lnTo>
                      <a:pt x="6185" y="44321"/>
                    </a:lnTo>
                    <a:lnTo>
                      <a:pt x="6267" y="44375"/>
                    </a:lnTo>
                    <a:lnTo>
                      <a:pt x="6294" y="44429"/>
                    </a:lnTo>
                    <a:lnTo>
                      <a:pt x="6348" y="44456"/>
                    </a:lnTo>
                    <a:lnTo>
                      <a:pt x="6402" y="44456"/>
                    </a:lnTo>
                    <a:lnTo>
                      <a:pt x="6429" y="44483"/>
                    </a:lnTo>
                    <a:lnTo>
                      <a:pt x="6484" y="44538"/>
                    </a:lnTo>
                    <a:lnTo>
                      <a:pt x="6484" y="44592"/>
                    </a:lnTo>
                    <a:lnTo>
                      <a:pt x="6484" y="44619"/>
                    </a:lnTo>
                    <a:lnTo>
                      <a:pt x="6456" y="44619"/>
                    </a:lnTo>
                    <a:lnTo>
                      <a:pt x="6456" y="44646"/>
                    </a:lnTo>
                    <a:lnTo>
                      <a:pt x="6484" y="44673"/>
                    </a:lnTo>
                    <a:lnTo>
                      <a:pt x="6592" y="44673"/>
                    </a:lnTo>
                    <a:lnTo>
                      <a:pt x="6619" y="44809"/>
                    </a:lnTo>
                    <a:lnTo>
                      <a:pt x="6646" y="44917"/>
                    </a:lnTo>
                    <a:lnTo>
                      <a:pt x="6646" y="44972"/>
                    </a:lnTo>
                    <a:lnTo>
                      <a:pt x="6619" y="45053"/>
                    </a:lnTo>
                    <a:lnTo>
                      <a:pt x="6728" y="45053"/>
                    </a:lnTo>
                    <a:lnTo>
                      <a:pt x="6728" y="45080"/>
                    </a:lnTo>
                    <a:lnTo>
                      <a:pt x="6728" y="45107"/>
                    </a:lnTo>
                    <a:lnTo>
                      <a:pt x="6782" y="45161"/>
                    </a:lnTo>
                    <a:lnTo>
                      <a:pt x="6782" y="45189"/>
                    </a:lnTo>
                    <a:lnTo>
                      <a:pt x="6782" y="45324"/>
                    </a:lnTo>
                    <a:lnTo>
                      <a:pt x="6782" y="45406"/>
                    </a:lnTo>
                    <a:lnTo>
                      <a:pt x="6755" y="45487"/>
                    </a:lnTo>
                    <a:lnTo>
                      <a:pt x="6863" y="45623"/>
                    </a:lnTo>
                    <a:lnTo>
                      <a:pt x="6890" y="45677"/>
                    </a:lnTo>
                    <a:lnTo>
                      <a:pt x="6945" y="45731"/>
                    </a:lnTo>
                    <a:lnTo>
                      <a:pt x="7053" y="45731"/>
                    </a:lnTo>
                    <a:lnTo>
                      <a:pt x="7053" y="45758"/>
                    </a:lnTo>
                    <a:lnTo>
                      <a:pt x="7080" y="45758"/>
                    </a:lnTo>
                    <a:lnTo>
                      <a:pt x="7135" y="45785"/>
                    </a:lnTo>
                    <a:lnTo>
                      <a:pt x="7189" y="45812"/>
                    </a:lnTo>
                    <a:lnTo>
                      <a:pt x="7216" y="45840"/>
                    </a:lnTo>
                    <a:lnTo>
                      <a:pt x="7270" y="45812"/>
                    </a:lnTo>
                    <a:lnTo>
                      <a:pt x="7297" y="45758"/>
                    </a:lnTo>
                    <a:lnTo>
                      <a:pt x="7270" y="45650"/>
                    </a:lnTo>
                    <a:lnTo>
                      <a:pt x="7270" y="45595"/>
                    </a:lnTo>
                    <a:lnTo>
                      <a:pt x="7297" y="45514"/>
                    </a:lnTo>
                    <a:lnTo>
                      <a:pt x="7351" y="45460"/>
                    </a:lnTo>
                    <a:lnTo>
                      <a:pt x="7379" y="45487"/>
                    </a:lnTo>
                    <a:lnTo>
                      <a:pt x="7406" y="45514"/>
                    </a:lnTo>
                    <a:lnTo>
                      <a:pt x="7379" y="45677"/>
                    </a:lnTo>
                    <a:lnTo>
                      <a:pt x="7406" y="45731"/>
                    </a:lnTo>
                    <a:lnTo>
                      <a:pt x="7487" y="45758"/>
                    </a:lnTo>
                    <a:lnTo>
                      <a:pt x="7541" y="45677"/>
                    </a:lnTo>
                    <a:lnTo>
                      <a:pt x="7650" y="45487"/>
                    </a:lnTo>
                    <a:lnTo>
                      <a:pt x="7650" y="45623"/>
                    </a:lnTo>
                    <a:lnTo>
                      <a:pt x="7596" y="45731"/>
                    </a:lnTo>
                    <a:lnTo>
                      <a:pt x="7541" y="45840"/>
                    </a:lnTo>
                    <a:lnTo>
                      <a:pt x="7460" y="45867"/>
                    </a:lnTo>
                    <a:lnTo>
                      <a:pt x="7433" y="45948"/>
                    </a:lnTo>
                    <a:lnTo>
                      <a:pt x="7514" y="46111"/>
                    </a:lnTo>
                    <a:lnTo>
                      <a:pt x="7596" y="46246"/>
                    </a:lnTo>
                    <a:lnTo>
                      <a:pt x="7650" y="46274"/>
                    </a:lnTo>
                    <a:lnTo>
                      <a:pt x="7677" y="46274"/>
                    </a:lnTo>
                    <a:lnTo>
                      <a:pt x="7704" y="46328"/>
                    </a:lnTo>
                    <a:lnTo>
                      <a:pt x="7731" y="46328"/>
                    </a:lnTo>
                    <a:lnTo>
                      <a:pt x="7785" y="46274"/>
                    </a:lnTo>
                    <a:lnTo>
                      <a:pt x="7894" y="46192"/>
                    </a:lnTo>
                    <a:lnTo>
                      <a:pt x="7894" y="46328"/>
                    </a:lnTo>
                    <a:lnTo>
                      <a:pt x="7921" y="46355"/>
                    </a:lnTo>
                    <a:lnTo>
                      <a:pt x="7975" y="46382"/>
                    </a:lnTo>
                    <a:lnTo>
                      <a:pt x="8002" y="46355"/>
                    </a:lnTo>
                    <a:lnTo>
                      <a:pt x="8084" y="46328"/>
                    </a:lnTo>
                    <a:lnTo>
                      <a:pt x="8138" y="46301"/>
                    </a:lnTo>
                    <a:lnTo>
                      <a:pt x="8165" y="46355"/>
                    </a:lnTo>
                    <a:lnTo>
                      <a:pt x="8057" y="46491"/>
                    </a:lnTo>
                    <a:lnTo>
                      <a:pt x="8002" y="46518"/>
                    </a:lnTo>
                    <a:lnTo>
                      <a:pt x="7975" y="46572"/>
                    </a:lnTo>
                    <a:lnTo>
                      <a:pt x="7921" y="46680"/>
                    </a:lnTo>
                    <a:lnTo>
                      <a:pt x="7948" y="46735"/>
                    </a:lnTo>
                    <a:lnTo>
                      <a:pt x="7921" y="46789"/>
                    </a:lnTo>
                    <a:lnTo>
                      <a:pt x="7921" y="46870"/>
                    </a:lnTo>
                    <a:lnTo>
                      <a:pt x="7975" y="46897"/>
                    </a:lnTo>
                    <a:lnTo>
                      <a:pt x="8030" y="46897"/>
                    </a:lnTo>
                    <a:lnTo>
                      <a:pt x="8030" y="46952"/>
                    </a:lnTo>
                    <a:lnTo>
                      <a:pt x="8030" y="46979"/>
                    </a:lnTo>
                    <a:lnTo>
                      <a:pt x="7975" y="46979"/>
                    </a:lnTo>
                    <a:lnTo>
                      <a:pt x="7948" y="47060"/>
                    </a:lnTo>
                    <a:lnTo>
                      <a:pt x="7948" y="47196"/>
                    </a:lnTo>
                    <a:lnTo>
                      <a:pt x="8030" y="47277"/>
                    </a:lnTo>
                    <a:lnTo>
                      <a:pt x="8328" y="47386"/>
                    </a:lnTo>
                    <a:lnTo>
                      <a:pt x="8355" y="47386"/>
                    </a:lnTo>
                    <a:lnTo>
                      <a:pt x="8355" y="47413"/>
                    </a:lnTo>
                    <a:lnTo>
                      <a:pt x="8382" y="47521"/>
                    </a:lnTo>
                    <a:lnTo>
                      <a:pt x="8409" y="47548"/>
                    </a:lnTo>
                    <a:lnTo>
                      <a:pt x="8518" y="47548"/>
                    </a:lnTo>
                    <a:lnTo>
                      <a:pt x="8572" y="47576"/>
                    </a:lnTo>
                    <a:lnTo>
                      <a:pt x="8653" y="47711"/>
                    </a:lnTo>
                    <a:lnTo>
                      <a:pt x="8735" y="47765"/>
                    </a:lnTo>
                    <a:lnTo>
                      <a:pt x="8762" y="47820"/>
                    </a:lnTo>
                    <a:lnTo>
                      <a:pt x="8789" y="47874"/>
                    </a:lnTo>
                    <a:lnTo>
                      <a:pt x="8789" y="47928"/>
                    </a:lnTo>
                    <a:lnTo>
                      <a:pt x="8870" y="47928"/>
                    </a:lnTo>
                    <a:lnTo>
                      <a:pt x="8898" y="47955"/>
                    </a:lnTo>
                    <a:lnTo>
                      <a:pt x="8925" y="48009"/>
                    </a:lnTo>
                    <a:lnTo>
                      <a:pt x="8925" y="48064"/>
                    </a:lnTo>
                    <a:lnTo>
                      <a:pt x="8898" y="48118"/>
                    </a:lnTo>
                    <a:lnTo>
                      <a:pt x="8870" y="48145"/>
                    </a:lnTo>
                    <a:lnTo>
                      <a:pt x="8925" y="48145"/>
                    </a:lnTo>
                    <a:lnTo>
                      <a:pt x="8952" y="48118"/>
                    </a:lnTo>
                    <a:lnTo>
                      <a:pt x="8979" y="48145"/>
                    </a:lnTo>
                    <a:lnTo>
                      <a:pt x="9006" y="48172"/>
                    </a:lnTo>
                    <a:lnTo>
                      <a:pt x="9006" y="48226"/>
                    </a:lnTo>
                    <a:lnTo>
                      <a:pt x="9006" y="48254"/>
                    </a:lnTo>
                    <a:lnTo>
                      <a:pt x="9115" y="48362"/>
                    </a:lnTo>
                    <a:lnTo>
                      <a:pt x="9223" y="48443"/>
                    </a:lnTo>
                    <a:lnTo>
                      <a:pt x="9250" y="48389"/>
                    </a:lnTo>
                    <a:lnTo>
                      <a:pt x="9277" y="48362"/>
                    </a:lnTo>
                    <a:lnTo>
                      <a:pt x="9332" y="48335"/>
                    </a:lnTo>
                    <a:lnTo>
                      <a:pt x="9359" y="48362"/>
                    </a:lnTo>
                    <a:lnTo>
                      <a:pt x="9359" y="48416"/>
                    </a:lnTo>
                    <a:lnTo>
                      <a:pt x="9332" y="48525"/>
                    </a:lnTo>
                    <a:lnTo>
                      <a:pt x="9386" y="48552"/>
                    </a:lnTo>
                    <a:lnTo>
                      <a:pt x="9413" y="48606"/>
                    </a:lnTo>
                    <a:lnTo>
                      <a:pt x="9440" y="48660"/>
                    </a:lnTo>
                    <a:lnTo>
                      <a:pt x="9467" y="48606"/>
                    </a:lnTo>
                    <a:lnTo>
                      <a:pt x="9494" y="48552"/>
                    </a:lnTo>
                    <a:lnTo>
                      <a:pt x="9521" y="48471"/>
                    </a:lnTo>
                    <a:lnTo>
                      <a:pt x="9521" y="48416"/>
                    </a:lnTo>
                    <a:lnTo>
                      <a:pt x="9521" y="48362"/>
                    </a:lnTo>
                    <a:lnTo>
                      <a:pt x="9521" y="48335"/>
                    </a:lnTo>
                    <a:lnTo>
                      <a:pt x="9549" y="48308"/>
                    </a:lnTo>
                    <a:lnTo>
                      <a:pt x="9576" y="48281"/>
                    </a:lnTo>
                    <a:lnTo>
                      <a:pt x="9576" y="48254"/>
                    </a:lnTo>
                    <a:lnTo>
                      <a:pt x="9576" y="48199"/>
                    </a:lnTo>
                    <a:lnTo>
                      <a:pt x="9549" y="48118"/>
                    </a:lnTo>
                    <a:lnTo>
                      <a:pt x="9549" y="48064"/>
                    </a:lnTo>
                    <a:lnTo>
                      <a:pt x="9576" y="47928"/>
                    </a:lnTo>
                    <a:lnTo>
                      <a:pt x="9576" y="47847"/>
                    </a:lnTo>
                    <a:lnTo>
                      <a:pt x="9576" y="47820"/>
                    </a:lnTo>
                    <a:lnTo>
                      <a:pt x="9603" y="47792"/>
                    </a:lnTo>
                    <a:lnTo>
                      <a:pt x="9657" y="47765"/>
                    </a:lnTo>
                    <a:lnTo>
                      <a:pt x="9684" y="47792"/>
                    </a:lnTo>
                    <a:lnTo>
                      <a:pt x="9711" y="47820"/>
                    </a:lnTo>
                    <a:lnTo>
                      <a:pt x="9793" y="47820"/>
                    </a:lnTo>
                    <a:lnTo>
                      <a:pt x="9847" y="47792"/>
                    </a:lnTo>
                    <a:lnTo>
                      <a:pt x="9955" y="47792"/>
                    </a:lnTo>
                    <a:lnTo>
                      <a:pt x="9983" y="47820"/>
                    </a:lnTo>
                    <a:lnTo>
                      <a:pt x="10091" y="48199"/>
                    </a:lnTo>
                    <a:lnTo>
                      <a:pt x="10145" y="48281"/>
                    </a:lnTo>
                    <a:lnTo>
                      <a:pt x="10200" y="48335"/>
                    </a:lnTo>
                    <a:lnTo>
                      <a:pt x="10308" y="48389"/>
                    </a:lnTo>
                    <a:lnTo>
                      <a:pt x="10335" y="48389"/>
                    </a:lnTo>
                    <a:lnTo>
                      <a:pt x="10416" y="48416"/>
                    </a:lnTo>
                    <a:lnTo>
                      <a:pt x="10606" y="48416"/>
                    </a:lnTo>
                    <a:lnTo>
                      <a:pt x="10715" y="48498"/>
                    </a:lnTo>
                    <a:lnTo>
                      <a:pt x="10769" y="48525"/>
                    </a:lnTo>
                    <a:lnTo>
                      <a:pt x="10986" y="48606"/>
                    </a:lnTo>
                    <a:lnTo>
                      <a:pt x="11095" y="48660"/>
                    </a:lnTo>
                    <a:lnTo>
                      <a:pt x="11230" y="48660"/>
                    </a:lnTo>
                    <a:lnTo>
                      <a:pt x="11447" y="48498"/>
                    </a:lnTo>
                    <a:lnTo>
                      <a:pt x="11501" y="48498"/>
                    </a:lnTo>
                    <a:lnTo>
                      <a:pt x="11501" y="48525"/>
                    </a:lnTo>
                    <a:lnTo>
                      <a:pt x="11501" y="48606"/>
                    </a:lnTo>
                    <a:lnTo>
                      <a:pt x="11529" y="48633"/>
                    </a:lnTo>
                    <a:lnTo>
                      <a:pt x="11610" y="48633"/>
                    </a:lnTo>
                    <a:lnTo>
                      <a:pt x="11637" y="48660"/>
                    </a:lnTo>
                    <a:lnTo>
                      <a:pt x="11718" y="48688"/>
                    </a:lnTo>
                    <a:lnTo>
                      <a:pt x="11746" y="48769"/>
                    </a:lnTo>
                    <a:lnTo>
                      <a:pt x="11773" y="48932"/>
                    </a:lnTo>
                    <a:lnTo>
                      <a:pt x="11773" y="48959"/>
                    </a:lnTo>
                    <a:lnTo>
                      <a:pt x="11800" y="48986"/>
                    </a:lnTo>
                    <a:lnTo>
                      <a:pt x="11827" y="49067"/>
                    </a:lnTo>
                    <a:lnTo>
                      <a:pt x="11827" y="49094"/>
                    </a:lnTo>
                    <a:lnTo>
                      <a:pt x="11827" y="49122"/>
                    </a:lnTo>
                    <a:lnTo>
                      <a:pt x="11827" y="49149"/>
                    </a:lnTo>
                    <a:lnTo>
                      <a:pt x="11827" y="49176"/>
                    </a:lnTo>
                    <a:lnTo>
                      <a:pt x="11827" y="49284"/>
                    </a:lnTo>
                    <a:lnTo>
                      <a:pt x="11827" y="49311"/>
                    </a:lnTo>
                    <a:lnTo>
                      <a:pt x="11854" y="49366"/>
                    </a:lnTo>
                    <a:lnTo>
                      <a:pt x="11881" y="49366"/>
                    </a:lnTo>
                    <a:lnTo>
                      <a:pt x="11881" y="49339"/>
                    </a:lnTo>
                    <a:lnTo>
                      <a:pt x="11963" y="49339"/>
                    </a:lnTo>
                    <a:lnTo>
                      <a:pt x="12125" y="49366"/>
                    </a:lnTo>
                    <a:lnTo>
                      <a:pt x="12180" y="49366"/>
                    </a:lnTo>
                    <a:lnTo>
                      <a:pt x="12261" y="49257"/>
                    </a:lnTo>
                    <a:lnTo>
                      <a:pt x="12342" y="49257"/>
                    </a:lnTo>
                    <a:lnTo>
                      <a:pt x="12451" y="49339"/>
                    </a:lnTo>
                    <a:lnTo>
                      <a:pt x="12505" y="49366"/>
                    </a:lnTo>
                    <a:lnTo>
                      <a:pt x="12668" y="49311"/>
                    </a:lnTo>
                    <a:lnTo>
                      <a:pt x="12695" y="49339"/>
                    </a:lnTo>
                    <a:lnTo>
                      <a:pt x="12722" y="49393"/>
                    </a:lnTo>
                    <a:lnTo>
                      <a:pt x="12722" y="49447"/>
                    </a:lnTo>
                    <a:lnTo>
                      <a:pt x="12722" y="49528"/>
                    </a:lnTo>
                    <a:lnTo>
                      <a:pt x="12695" y="49556"/>
                    </a:lnTo>
                    <a:lnTo>
                      <a:pt x="12668" y="49583"/>
                    </a:lnTo>
                    <a:lnTo>
                      <a:pt x="12614" y="49637"/>
                    </a:lnTo>
                    <a:lnTo>
                      <a:pt x="12614" y="49718"/>
                    </a:lnTo>
                    <a:lnTo>
                      <a:pt x="12668" y="49773"/>
                    </a:lnTo>
                    <a:lnTo>
                      <a:pt x="12722" y="49800"/>
                    </a:lnTo>
                    <a:lnTo>
                      <a:pt x="12749" y="49881"/>
                    </a:lnTo>
                    <a:lnTo>
                      <a:pt x="12722" y="50017"/>
                    </a:lnTo>
                    <a:lnTo>
                      <a:pt x="12722" y="50207"/>
                    </a:lnTo>
                    <a:lnTo>
                      <a:pt x="12695" y="50315"/>
                    </a:lnTo>
                    <a:lnTo>
                      <a:pt x="12695" y="50369"/>
                    </a:lnTo>
                    <a:lnTo>
                      <a:pt x="12668" y="50451"/>
                    </a:lnTo>
                    <a:lnTo>
                      <a:pt x="12614" y="50478"/>
                    </a:lnTo>
                    <a:lnTo>
                      <a:pt x="12532" y="50478"/>
                    </a:lnTo>
                    <a:lnTo>
                      <a:pt x="12478" y="50505"/>
                    </a:lnTo>
                    <a:lnTo>
                      <a:pt x="12342" y="50803"/>
                    </a:lnTo>
                    <a:lnTo>
                      <a:pt x="12315" y="50830"/>
                    </a:lnTo>
                    <a:lnTo>
                      <a:pt x="12315" y="50885"/>
                    </a:lnTo>
                    <a:lnTo>
                      <a:pt x="12315" y="50912"/>
                    </a:lnTo>
                    <a:lnTo>
                      <a:pt x="12342" y="50939"/>
                    </a:lnTo>
                    <a:lnTo>
                      <a:pt x="12369" y="50966"/>
                    </a:lnTo>
                    <a:lnTo>
                      <a:pt x="12397" y="51047"/>
                    </a:lnTo>
                    <a:lnTo>
                      <a:pt x="12424" y="51074"/>
                    </a:lnTo>
                    <a:lnTo>
                      <a:pt x="12451" y="51102"/>
                    </a:lnTo>
                    <a:lnTo>
                      <a:pt x="12559" y="51102"/>
                    </a:lnTo>
                    <a:lnTo>
                      <a:pt x="12641" y="51156"/>
                    </a:lnTo>
                    <a:lnTo>
                      <a:pt x="12695" y="51237"/>
                    </a:lnTo>
                    <a:lnTo>
                      <a:pt x="12749" y="51319"/>
                    </a:lnTo>
                    <a:lnTo>
                      <a:pt x="12803" y="51400"/>
                    </a:lnTo>
                    <a:lnTo>
                      <a:pt x="12858" y="51427"/>
                    </a:lnTo>
                    <a:lnTo>
                      <a:pt x="12939" y="51400"/>
                    </a:lnTo>
                    <a:lnTo>
                      <a:pt x="13102" y="51291"/>
                    </a:lnTo>
                    <a:lnTo>
                      <a:pt x="13156" y="51237"/>
                    </a:lnTo>
                    <a:lnTo>
                      <a:pt x="13210" y="51183"/>
                    </a:lnTo>
                    <a:lnTo>
                      <a:pt x="13237" y="51129"/>
                    </a:lnTo>
                    <a:lnTo>
                      <a:pt x="13237" y="51047"/>
                    </a:lnTo>
                    <a:lnTo>
                      <a:pt x="13264" y="50885"/>
                    </a:lnTo>
                    <a:lnTo>
                      <a:pt x="13373" y="50830"/>
                    </a:lnTo>
                    <a:lnTo>
                      <a:pt x="13509" y="50803"/>
                    </a:lnTo>
                    <a:lnTo>
                      <a:pt x="13644" y="50749"/>
                    </a:lnTo>
                    <a:lnTo>
                      <a:pt x="13753" y="50668"/>
                    </a:lnTo>
                    <a:lnTo>
                      <a:pt x="14132" y="50532"/>
                    </a:lnTo>
                    <a:lnTo>
                      <a:pt x="14241" y="50478"/>
                    </a:lnTo>
                    <a:lnTo>
                      <a:pt x="14404" y="50478"/>
                    </a:lnTo>
                    <a:lnTo>
                      <a:pt x="14458" y="50559"/>
                    </a:lnTo>
                    <a:lnTo>
                      <a:pt x="14458" y="50613"/>
                    </a:lnTo>
                    <a:lnTo>
                      <a:pt x="14485" y="50640"/>
                    </a:lnTo>
                    <a:lnTo>
                      <a:pt x="14539" y="50640"/>
                    </a:lnTo>
                    <a:lnTo>
                      <a:pt x="14594" y="50668"/>
                    </a:lnTo>
                    <a:lnTo>
                      <a:pt x="14594" y="50695"/>
                    </a:lnTo>
                    <a:lnTo>
                      <a:pt x="14566" y="50722"/>
                    </a:lnTo>
                    <a:lnTo>
                      <a:pt x="14566" y="50749"/>
                    </a:lnTo>
                    <a:lnTo>
                      <a:pt x="14621" y="50912"/>
                    </a:lnTo>
                    <a:lnTo>
                      <a:pt x="14675" y="50966"/>
                    </a:lnTo>
                    <a:lnTo>
                      <a:pt x="14756" y="50993"/>
                    </a:lnTo>
                    <a:lnTo>
                      <a:pt x="14783" y="50966"/>
                    </a:lnTo>
                    <a:lnTo>
                      <a:pt x="14865" y="50912"/>
                    </a:lnTo>
                    <a:lnTo>
                      <a:pt x="14892" y="50885"/>
                    </a:lnTo>
                    <a:lnTo>
                      <a:pt x="14946" y="50912"/>
                    </a:lnTo>
                    <a:lnTo>
                      <a:pt x="14973" y="50939"/>
                    </a:lnTo>
                    <a:lnTo>
                      <a:pt x="14973" y="50993"/>
                    </a:lnTo>
                    <a:lnTo>
                      <a:pt x="15028" y="51020"/>
                    </a:lnTo>
                    <a:lnTo>
                      <a:pt x="15082" y="51047"/>
                    </a:lnTo>
                    <a:lnTo>
                      <a:pt x="15136" y="51047"/>
                    </a:lnTo>
                    <a:lnTo>
                      <a:pt x="15190" y="50993"/>
                    </a:lnTo>
                    <a:lnTo>
                      <a:pt x="15217" y="50939"/>
                    </a:lnTo>
                    <a:lnTo>
                      <a:pt x="15217" y="50912"/>
                    </a:lnTo>
                    <a:lnTo>
                      <a:pt x="15326" y="50857"/>
                    </a:lnTo>
                    <a:lnTo>
                      <a:pt x="15353" y="50830"/>
                    </a:lnTo>
                    <a:lnTo>
                      <a:pt x="15353" y="50803"/>
                    </a:lnTo>
                    <a:lnTo>
                      <a:pt x="15380" y="50776"/>
                    </a:lnTo>
                    <a:lnTo>
                      <a:pt x="15407" y="50749"/>
                    </a:lnTo>
                    <a:lnTo>
                      <a:pt x="15516" y="50640"/>
                    </a:lnTo>
                    <a:lnTo>
                      <a:pt x="15543" y="50505"/>
                    </a:lnTo>
                    <a:lnTo>
                      <a:pt x="15543" y="50369"/>
                    </a:lnTo>
                    <a:lnTo>
                      <a:pt x="15597" y="50234"/>
                    </a:lnTo>
                    <a:lnTo>
                      <a:pt x="15679" y="50125"/>
                    </a:lnTo>
                    <a:lnTo>
                      <a:pt x="15923" y="49935"/>
                    </a:lnTo>
                    <a:lnTo>
                      <a:pt x="16031" y="49854"/>
                    </a:lnTo>
                    <a:lnTo>
                      <a:pt x="16058" y="49745"/>
                    </a:lnTo>
                    <a:lnTo>
                      <a:pt x="16031" y="49474"/>
                    </a:lnTo>
                    <a:lnTo>
                      <a:pt x="16058" y="49284"/>
                    </a:lnTo>
                    <a:lnTo>
                      <a:pt x="15896" y="49176"/>
                    </a:lnTo>
                    <a:lnTo>
                      <a:pt x="15516" y="48796"/>
                    </a:lnTo>
                    <a:lnTo>
                      <a:pt x="15163" y="48579"/>
                    </a:lnTo>
                    <a:lnTo>
                      <a:pt x="15055" y="48471"/>
                    </a:lnTo>
                    <a:lnTo>
                      <a:pt x="14892" y="48226"/>
                    </a:lnTo>
                    <a:lnTo>
                      <a:pt x="14702" y="47928"/>
                    </a:lnTo>
                    <a:lnTo>
                      <a:pt x="14349" y="47331"/>
                    </a:lnTo>
                    <a:lnTo>
                      <a:pt x="14322" y="47304"/>
                    </a:lnTo>
                    <a:lnTo>
                      <a:pt x="14214" y="47250"/>
                    </a:lnTo>
                    <a:lnTo>
                      <a:pt x="14105" y="47196"/>
                    </a:lnTo>
                    <a:lnTo>
                      <a:pt x="14078" y="47196"/>
                    </a:lnTo>
                    <a:lnTo>
                      <a:pt x="14024" y="47169"/>
                    </a:lnTo>
                    <a:lnTo>
                      <a:pt x="13970" y="47142"/>
                    </a:lnTo>
                    <a:lnTo>
                      <a:pt x="13861" y="47142"/>
                    </a:lnTo>
                    <a:lnTo>
                      <a:pt x="13726" y="47087"/>
                    </a:lnTo>
                    <a:lnTo>
                      <a:pt x="13617" y="47006"/>
                    </a:lnTo>
                    <a:lnTo>
                      <a:pt x="13509" y="46952"/>
                    </a:lnTo>
                    <a:lnTo>
                      <a:pt x="13427" y="46925"/>
                    </a:lnTo>
                    <a:lnTo>
                      <a:pt x="13319" y="46952"/>
                    </a:lnTo>
                    <a:lnTo>
                      <a:pt x="13536" y="47060"/>
                    </a:lnTo>
                    <a:lnTo>
                      <a:pt x="13590" y="47114"/>
                    </a:lnTo>
                    <a:lnTo>
                      <a:pt x="13617" y="47196"/>
                    </a:lnTo>
                    <a:lnTo>
                      <a:pt x="13509" y="47196"/>
                    </a:lnTo>
                    <a:lnTo>
                      <a:pt x="13481" y="47169"/>
                    </a:lnTo>
                    <a:lnTo>
                      <a:pt x="13427" y="47169"/>
                    </a:lnTo>
                    <a:lnTo>
                      <a:pt x="13373" y="47114"/>
                    </a:lnTo>
                    <a:lnTo>
                      <a:pt x="13264" y="47114"/>
                    </a:lnTo>
                    <a:lnTo>
                      <a:pt x="13210" y="47169"/>
                    </a:lnTo>
                    <a:lnTo>
                      <a:pt x="13075" y="47250"/>
                    </a:lnTo>
                    <a:lnTo>
                      <a:pt x="12424" y="47250"/>
                    </a:lnTo>
                    <a:lnTo>
                      <a:pt x="12261" y="47169"/>
                    </a:lnTo>
                    <a:lnTo>
                      <a:pt x="12071" y="47033"/>
                    </a:lnTo>
                    <a:lnTo>
                      <a:pt x="11963" y="46952"/>
                    </a:lnTo>
                    <a:lnTo>
                      <a:pt x="11908" y="46897"/>
                    </a:lnTo>
                    <a:lnTo>
                      <a:pt x="11854" y="46925"/>
                    </a:lnTo>
                    <a:lnTo>
                      <a:pt x="11800" y="46925"/>
                    </a:lnTo>
                    <a:lnTo>
                      <a:pt x="11691" y="46870"/>
                    </a:lnTo>
                    <a:lnTo>
                      <a:pt x="11637" y="46816"/>
                    </a:lnTo>
                    <a:lnTo>
                      <a:pt x="11095" y="46111"/>
                    </a:lnTo>
                    <a:lnTo>
                      <a:pt x="11013" y="46002"/>
                    </a:lnTo>
                    <a:lnTo>
                      <a:pt x="11013" y="46057"/>
                    </a:lnTo>
                    <a:lnTo>
                      <a:pt x="11040" y="46165"/>
                    </a:lnTo>
                    <a:lnTo>
                      <a:pt x="11013" y="46192"/>
                    </a:lnTo>
                    <a:lnTo>
                      <a:pt x="10932" y="46274"/>
                    </a:lnTo>
                    <a:lnTo>
                      <a:pt x="10823" y="46301"/>
                    </a:lnTo>
                    <a:lnTo>
                      <a:pt x="10688" y="46301"/>
                    </a:lnTo>
                    <a:lnTo>
                      <a:pt x="10661" y="46274"/>
                    </a:lnTo>
                    <a:lnTo>
                      <a:pt x="10606" y="46246"/>
                    </a:lnTo>
                    <a:lnTo>
                      <a:pt x="10552" y="46246"/>
                    </a:lnTo>
                    <a:lnTo>
                      <a:pt x="10525" y="46219"/>
                    </a:lnTo>
                    <a:lnTo>
                      <a:pt x="10471" y="46192"/>
                    </a:lnTo>
                    <a:lnTo>
                      <a:pt x="10416" y="46084"/>
                    </a:lnTo>
                    <a:lnTo>
                      <a:pt x="10389" y="46084"/>
                    </a:lnTo>
                    <a:lnTo>
                      <a:pt x="10389" y="46057"/>
                    </a:lnTo>
                    <a:lnTo>
                      <a:pt x="10362" y="46002"/>
                    </a:lnTo>
                    <a:lnTo>
                      <a:pt x="10389" y="46002"/>
                    </a:lnTo>
                    <a:lnTo>
                      <a:pt x="10389" y="45975"/>
                    </a:lnTo>
                    <a:lnTo>
                      <a:pt x="10444" y="45975"/>
                    </a:lnTo>
                    <a:lnTo>
                      <a:pt x="10498" y="45948"/>
                    </a:lnTo>
                    <a:lnTo>
                      <a:pt x="10444" y="45921"/>
                    </a:lnTo>
                    <a:lnTo>
                      <a:pt x="10416" y="45894"/>
                    </a:lnTo>
                    <a:lnTo>
                      <a:pt x="10362" y="45894"/>
                    </a:lnTo>
                    <a:lnTo>
                      <a:pt x="10335" y="45867"/>
                    </a:lnTo>
                    <a:lnTo>
                      <a:pt x="10335" y="45840"/>
                    </a:lnTo>
                    <a:lnTo>
                      <a:pt x="10335" y="45785"/>
                    </a:lnTo>
                    <a:lnTo>
                      <a:pt x="10335" y="45731"/>
                    </a:lnTo>
                    <a:lnTo>
                      <a:pt x="10335" y="45704"/>
                    </a:lnTo>
                    <a:lnTo>
                      <a:pt x="10308" y="45650"/>
                    </a:lnTo>
                    <a:lnTo>
                      <a:pt x="10227" y="45623"/>
                    </a:lnTo>
                    <a:lnTo>
                      <a:pt x="10064" y="45623"/>
                    </a:lnTo>
                    <a:lnTo>
                      <a:pt x="9983" y="45541"/>
                    </a:lnTo>
                    <a:lnTo>
                      <a:pt x="9928" y="45433"/>
                    </a:lnTo>
                    <a:lnTo>
                      <a:pt x="9820" y="45161"/>
                    </a:lnTo>
                    <a:lnTo>
                      <a:pt x="9793" y="45134"/>
                    </a:lnTo>
                    <a:lnTo>
                      <a:pt x="9711" y="45053"/>
                    </a:lnTo>
                    <a:lnTo>
                      <a:pt x="9657" y="45026"/>
                    </a:lnTo>
                    <a:lnTo>
                      <a:pt x="9657" y="44972"/>
                    </a:lnTo>
                    <a:lnTo>
                      <a:pt x="9630" y="44836"/>
                    </a:lnTo>
                    <a:lnTo>
                      <a:pt x="9576" y="44673"/>
                    </a:lnTo>
                    <a:lnTo>
                      <a:pt x="9521" y="44402"/>
                    </a:lnTo>
                    <a:lnTo>
                      <a:pt x="9521" y="44321"/>
                    </a:lnTo>
                    <a:lnTo>
                      <a:pt x="9576" y="44294"/>
                    </a:lnTo>
                    <a:lnTo>
                      <a:pt x="9711" y="44158"/>
                    </a:lnTo>
                    <a:lnTo>
                      <a:pt x="9766" y="44131"/>
                    </a:lnTo>
                    <a:lnTo>
                      <a:pt x="9820" y="44104"/>
                    </a:lnTo>
                    <a:lnTo>
                      <a:pt x="9901" y="44077"/>
                    </a:lnTo>
                    <a:lnTo>
                      <a:pt x="9955" y="44077"/>
                    </a:lnTo>
                    <a:lnTo>
                      <a:pt x="10010" y="44104"/>
                    </a:lnTo>
                    <a:lnTo>
                      <a:pt x="10091" y="44185"/>
                    </a:lnTo>
                    <a:lnTo>
                      <a:pt x="10118" y="44375"/>
                    </a:lnTo>
                    <a:lnTo>
                      <a:pt x="10145" y="44538"/>
                    </a:lnTo>
                    <a:lnTo>
                      <a:pt x="10145" y="44673"/>
                    </a:lnTo>
                    <a:lnTo>
                      <a:pt x="10091" y="44755"/>
                    </a:lnTo>
                    <a:lnTo>
                      <a:pt x="9983" y="44809"/>
                    </a:lnTo>
                    <a:lnTo>
                      <a:pt x="9955" y="44890"/>
                    </a:lnTo>
                    <a:lnTo>
                      <a:pt x="9955" y="44917"/>
                    </a:lnTo>
                    <a:lnTo>
                      <a:pt x="9955" y="44944"/>
                    </a:lnTo>
                    <a:lnTo>
                      <a:pt x="9955" y="44972"/>
                    </a:lnTo>
                    <a:lnTo>
                      <a:pt x="9983" y="44999"/>
                    </a:lnTo>
                    <a:lnTo>
                      <a:pt x="10037" y="45026"/>
                    </a:lnTo>
                    <a:lnTo>
                      <a:pt x="10037" y="44999"/>
                    </a:lnTo>
                    <a:lnTo>
                      <a:pt x="10064" y="44944"/>
                    </a:lnTo>
                    <a:lnTo>
                      <a:pt x="10145" y="44836"/>
                    </a:lnTo>
                    <a:lnTo>
                      <a:pt x="10254" y="44809"/>
                    </a:lnTo>
                    <a:lnTo>
                      <a:pt x="10362" y="44863"/>
                    </a:lnTo>
                    <a:lnTo>
                      <a:pt x="10416" y="44999"/>
                    </a:lnTo>
                    <a:lnTo>
                      <a:pt x="10444" y="45216"/>
                    </a:lnTo>
                    <a:lnTo>
                      <a:pt x="10416" y="45487"/>
                    </a:lnTo>
                    <a:lnTo>
                      <a:pt x="10471" y="45514"/>
                    </a:lnTo>
                    <a:lnTo>
                      <a:pt x="10498" y="45677"/>
                    </a:lnTo>
                    <a:lnTo>
                      <a:pt x="10525" y="45785"/>
                    </a:lnTo>
                    <a:lnTo>
                      <a:pt x="10498" y="45867"/>
                    </a:lnTo>
                    <a:lnTo>
                      <a:pt x="10552" y="45894"/>
                    </a:lnTo>
                    <a:lnTo>
                      <a:pt x="10633" y="45894"/>
                    </a:lnTo>
                    <a:lnTo>
                      <a:pt x="10661" y="45921"/>
                    </a:lnTo>
                    <a:lnTo>
                      <a:pt x="10742" y="45948"/>
                    </a:lnTo>
                    <a:lnTo>
                      <a:pt x="10850" y="46057"/>
                    </a:lnTo>
                    <a:lnTo>
                      <a:pt x="10905" y="46111"/>
                    </a:lnTo>
                    <a:lnTo>
                      <a:pt x="10986" y="46111"/>
                    </a:lnTo>
                    <a:lnTo>
                      <a:pt x="10986" y="46057"/>
                    </a:lnTo>
                    <a:lnTo>
                      <a:pt x="10959" y="46002"/>
                    </a:lnTo>
                    <a:lnTo>
                      <a:pt x="10932" y="45921"/>
                    </a:lnTo>
                    <a:lnTo>
                      <a:pt x="10742" y="45650"/>
                    </a:lnTo>
                    <a:lnTo>
                      <a:pt x="10525" y="45161"/>
                    </a:lnTo>
                    <a:lnTo>
                      <a:pt x="10281" y="43968"/>
                    </a:lnTo>
                    <a:lnTo>
                      <a:pt x="10200" y="43588"/>
                    </a:lnTo>
                    <a:lnTo>
                      <a:pt x="10064" y="42964"/>
                    </a:lnTo>
                    <a:lnTo>
                      <a:pt x="9955" y="42286"/>
                    </a:lnTo>
                    <a:lnTo>
                      <a:pt x="9793" y="41852"/>
                    </a:lnTo>
                    <a:lnTo>
                      <a:pt x="9738" y="41771"/>
                    </a:lnTo>
                    <a:lnTo>
                      <a:pt x="9657" y="41663"/>
                    </a:lnTo>
                    <a:lnTo>
                      <a:pt x="9549" y="41608"/>
                    </a:lnTo>
                    <a:lnTo>
                      <a:pt x="9467" y="41635"/>
                    </a:lnTo>
                    <a:lnTo>
                      <a:pt x="9603" y="41663"/>
                    </a:lnTo>
                    <a:lnTo>
                      <a:pt x="9630" y="41798"/>
                    </a:lnTo>
                    <a:lnTo>
                      <a:pt x="9630" y="41934"/>
                    </a:lnTo>
                    <a:lnTo>
                      <a:pt x="9657" y="42015"/>
                    </a:lnTo>
                    <a:lnTo>
                      <a:pt x="9630" y="42042"/>
                    </a:lnTo>
                    <a:lnTo>
                      <a:pt x="9576" y="42069"/>
                    </a:lnTo>
                    <a:lnTo>
                      <a:pt x="9521" y="42069"/>
                    </a:lnTo>
                    <a:lnTo>
                      <a:pt x="9494" y="42015"/>
                    </a:lnTo>
                    <a:lnTo>
                      <a:pt x="9413" y="41988"/>
                    </a:lnTo>
                    <a:lnTo>
                      <a:pt x="9386" y="41961"/>
                    </a:lnTo>
                    <a:lnTo>
                      <a:pt x="9359" y="41934"/>
                    </a:lnTo>
                    <a:lnTo>
                      <a:pt x="9359" y="41852"/>
                    </a:lnTo>
                    <a:lnTo>
                      <a:pt x="9304" y="41771"/>
                    </a:lnTo>
                    <a:lnTo>
                      <a:pt x="9223" y="41635"/>
                    </a:lnTo>
                    <a:lnTo>
                      <a:pt x="9196" y="41581"/>
                    </a:lnTo>
                    <a:lnTo>
                      <a:pt x="9169" y="41527"/>
                    </a:lnTo>
                    <a:lnTo>
                      <a:pt x="8979" y="41418"/>
                    </a:lnTo>
                    <a:lnTo>
                      <a:pt x="8925" y="41310"/>
                    </a:lnTo>
                    <a:lnTo>
                      <a:pt x="8898" y="41201"/>
                    </a:lnTo>
                    <a:lnTo>
                      <a:pt x="8816" y="40550"/>
                    </a:lnTo>
                    <a:lnTo>
                      <a:pt x="8789" y="40442"/>
                    </a:lnTo>
                    <a:lnTo>
                      <a:pt x="8789" y="40388"/>
                    </a:lnTo>
                    <a:lnTo>
                      <a:pt x="8762" y="40116"/>
                    </a:lnTo>
                    <a:lnTo>
                      <a:pt x="8762" y="40035"/>
                    </a:lnTo>
                    <a:lnTo>
                      <a:pt x="8762" y="40008"/>
                    </a:lnTo>
                    <a:lnTo>
                      <a:pt x="8789" y="39981"/>
                    </a:lnTo>
                    <a:lnTo>
                      <a:pt x="8816" y="39981"/>
                    </a:lnTo>
                    <a:lnTo>
                      <a:pt x="8789" y="39927"/>
                    </a:lnTo>
                    <a:lnTo>
                      <a:pt x="8762" y="39872"/>
                    </a:lnTo>
                    <a:lnTo>
                      <a:pt x="8762" y="39845"/>
                    </a:lnTo>
                    <a:lnTo>
                      <a:pt x="8762" y="39682"/>
                    </a:lnTo>
                    <a:lnTo>
                      <a:pt x="8735" y="39628"/>
                    </a:lnTo>
                    <a:lnTo>
                      <a:pt x="8735" y="39574"/>
                    </a:lnTo>
                    <a:lnTo>
                      <a:pt x="8681" y="39547"/>
                    </a:lnTo>
                    <a:lnTo>
                      <a:pt x="8653" y="39493"/>
                    </a:lnTo>
                    <a:lnTo>
                      <a:pt x="8653" y="39438"/>
                    </a:lnTo>
                    <a:lnTo>
                      <a:pt x="8653" y="39167"/>
                    </a:lnTo>
                    <a:lnTo>
                      <a:pt x="8626" y="39194"/>
                    </a:lnTo>
                    <a:lnTo>
                      <a:pt x="8572" y="39086"/>
                    </a:lnTo>
                    <a:lnTo>
                      <a:pt x="8545" y="39032"/>
                    </a:lnTo>
                    <a:lnTo>
                      <a:pt x="8545" y="39004"/>
                    </a:lnTo>
                    <a:lnTo>
                      <a:pt x="8545" y="38977"/>
                    </a:lnTo>
                    <a:lnTo>
                      <a:pt x="8409" y="38923"/>
                    </a:lnTo>
                    <a:lnTo>
                      <a:pt x="8355" y="38869"/>
                    </a:lnTo>
                    <a:lnTo>
                      <a:pt x="8355" y="38896"/>
                    </a:lnTo>
                    <a:lnTo>
                      <a:pt x="8301" y="38896"/>
                    </a:lnTo>
                    <a:lnTo>
                      <a:pt x="8301" y="38923"/>
                    </a:lnTo>
                    <a:lnTo>
                      <a:pt x="8274" y="38896"/>
                    </a:lnTo>
                    <a:lnTo>
                      <a:pt x="8192" y="38869"/>
                    </a:lnTo>
                    <a:lnTo>
                      <a:pt x="8165" y="38869"/>
                    </a:lnTo>
                    <a:lnTo>
                      <a:pt x="8138" y="38896"/>
                    </a:lnTo>
                    <a:lnTo>
                      <a:pt x="7975" y="38896"/>
                    </a:lnTo>
                    <a:lnTo>
                      <a:pt x="7921" y="38950"/>
                    </a:lnTo>
                    <a:lnTo>
                      <a:pt x="7813" y="38950"/>
                    </a:lnTo>
                    <a:lnTo>
                      <a:pt x="7785" y="38977"/>
                    </a:lnTo>
                    <a:lnTo>
                      <a:pt x="7758" y="39004"/>
                    </a:lnTo>
                    <a:lnTo>
                      <a:pt x="7704" y="39032"/>
                    </a:lnTo>
                    <a:lnTo>
                      <a:pt x="7650" y="39032"/>
                    </a:lnTo>
                    <a:lnTo>
                      <a:pt x="7514" y="39004"/>
                    </a:lnTo>
                    <a:lnTo>
                      <a:pt x="7460" y="39004"/>
                    </a:lnTo>
                    <a:lnTo>
                      <a:pt x="7406" y="39059"/>
                    </a:lnTo>
                    <a:lnTo>
                      <a:pt x="7379" y="39113"/>
                    </a:lnTo>
                    <a:lnTo>
                      <a:pt x="7379" y="39167"/>
                    </a:lnTo>
                    <a:lnTo>
                      <a:pt x="7351" y="39221"/>
                    </a:lnTo>
                    <a:lnTo>
                      <a:pt x="7270" y="39276"/>
                    </a:lnTo>
                    <a:lnTo>
                      <a:pt x="7162" y="39303"/>
                    </a:lnTo>
                    <a:lnTo>
                      <a:pt x="6945" y="39303"/>
                    </a:lnTo>
                    <a:lnTo>
                      <a:pt x="6836" y="39221"/>
                    </a:lnTo>
                    <a:lnTo>
                      <a:pt x="6673" y="39221"/>
                    </a:lnTo>
                    <a:lnTo>
                      <a:pt x="6511" y="39167"/>
                    </a:lnTo>
                    <a:lnTo>
                      <a:pt x="6456" y="39032"/>
                    </a:lnTo>
                    <a:lnTo>
                      <a:pt x="6429" y="38869"/>
                    </a:lnTo>
                    <a:lnTo>
                      <a:pt x="6456" y="38815"/>
                    </a:lnTo>
                    <a:lnTo>
                      <a:pt x="6511" y="38760"/>
                    </a:lnTo>
                    <a:lnTo>
                      <a:pt x="6538" y="38733"/>
                    </a:lnTo>
                    <a:lnTo>
                      <a:pt x="6619" y="38679"/>
                    </a:lnTo>
                    <a:lnTo>
                      <a:pt x="6646" y="38679"/>
                    </a:lnTo>
                    <a:lnTo>
                      <a:pt x="6646" y="38652"/>
                    </a:lnTo>
                    <a:lnTo>
                      <a:pt x="6673" y="38625"/>
                    </a:lnTo>
                    <a:lnTo>
                      <a:pt x="6701" y="38625"/>
                    </a:lnTo>
                    <a:lnTo>
                      <a:pt x="6701" y="38652"/>
                    </a:lnTo>
                    <a:lnTo>
                      <a:pt x="6728" y="38652"/>
                    </a:lnTo>
                    <a:lnTo>
                      <a:pt x="6755" y="38625"/>
                    </a:lnTo>
                    <a:lnTo>
                      <a:pt x="6565" y="38381"/>
                    </a:lnTo>
                    <a:lnTo>
                      <a:pt x="6402" y="38109"/>
                    </a:lnTo>
                    <a:lnTo>
                      <a:pt x="6402" y="38055"/>
                    </a:lnTo>
                    <a:lnTo>
                      <a:pt x="6402" y="37974"/>
                    </a:lnTo>
                    <a:lnTo>
                      <a:pt x="6375" y="37919"/>
                    </a:lnTo>
                    <a:lnTo>
                      <a:pt x="6267" y="37757"/>
                    </a:lnTo>
                    <a:lnTo>
                      <a:pt x="6239" y="37702"/>
                    </a:lnTo>
                    <a:lnTo>
                      <a:pt x="6212" y="37621"/>
                    </a:lnTo>
                    <a:lnTo>
                      <a:pt x="6212" y="37485"/>
                    </a:lnTo>
                    <a:lnTo>
                      <a:pt x="6158" y="37350"/>
                    </a:lnTo>
                    <a:lnTo>
                      <a:pt x="6158" y="37268"/>
                    </a:lnTo>
                    <a:lnTo>
                      <a:pt x="6158" y="37187"/>
                    </a:lnTo>
                    <a:lnTo>
                      <a:pt x="6158" y="37160"/>
                    </a:lnTo>
                    <a:lnTo>
                      <a:pt x="6158" y="37133"/>
                    </a:lnTo>
                    <a:lnTo>
                      <a:pt x="6185" y="37106"/>
                    </a:lnTo>
                    <a:lnTo>
                      <a:pt x="6239" y="37079"/>
                    </a:lnTo>
                    <a:lnTo>
                      <a:pt x="6239" y="37051"/>
                    </a:lnTo>
                    <a:lnTo>
                      <a:pt x="6239" y="37024"/>
                    </a:lnTo>
                    <a:lnTo>
                      <a:pt x="6212" y="37024"/>
                    </a:lnTo>
                    <a:lnTo>
                      <a:pt x="6212" y="36997"/>
                    </a:lnTo>
                    <a:lnTo>
                      <a:pt x="6212" y="36726"/>
                    </a:lnTo>
                    <a:lnTo>
                      <a:pt x="6185" y="36590"/>
                    </a:lnTo>
                    <a:lnTo>
                      <a:pt x="6212" y="36536"/>
                    </a:lnTo>
                    <a:lnTo>
                      <a:pt x="6267" y="36509"/>
                    </a:lnTo>
                    <a:lnTo>
                      <a:pt x="6267" y="36455"/>
                    </a:lnTo>
                    <a:lnTo>
                      <a:pt x="6239" y="36401"/>
                    </a:lnTo>
                    <a:lnTo>
                      <a:pt x="6212" y="36346"/>
                    </a:lnTo>
                    <a:lnTo>
                      <a:pt x="6185" y="36292"/>
                    </a:lnTo>
                    <a:lnTo>
                      <a:pt x="6185" y="36211"/>
                    </a:lnTo>
                    <a:lnTo>
                      <a:pt x="6212" y="36102"/>
                    </a:lnTo>
                    <a:lnTo>
                      <a:pt x="6294" y="35967"/>
                    </a:lnTo>
                    <a:lnTo>
                      <a:pt x="6321" y="35885"/>
                    </a:lnTo>
                    <a:lnTo>
                      <a:pt x="6348" y="35831"/>
                    </a:lnTo>
                    <a:lnTo>
                      <a:pt x="6484" y="35804"/>
                    </a:lnTo>
                    <a:lnTo>
                      <a:pt x="6511" y="35750"/>
                    </a:lnTo>
                    <a:lnTo>
                      <a:pt x="6511" y="35750"/>
                    </a:lnTo>
                    <a:lnTo>
                      <a:pt x="6456" y="35777"/>
                    </a:lnTo>
                    <a:lnTo>
                      <a:pt x="6429" y="35750"/>
                    </a:lnTo>
                    <a:lnTo>
                      <a:pt x="6348" y="35668"/>
                    </a:lnTo>
                    <a:lnTo>
                      <a:pt x="6239" y="35560"/>
                    </a:lnTo>
                    <a:lnTo>
                      <a:pt x="6212" y="35505"/>
                    </a:lnTo>
                    <a:lnTo>
                      <a:pt x="6185" y="35370"/>
                    </a:lnTo>
                    <a:lnTo>
                      <a:pt x="6185" y="35316"/>
                    </a:lnTo>
                    <a:lnTo>
                      <a:pt x="6212" y="35288"/>
                    </a:lnTo>
                    <a:lnTo>
                      <a:pt x="6294" y="35288"/>
                    </a:lnTo>
                    <a:lnTo>
                      <a:pt x="6348" y="35261"/>
                    </a:lnTo>
                    <a:lnTo>
                      <a:pt x="6375" y="35288"/>
                    </a:lnTo>
                    <a:lnTo>
                      <a:pt x="6402" y="35288"/>
                    </a:lnTo>
                    <a:lnTo>
                      <a:pt x="6429" y="35343"/>
                    </a:lnTo>
                    <a:lnTo>
                      <a:pt x="6456" y="35370"/>
                    </a:lnTo>
                    <a:lnTo>
                      <a:pt x="6538" y="35343"/>
                    </a:lnTo>
                    <a:lnTo>
                      <a:pt x="6565" y="35316"/>
                    </a:lnTo>
                    <a:lnTo>
                      <a:pt x="6619" y="35316"/>
                    </a:lnTo>
                    <a:lnTo>
                      <a:pt x="6646" y="35234"/>
                    </a:lnTo>
                    <a:lnTo>
                      <a:pt x="6646" y="35180"/>
                    </a:lnTo>
                    <a:lnTo>
                      <a:pt x="6646" y="35153"/>
                    </a:lnTo>
                    <a:lnTo>
                      <a:pt x="6592" y="35099"/>
                    </a:lnTo>
                    <a:lnTo>
                      <a:pt x="6484" y="35044"/>
                    </a:lnTo>
                    <a:lnTo>
                      <a:pt x="6484" y="34990"/>
                    </a:lnTo>
                    <a:lnTo>
                      <a:pt x="6484" y="34936"/>
                    </a:lnTo>
                    <a:lnTo>
                      <a:pt x="6511" y="34882"/>
                    </a:lnTo>
                    <a:lnTo>
                      <a:pt x="6538" y="34854"/>
                    </a:lnTo>
                    <a:lnTo>
                      <a:pt x="6565" y="34800"/>
                    </a:lnTo>
                    <a:lnTo>
                      <a:pt x="6484" y="34800"/>
                    </a:lnTo>
                    <a:lnTo>
                      <a:pt x="6484" y="34773"/>
                    </a:lnTo>
                    <a:lnTo>
                      <a:pt x="6484" y="34719"/>
                    </a:lnTo>
                    <a:lnTo>
                      <a:pt x="6511" y="34692"/>
                    </a:lnTo>
                    <a:lnTo>
                      <a:pt x="6592" y="34692"/>
                    </a:lnTo>
                    <a:lnTo>
                      <a:pt x="6646" y="34610"/>
                    </a:lnTo>
                    <a:lnTo>
                      <a:pt x="6673" y="34448"/>
                    </a:lnTo>
                    <a:lnTo>
                      <a:pt x="6673" y="34393"/>
                    </a:lnTo>
                    <a:lnTo>
                      <a:pt x="6728" y="34339"/>
                    </a:lnTo>
                    <a:lnTo>
                      <a:pt x="6782" y="34285"/>
                    </a:lnTo>
                    <a:lnTo>
                      <a:pt x="6836" y="34231"/>
                    </a:lnTo>
                    <a:lnTo>
                      <a:pt x="6890" y="34231"/>
                    </a:lnTo>
                    <a:lnTo>
                      <a:pt x="6918" y="34203"/>
                    </a:lnTo>
                    <a:lnTo>
                      <a:pt x="6945" y="34203"/>
                    </a:lnTo>
                    <a:lnTo>
                      <a:pt x="6918" y="34176"/>
                    </a:lnTo>
                    <a:lnTo>
                      <a:pt x="6918" y="34149"/>
                    </a:lnTo>
                    <a:lnTo>
                      <a:pt x="6918" y="34122"/>
                    </a:lnTo>
                    <a:lnTo>
                      <a:pt x="7135" y="33797"/>
                    </a:lnTo>
                    <a:lnTo>
                      <a:pt x="7135" y="33742"/>
                    </a:lnTo>
                    <a:lnTo>
                      <a:pt x="7135" y="33607"/>
                    </a:lnTo>
                    <a:lnTo>
                      <a:pt x="7162" y="33580"/>
                    </a:lnTo>
                    <a:lnTo>
                      <a:pt x="7189" y="33553"/>
                    </a:lnTo>
                    <a:lnTo>
                      <a:pt x="7216" y="33553"/>
                    </a:lnTo>
                    <a:lnTo>
                      <a:pt x="7270" y="33525"/>
                    </a:lnTo>
                    <a:lnTo>
                      <a:pt x="7324" y="33553"/>
                    </a:lnTo>
                    <a:lnTo>
                      <a:pt x="7351" y="33580"/>
                    </a:lnTo>
                    <a:lnTo>
                      <a:pt x="7379" y="33580"/>
                    </a:lnTo>
                    <a:lnTo>
                      <a:pt x="7406" y="33525"/>
                    </a:lnTo>
                    <a:lnTo>
                      <a:pt x="7379" y="33444"/>
                    </a:lnTo>
                    <a:lnTo>
                      <a:pt x="7324" y="33308"/>
                    </a:lnTo>
                    <a:lnTo>
                      <a:pt x="7324" y="33227"/>
                    </a:lnTo>
                    <a:lnTo>
                      <a:pt x="7351" y="33173"/>
                    </a:lnTo>
                    <a:lnTo>
                      <a:pt x="7351" y="33119"/>
                    </a:lnTo>
                    <a:lnTo>
                      <a:pt x="7379" y="33064"/>
                    </a:lnTo>
                    <a:lnTo>
                      <a:pt x="7406" y="32983"/>
                    </a:lnTo>
                    <a:lnTo>
                      <a:pt x="7379" y="32929"/>
                    </a:lnTo>
                    <a:lnTo>
                      <a:pt x="7351" y="32793"/>
                    </a:lnTo>
                    <a:lnTo>
                      <a:pt x="7324" y="32739"/>
                    </a:lnTo>
                    <a:lnTo>
                      <a:pt x="7324" y="32657"/>
                    </a:lnTo>
                    <a:lnTo>
                      <a:pt x="7351" y="32603"/>
                    </a:lnTo>
                    <a:lnTo>
                      <a:pt x="7379" y="32549"/>
                    </a:lnTo>
                    <a:lnTo>
                      <a:pt x="7406" y="32522"/>
                    </a:lnTo>
                    <a:lnTo>
                      <a:pt x="7433" y="32468"/>
                    </a:lnTo>
                    <a:lnTo>
                      <a:pt x="7514" y="32440"/>
                    </a:lnTo>
                    <a:lnTo>
                      <a:pt x="7568" y="32440"/>
                    </a:lnTo>
                    <a:lnTo>
                      <a:pt x="7568" y="32495"/>
                    </a:lnTo>
                    <a:lnTo>
                      <a:pt x="7650" y="32440"/>
                    </a:lnTo>
                    <a:lnTo>
                      <a:pt x="7650" y="32386"/>
                    </a:lnTo>
                    <a:lnTo>
                      <a:pt x="7568" y="32251"/>
                    </a:lnTo>
                    <a:lnTo>
                      <a:pt x="7568" y="32169"/>
                    </a:lnTo>
                    <a:lnTo>
                      <a:pt x="7568" y="31979"/>
                    </a:lnTo>
                    <a:lnTo>
                      <a:pt x="7596" y="31925"/>
                    </a:lnTo>
                    <a:lnTo>
                      <a:pt x="7650" y="31871"/>
                    </a:lnTo>
                    <a:lnTo>
                      <a:pt x="7677" y="31844"/>
                    </a:lnTo>
                    <a:lnTo>
                      <a:pt x="7677" y="31789"/>
                    </a:lnTo>
                    <a:lnTo>
                      <a:pt x="7785" y="31600"/>
                    </a:lnTo>
                    <a:lnTo>
                      <a:pt x="7785" y="31545"/>
                    </a:lnTo>
                    <a:lnTo>
                      <a:pt x="7813" y="31464"/>
                    </a:lnTo>
                    <a:lnTo>
                      <a:pt x="7813" y="31383"/>
                    </a:lnTo>
                    <a:lnTo>
                      <a:pt x="7840" y="31328"/>
                    </a:lnTo>
                    <a:lnTo>
                      <a:pt x="7894" y="31220"/>
                    </a:lnTo>
                    <a:lnTo>
                      <a:pt x="7921" y="31166"/>
                    </a:lnTo>
                    <a:lnTo>
                      <a:pt x="7921" y="31138"/>
                    </a:lnTo>
                    <a:lnTo>
                      <a:pt x="8192" y="30677"/>
                    </a:lnTo>
                    <a:lnTo>
                      <a:pt x="8301" y="30569"/>
                    </a:lnTo>
                    <a:lnTo>
                      <a:pt x="8436" y="30569"/>
                    </a:lnTo>
                    <a:lnTo>
                      <a:pt x="8409" y="30515"/>
                    </a:lnTo>
                    <a:lnTo>
                      <a:pt x="8409" y="30488"/>
                    </a:lnTo>
                    <a:lnTo>
                      <a:pt x="8409" y="30460"/>
                    </a:lnTo>
                    <a:lnTo>
                      <a:pt x="8436" y="30460"/>
                    </a:lnTo>
                    <a:lnTo>
                      <a:pt x="8409" y="30325"/>
                    </a:lnTo>
                    <a:lnTo>
                      <a:pt x="8409" y="30271"/>
                    </a:lnTo>
                    <a:lnTo>
                      <a:pt x="8436" y="30243"/>
                    </a:lnTo>
                    <a:lnTo>
                      <a:pt x="8491" y="30243"/>
                    </a:lnTo>
                    <a:lnTo>
                      <a:pt x="8491" y="30216"/>
                    </a:lnTo>
                    <a:lnTo>
                      <a:pt x="8436" y="30108"/>
                    </a:lnTo>
                    <a:lnTo>
                      <a:pt x="8464" y="29945"/>
                    </a:lnTo>
                    <a:lnTo>
                      <a:pt x="8545" y="29782"/>
                    </a:lnTo>
                    <a:lnTo>
                      <a:pt x="8898" y="29430"/>
                    </a:lnTo>
                    <a:lnTo>
                      <a:pt x="8979" y="29294"/>
                    </a:lnTo>
                    <a:lnTo>
                      <a:pt x="8979" y="29267"/>
                    </a:lnTo>
                    <a:lnTo>
                      <a:pt x="9006" y="29158"/>
                    </a:lnTo>
                    <a:lnTo>
                      <a:pt x="9033" y="29131"/>
                    </a:lnTo>
                    <a:lnTo>
                      <a:pt x="9087" y="29077"/>
                    </a:lnTo>
                    <a:lnTo>
                      <a:pt x="9087" y="29050"/>
                    </a:lnTo>
                    <a:lnTo>
                      <a:pt x="9115" y="29023"/>
                    </a:lnTo>
                    <a:lnTo>
                      <a:pt x="9115" y="28969"/>
                    </a:lnTo>
                    <a:lnTo>
                      <a:pt x="9115" y="28941"/>
                    </a:lnTo>
                    <a:lnTo>
                      <a:pt x="9087" y="28887"/>
                    </a:lnTo>
                    <a:lnTo>
                      <a:pt x="9087" y="28833"/>
                    </a:lnTo>
                    <a:lnTo>
                      <a:pt x="9060" y="28806"/>
                    </a:lnTo>
                    <a:lnTo>
                      <a:pt x="9006" y="28779"/>
                    </a:lnTo>
                    <a:lnTo>
                      <a:pt x="8979" y="28752"/>
                    </a:lnTo>
                    <a:lnTo>
                      <a:pt x="8979" y="28724"/>
                    </a:lnTo>
                    <a:lnTo>
                      <a:pt x="9060" y="28453"/>
                    </a:lnTo>
                    <a:lnTo>
                      <a:pt x="9087" y="28399"/>
                    </a:lnTo>
                    <a:lnTo>
                      <a:pt x="9087" y="28345"/>
                    </a:lnTo>
                    <a:lnTo>
                      <a:pt x="8979" y="28101"/>
                    </a:lnTo>
                    <a:lnTo>
                      <a:pt x="8979" y="28019"/>
                    </a:lnTo>
                    <a:lnTo>
                      <a:pt x="8979" y="27802"/>
                    </a:lnTo>
                    <a:lnTo>
                      <a:pt x="8979" y="27748"/>
                    </a:lnTo>
                    <a:lnTo>
                      <a:pt x="8925" y="27531"/>
                    </a:lnTo>
                    <a:lnTo>
                      <a:pt x="8925" y="27477"/>
                    </a:lnTo>
                    <a:lnTo>
                      <a:pt x="8925" y="27368"/>
                    </a:lnTo>
                    <a:lnTo>
                      <a:pt x="8925" y="27233"/>
                    </a:lnTo>
                    <a:lnTo>
                      <a:pt x="8952" y="27097"/>
                    </a:lnTo>
                    <a:lnTo>
                      <a:pt x="9006" y="26961"/>
                    </a:lnTo>
                    <a:lnTo>
                      <a:pt x="9115" y="26744"/>
                    </a:lnTo>
                    <a:lnTo>
                      <a:pt x="9142" y="26690"/>
                    </a:lnTo>
                    <a:lnTo>
                      <a:pt x="9196" y="26446"/>
                    </a:lnTo>
                    <a:lnTo>
                      <a:pt x="9223" y="26338"/>
                    </a:lnTo>
                    <a:lnTo>
                      <a:pt x="9250" y="26283"/>
                    </a:lnTo>
                    <a:lnTo>
                      <a:pt x="9359" y="26148"/>
                    </a:lnTo>
                    <a:lnTo>
                      <a:pt x="9386" y="26093"/>
                    </a:lnTo>
                    <a:lnTo>
                      <a:pt x="9386" y="26039"/>
                    </a:lnTo>
                    <a:lnTo>
                      <a:pt x="9332" y="25904"/>
                    </a:lnTo>
                    <a:lnTo>
                      <a:pt x="9304" y="25768"/>
                    </a:lnTo>
                    <a:lnTo>
                      <a:pt x="9304" y="25741"/>
                    </a:lnTo>
                    <a:lnTo>
                      <a:pt x="9277" y="25687"/>
                    </a:lnTo>
                    <a:lnTo>
                      <a:pt x="9277" y="25659"/>
                    </a:lnTo>
                    <a:lnTo>
                      <a:pt x="9250" y="25659"/>
                    </a:lnTo>
                    <a:lnTo>
                      <a:pt x="9223" y="25632"/>
                    </a:lnTo>
                    <a:lnTo>
                      <a:pt x="9033" y="25470"/>
                    </a:lnTo>
                    <a:lnTo>
                      <a:pt x="8925" y="25334"/>
                    </a:lnTo>
                    <a:lnTo>
                      <a:pt x="8898" y="25225"/>
                    </a:lnTo>
                    <a:lnTo>
                      <a:pt x="8925" y="25144"/>
                    </a:lnTo>
                    <a:lnTo>
                      <a:pt x="8979" y="25117"/>
                    </a:lnTo>
                    <a:lnTo>
                      <a:pt x="9033" y="25117"/>
                    </a:lnTo>
                    <a:lnTo>
                      <a:pt x="9060" y="25063"/>
                    </a:lnTo>
                    <a:lnTo>
                      <a:pt x="9087" y="25009"/>
                    </a:lnTo>
                    <a:lnTo>
                      <a:pt x="9087" y="24954"/>
                    </a:lnTo>
                    <a:lnTo>
                      <a:pt x="9060" y="24927"/>
                    </a:lnTo>
                    <a:lnTo>
                      <a:pt x="9115" y="24954"/>
                    </a:lnTo>
                    <a:lnTo>
                      <a:pt x="9142" y="24900"/>
                    </a:lnTo>
                    <a:lnTo>
                      <a:pt x="9169" y="24819"/>
                    </a:lnTo>
                    <a:lnTo>
                      <a:pt x="9223" y="24792"/>
                    </a:lnTo>
                    <a:lnTo>
                      <a:pt x="9277" y="24764"/>
                    </a:lnTo>
                    <a:lnTo>
                      <a:pt x="9332" y="24737"/>
                    </a:lnTo>
                    <a:lnTo>
                      <a:pt x="9386" y="24710"/>
                    </a:lnTo>
                    <a:lnTo>
                      <a:pt x="9521" y="24683"/>
                    </a:lnTo>
                    <a:lnTo>
                      <a:pt x="9820" y="24575"/>
                    </a:lnTo>
                    <a:lnTo>
                      <a:pt x="9874" y="24547"/>
                    </a:lnTo>
                    <a:lnTo>
                      <a:pt x="9901" y="24493"/>
                    </a:lnTo>
                    <a:lnTo>
                      <a:pt x="9928" y="24439"/>
                    </a:lnTo>
                    <a:lnTo>
                      <a:pt x="9983" y="24466"/>
                    </a:lnTo>
                    <a:lnTo>
                      <a:pt x="10145" y="24547"/>
                    </a:lnTo>
                    <a:lnTo>
                      <a:pt x="10200" y="24520"/>
                    </a:lnTo>
                    <a:lnTo>
                      <a:pt x="10471" y="24520"/>
                    </a:lnTo>
                    <a:lnTo>
                      <a:pt x="10878" y="24439"/>
                    </a:lnTo>
                    <a:lnTo>
                      <a:pt x="10959" y="24412"/>
                    </a:lnTo>
                    <a:lnTo>
                      <a:pt x="10986" y="24358"/>
                    </a:lnTo>
                    <a:lnTo>
                      <a:pt x="10986" y="24222"/>
                    </a:lnTo>
                    <a:lnTo>
                      <a:pt x="10986" y="24168"/>
                    </a:lnTo>
                    <a:lnTo>
                      <a:pt x="11040" y="24086"/>
                    </a:lnTo>
                    <a:lnTo>
                      <a:pt x="11040" y="24141"/>
                    </a:lnTo>
                    <a:lnTo>
                      <a:pt x="11040" y="24195"/>
                    </a:lnTo>
                    <a:lnTo>
                      <a:pt x="11013" y="24222"/>
                    </a:lnTo>
                    <a:lnTo>
                      <a:pt x="11013" y="24276"/>
                    </a:lnTo>
                    <a:lnTo>
                      <a:pt x="11013" y="24303"/>
                    </a:lnTo>
                    <a:lnTo>
                      <a:pt x="11067" y="24330"/>
                    </a:lnTo>
                    <a:lnTo>
                      <a:pt x="11203" y="24412"/>
                    </a:lnTo>
                    <a:lnTo>
                      <a:pt x="11312" y="24439"/>
                    </a:lnTo>
                    <a:lnTo>
                      <a:pt x="11556" y="24493"/>
                    </a:lnTo>
                    <a:lnTo>
                      <a:pt x="11610" y="24520"/>
                    </a:lnTo>
                    <a:lnTo>
                      <a:pt x="11773" y="24520"/>
                    </a:lnTo>
                    <a:lnTo>
                      <a:pt x="11935" y="24575"/>
                    </a:lnTo>
                    <a:lnTo>
                      <a:pt x="12017" y="24602"/>
                    </a:lnTo>
                    <a:lnTo>
                      <a:pt x="12234" y="24602"/>
                    </a:lnTo>
                    <a:lnTo>
                      <a:pt x="12261" y="24575"/>
                    </a:lnTo>
                    <a:lnTo>
                      <a:pt x="12315" y="24547"/>
                    </a:lnTo>
                    <a:lnTo>
                      <a:pt x="12342" y="24520"/>
                    </a:lnTo>
                    <a:lnTo>
                      <a:pt x="12369" y="24493"/>
                    </a:lnTo>
                    <a:lnTo>
                      <a:pt x="12369" y="24520"/>
                    </a:lnTo>
                    <a:lnTo>
                      <a:pt x="12315" y="24629"/>
                    </a:lnTo>
                    <a:lnTo>
                      <a:pt x="12288" y="24710"/>
                    </a:lnTo>
                    <a:lnTo>
                      <a:pt x="12342" y="24764"/>
                    </a:lnTo>
                    <a:lnTo>
                      <a:pt x="12342" y="24846"/>
                    </a:lnTo>
                    <a:lnTo>
                      <a:pt x="12342" y="24927"/>
                    </a:lnTo>
                    <a:lnTo>
                      <a:pt x="12342" y="24981"/>
                    </a:lnTo>
                    <a:lnTo>
                      <a:pt x="12288" y="25009"/>
                    </a:lnTo>
                    <a:lnTo>
                      <a:pt x="12207" y="25036"/>
                    </a:lnTo>
                    <a:lnTo>
                      <a:pt x="12180" y="25036"/>
                    </a:lnTo>
                    <a:lnTo>
                      <a:pt x="12152" y="25117"/>
                    </a:lnTo>
                    <a:lnTo>
                      <a:pt x="12125" y="25144"/>
                    </a:lnTo>
                    <a:lnTo>
                      <a:pt x="12098" y="25171"/>
                    </a:lnTo>
                    <a:lnTo>
                      <a:pt x="12098" y="25198"/>
                    </a:lnTo>
                    <a:lnTo>
                      <a:pt x="12098" y="25225"/>
                    </a:lnTo>
                    <a:lnTo>
                      <a:pt x="12152" y="25307"/>
                    </a:lnTo>
                    <a:lnTo>
                      <a:pt x="12180" y="25334"/>
                    </a:lnTo>
                    <a:lnTo>
                      <a:pt x="12207" y="25442"/>
                    </a:lnTo>
                    <a:lnTo>
                      <a:pt x="12207" y="25524"/>
                    </a:lnTo>
                    <a:lnTo>
                      <a:pt x="12180" y="25578"/>
                    </a:lnTo>
                    <a:lnTo>
                      <a:pt x="12098" y="25687"/>
                    </a:lnTo>
                    <a:lnTo>
                      <a:pt x="12044" y="25768"/>
                    </a:lnTo>
                    <a:lnTo>
                      <a:pt x="11990" y="25876"/>
                    </a:lnTo>
                    <a:lnTo>
                      <a:pt x="11990" y="25904"/>
                    </a:lnTo>
                    <a:lnTo>
                      <a:pt x="12017" y="25931"/>
                    </a:lnTo>
                    <a:lnTo>
                      <a:pt x="12044" y="25931"/>
                    </a:lnTo>
                    <a:lnTo>
                      <a:pt x="12071" y="25958"/>
                    </a:lnTo>
                    <a:lnTo>
                      <a:pt x="12098" y="26012"/>
                    </a:lnTo>
                    <a:lnTo>
                      <a:pt x="12125" y="26066"/>
                    </a:lnTo>
                    <a:lnTo>
                      <a:pt x="12180" y="26121"/>
                    </a:lnTo>
                    <a:lnTo>
                      <a:pt x="12180" y="26202"/>
                    </a:lnTo>
                    <a:lnTo>
                      <a:pt x="12152" y="26229"/>
                    </a:lnTo>
                    <a:lnTo>
                      <a:pt x="12125" y="26283"/>
                    </a:lnTo>
                    <a:lnTo>
                      <a:pt x="12044" y="26283"/>
                    </a:lnTo>
                    <a:lnTo>
                      <a:pt x="12044" y="26310"/>
                    </a:lnTo>
                    <a:lnTo>
                      <a:pt x="12044" y="26365"/>
                    </a:lnTo>
                    <a:lnTo>
                      <a:pt x="12017" y="26392"/>
                    </a:lnTo>
                    <a:lnTo>
                      <a:pt x="11990" y="26419"/>
                    </a:lnTo>
                    <a:lnTo>
                      <a:pt x="11963" y="26446"/>
                    </a:lnTo>
                    <a:lnTo>
                      <a:pt x="11963" y="26473"/>
                    </a:lnTo>
                    <a:lnTo>
                      <a:pt x="11935" y="26500"/>
                    </a:lnTo>
                    <a:lnTo>
                      <a:pt x="11963" y="26555"/>
                    </a:lnTo>
                    <a:lnTo>
                      <a:pt x="12071" y="26717"/>
                    </a:lnTo>
                    <a:lnTo>
                      <a:pt x="12098" y="26772"/>
                    </a:lnTo>
                    <a:lnTo>
                      <a:pt x="12125" y="26826"/>
                    </a:lnTo>
                    <a:lnTo>
                      <a:pt x="12125" y="26880"/>
                    </a:lnTo>
                    <a:lnTo>
                      <a:pt x="12125" y="26934"/>
                    </a:lnTo>
                    <a:lnTo>
                      <a:pt x="12098" y="26961"/>
                    </a:lnTo>
                    <a:lnTo>
                      <a:pt x="12044" y="26989"/>
                    </a:lnTo>
                    <a:lnTo>
                      <a:pt x="12044" y="27043"/>
                    </a:lnTo>
                    <a:lnTo>
                      <a:pt x="12017" y="27043"/>
                    </a:lnTo>
                    <a:lnTo>
                      <a:pt x="11963" y="27016"/>
                    </a:lnTo>
                    <a:lnTo>
                      <a:pt x="11908" y="27070"/>
                    </a:lnTo>
                    <a:lnTo>
                      <a:pt x="11854" y="27233"/>
                    </a:lnTo>
                    <a:lnTo>
                      <a:pt x="11908" y="27260"/>
                    </a:lnTo>
                    <a:lnTo>
                      <a:pt x="11935" y="27260"/>
                    </a:lnTo>
                    <a:lnTo>
                      <a:pt x="11908" y="27314"/>
                    </a:lnTo>
                    <a:lnTo>
                      <a:pt x="11881" y="27341"/>
                    </a:lnTo>
                    <a:lnTo>
                      <a:pt x="11963" y="27341"/>
                    </a:lnTo>
                    <a:lnTo>
                      <a:pt x="11963" y="27368"/>
                    </a:lnTo>
                    <a:lnTo>
                      <a:pt x="11935" y="27395"/>
                    </a:lnTo>
                    <a:lnTo>
                      <a:pt x="11908" y="27423"/>
                    </a:lnTo>
                    <a:lnTo>
                      <a:pt x="11963" y="27423"/>
                    </a:lnTo>
                    <a:lnTo>
                      <a:pt x="11990" y="27395"/>
                    </a:lnTo>
                    <a:lnTo>
                      <a:pt x="12017" y="27395"/>
                    </a:lnTo>
                    <a:lnTo>
                      <a:pt x="12044" y="27423"/>
                    </a:lnTo>
                    <a:lnTo>
                      <a:pt x="12125" y="27395"/>
                    </a:lnTo>
                    <a:lnTo>
                      <a:pt x="12180" y="27423"/>
                    </a:lnTo>
                    <a:lnTo>
                      <a:pt x="12207" y="27477"/>
                    </a:lnTo>
                    <a:lnTo>
                      <a:pt x="12152" y="27504"/>
                    </a:lnTo>
                    <a:lnTo>
                      <a:pt x="12152" y="27531"/>
                    </a:lnTo>
                    <a:lnTo>
                      <a:pt x="12315" y="27612"/>
                    </a:lnTo>
                    <a:lnTo>
                      <a:pt x="12315" y="27531"/>
                    </a:lnTo>
                    <a:lnTo>
                      <a:pt x="12315" y="27477"/>
                    </a:lnTo>
                    <a:lnTo>
                      <a:pt x="12369" y="27423"/>
                    </a:lnTo>
                    <a:lnTo>
                      <a:pt x="12505" y="27395"/>
                    </a:lnTo>
                    <a:lnTo>
                      <a:pt x="12614" y="27341"/>
                    </a:lnTo>
                    <a:lnTo>
                      <a:pt x="12695" y="27314"/>
                    </a:lnTo>
                    <a:lnTo>
                      <a:pt x="13237" y="27395"/>
                    </a:lnTo>
                    <a:lnTo>
                      <a:pt x="13481" y="27450"/>
                    </a:lnTo>
                    <a:lnTo>
                      <a:pt x="13726" y="27558"/>
                    </a:lnTo>
                    <a:lnTo>
                      <a:pt x="13807" y="27612"/>
                    </a:lnTo>
                    <a:lnTo>
                      <a:pt x="13861" y="27612"/>
                    </a:lnTo>
                    <a:lnTo>
                      <a:pt x="13861" y="27558"/>
                    </a:lnTo>
                    <a:lnTo>
                      <a:pt x="13888" y="27531"/>
                    </a:lnTo>
                    <a:lnTo>
                      <a:pt x="13970" y="27504"/>
                    </a:lnTo>
                    <a:lnTo>
                      <a:pt x="14132" y="27477"/>
                    </a:lnTo>
                    <a:lnTo>
                      <a:pt x="14214" y="27504"/>
                    </a:lnTo>
                    <a:lnTo>
                      <a:pt x="14322" y="27504"/>
                    </a:lnTo>
                    <a:lnTo>
                      <a:pt x="14349" y="27477"/>
                    </a:lnTo>
                    <a:lnTo>
                      <a:pt x="14349" y="27450"/>
                    </a:lnTo>
                    <a:lnTo>
                      <a:pt x="14349" y="27423"/>
                    </a:lnTo>
                    <a:lnTo>
                      <a:pt x="14566" y="27423"/>
                    </a:lnTo>
                    <a:lnTo>
                      <a:pt x="14621" y="27395"/>
                    </a:lnTo>
                    <a:lnTo>
                      <a:pt x="14675" y="27341"/>
                    </a:lnTo>
                    <a:lnTo>
                      <a:pt x="14675" y="27287"/>
                    </a:lnTo>
                    <a:lnTo>
                      <a:pt x="14729" y="27260"/>
                    </a:lnTo>
                    <a:lnTo>
                      <a:pt x="14783" y="27233"/>
                    </a:lnTo>
                    <a:lnTo>
                      <a:pt x="15000" y="27233"/>
                    </a:lnTo>
                    <a:lnTo>
                      <a:pt x="15055" y="27260"/>
                    </a:lnTo>
                    <a:lnTo>
                      <a:pt x="15136" y="27314"/>
                    </a:lnTo>
                    <a:lnTo>
                      <a:pt x="15217" y="27341"/>
                    </a:lnTo>
                    <a:lnTo>
                      <a:pt x="15272" y="27423"/>
                    </a:lnTo>
                    <a:lnTo>
                      <a:pt x="15326" y="27504"/>
                    </a:lnTo>
                    <a:lnTo>
                      <a:pt x="15353" y="27531"/>
                    </a:lnTo>
                    <a:lnTo>
                      <a:pt x="15353" y="27558"/>
                    </a:lnTo>
                    <a:lnTo>
                      <a:pt x="15380" y="27585"/>
                    </a:lnTo>
                    <a:lnTo>
                      <a:pt x="15407" y="27612"/>
                    </a:lnTo>
                    <a:lnTo>
                      <a:pt x="15462" y="27612"/>
                    </a:lnTo>
                    <a:lnTo>
                      <a:pt x="15489" y="27640"/>
                    </a:lnTo>
                    <a:lnTo>
                      <a:pt x="15489" y="27694"/>
                    </a:lnTo>
                    <a:lnTo>
                      <a:pt x="15407" y="27667"/>
                    </a:lnTo>
                    <a:lnTo>
                      <a:pt x="15407" y="27667"/>
                    </a:lnTo>
                    <a:lnTo>
                      <a:pt x="15434" y="27721"/>
                    </a:lnTo>
                    <a:lnTo>
                      <a:pt x="15489" y="27775"/>
                    </a:lnTo>
                    <a:lnTo>
                      <a:pt x="15597" y="27857"/>
                    </a:lnTo>
                    <a:lnTo>
                      <a:pt x="15597" y="27802"/>
                    </a:lnTo>
                    <a:lnTo>
                      <a:pt x="15570" y="27667"/>
                    </a:lnTo>
                    <a:lnTo>
                      <a:pt x="15570" y="27640"/>
                    </a:lnTo>
                    <a:lnTo>
                      <a:pt x="15597" y="27612"/>
                    </a:lnTo>
                    <a:lnTo>
                      <a:pt x="15624" y="27612"/>
                    </a:lnTo>
                    <a:lnTo>
                      <a:pt x="15651" y="27640"/>
                    </a:lnTo>
                    <a:lnTo>
                      <a:pt x="15651" y="27667"/>
                    </a:lnTo>
                    <a:lnTo>
                      <a:pt x="15651" y="27829"/>
                    </a:lnTo>
                    <a:lnTo>
                      <a:pt x="15706" y="27802"/>
                    </a:lnTo>
                    <a:lnTo>
                      <a:pt x="15760" y="27829"/>
                    </a:lnTo>
                    <a:lnTo>
                      <a:pt x="15814" y="27829"/>
                    </a:lnTo>
                    <a:lnTo>
                      <a:pt x="15868" y="27884"/>
                    </a:lnTo>
                    <a:lnTo>
                      <a:pt x="15977" y="28073"/>
                    </a:lnTo>
                    <a:lnTo>
                      <a:pt x="15977" y="27965"/>
                    </a:lnTo>
                    <a:lnTo>
                      <a:pt x="15977" y="27911"/>
                    </a:lnTo>
                    <a:lnTo>
                      <a:pt x="16004" y="27884"/>
                    </a:lnTo>
                    <a:lnTo>
                      <a:pt x="15923" y="27884"/>
                    </a:lnTo>
                    <a:lnTo>
                      <a:pt x="15896" y="27829"/>
                    </a:lnTo>
                    <a:lnTo>
                      <a:pt x="15868" y="27802"/>
                    </a:lnTo>
                    <a:lnTo>
                      <a:pt x="15814" y="27748"/>
                    </a:lnTo>
                    <a:lnTo>
                      <a:pt x="15868" y="27721"/>
                    </a:lnTo>
                    <a:lnTo>
                      <a:pt x="16004" y="27721"/>
                    </a:lnTo>
                    <a:lnTo>
                      <a:pt x="15950" y="27775"/>
                    </a:lnTo>
                    <a:lnTo>
                      <a:pt x="15950" y="27802"/>
                    </a:lnTo>
                    <a:lnTo>
                      <a:pt x="16113" y="27802"/>
                    </a:lnTo>
                    <a:lnTo>
                      <a:pt x="16113" y="27829"/>
                    </a:lnTo>
                    <a:lnTo>
                      <a:pt x="16085" y="27829"/>
                    </a:lnTo>
                    <a:lnTo>
                      <a:pt x="16058" y="27857"/>
                    </a:lnTo>
                    <a:lnTo>
                      <a:pt x="16085" y="27884"/>
                    </a:lnTo>
                    <a:lnTo>
                      <a:pt x="16113" y="27884"/>
                    </a:lnTo>
                    <a:lnTo>
                      <a:pt x="16140" y="27857"/>
                    </a:lnTo>
                    <a:lnTo>
                      <a:pt x="16140" y="27829"/>
                    </a:lnTo>
                    <a:lnTo>
                      <a:pt x="16167" y="27829"/>
                    </a:lnTo>
                    <a:lnTo>
                      <a:pt x="16140" y="27884"/>
                    </a:lnTo>
                    <a:lnTo>
                      <a:pt x="16113" y="27911"/>
                    </a:lnTo>
                    <a:lnTo>
                      <a:pt x="16085" y="27938"/>
                    </a:lnTo>
                    <a:lnTo>
                      <a:pt x="16113" y="27965"/>
                    </a:lnTo>
                    <a:lnTo>
                      <a:pt x="16058" y="27965"/>
                    </a:lnTo>
                    <a:lnTo>
                      <a:pt x="16058" y="27938"/>
                    </a:lnTo>
                    <a:lnTo>
                      <a:pt x="16031" y="27992"/>
                    </a:lnTo>
                    <a:lnTo>
                      <a:pt x="16085" y="28073"/>
                    </a:lnTo>
                    <a:lnTo>
                      <a:pt x="16167" y="28155"/>
                    </a:lnTo>
                    <a:lnTo>
                      <a:pt x="16221" y="28236"/>
                    </a:lnTo>
                    <a:lnTo>
                      <a:pt x="16221" y="28263"/>
                    </a:lnTo>
                    <a:lnTo>
                      <a:pt x="16248" y="28290"/>
                    </a:lnTo>
                    <a:lnTo>
                      <a:pt x="16357" y="28345"/>
                    </a:lnTo>
                    <a:lnTo>
                      <a:pt x="16574" y="28562"/>
                    </a:lnTo>
                    <a:lnTo>
                      <a:pt x="16682" y="28616"/>
                    </a:lnTo>
                    <a:lnTo>
                      <a:pt x="16709" y="28562"/>
                    </a:lnTo>
                    <a:lnTo>
                      <a:pt x="16682" y="28453"/>
                    </a:lnTo>
                    <a:lnTo>
                      <a:pt x="16628" y="28399"/>
                    </a:lnTo>
                    <a:lnTo>
                      <a:pt x="16628" y="28372"/>
                    </a:lnTo>
                    <a:lnTo>
                      <a:pt x="16628" y="28318"/>
                    </a:lnTo>
                    <a:lnTo>
                      <a:pt x="16628" y="28290"/>
                    </a:lnTo>
                    <a:lnTo>
                      <a:pt x="16601" y="28263"/>
                    </a:lnTo>
                    <a:lnTo>
                      <a:pt x="16519" y="28318"/>
                    </a:lnTo>
                    <a:lnTo>
                      <a:pt x="16492" y="28318"/>
                    </a:lnTo>
                    <a:lnTo>
                      <a:pt x="16519" y="28263"/>
                    </a:lnTo>
                    <a:lnTo>
                      <a:pt x="16519" y="28236"/>
                    </a:lnTo>
                    <a:lnTo>
                      <a:pt x="16519" y="28209"/>
                    </a:lnTo>
                    <a:lnTo>
                      <a:pt x="16465" y="28182"/>
                    </a:lnTo>
                    <a:lnTo>
                      <a:pt x="16492" y="28182"/>
                    </a:lnTo>
                    <a:lnTo>
                      <a:pt x="16546" y="28155"/>
                    </a:lnTo>
                    <a:lnTo>
                      <a:pt x="16574" y="28209"/>
                    </a:lnTo>
                    <a:lnTo>
                      <a:pt x="16601" y="28209"/>
                    </a:lnTo>
                    <a:lnTo>
                      <a:pt x="16655" y="28182"/>
                    </a:lnTo>
                    <a:lnTo>
                      <a:pt x="16709" y="28155"/>
                    </a:lnTo>
                    <a:lnTo>
                      <a:pt x="16682" y="28209"/>
                    </a:lnTo>
                    <a:lnTo>
                      <a:pt x="16682" y="28236"/>
                    </a:lnTo>
                    <a:lnTo>
                      <a:pt x="16682" y="28290"/>
                    </a:lnTo>
                    <a:lnTo>
                      <a:pt x="16709" y="28318"/>
                    </a:lnTo>
                    <a:lnTo>
                      <a:pt x="16736" y="28318"/>
                    </a:lnTo>
                    <a:lnTo>
                      <a:pt x="16791" y="28236"/>
                    </a:lnTo>
                    <a:lnTo>
                      <a:pt x="16791" y="28209"/>
                    </a:lnTo>
                    <a:lnTo>
                      <a:pt x="16818" y="28209"/>
                    </a:lnTo>
                    <a:lnTo>
                      <a:pt x="16791" y="28263"/>
                    </a:lnTo>
                    <a:lnTo>
                      <a:pt x="16763" y="28345"/>
                    </a:lnTo>
                    <a:lnTo>
                      <a:pt x="16763" y="28507"/>
                    </a:lnTo>
                    <a:lnTo>
                      <a:pt x="16791" y="28589"/>
                    </a:lnTo>
                    <a:lnTo>
                      <a:pt x="16845" y="28589"/>
                    </a:lnTo>
                    <a:lnTo>
                      <a:pt x="16926" y="28535"/>
                    </a:lnTo>
                    <a:lnTo>
                      <a:pt x="16953" y="28480"/>
                    </a:lnTo>
                    <a:lnTo>
                      <a:pt x="16953" y="28453"/>
                    </a:lnTo>
                    <a:lnTo>
                      <a:pt x="16926" y="28453"/>
                    </a:lnTo>
                    <a:lnTo>
                      <a:pt x="16926" y="28426"/>
                    </a:lnTo>
                    <a:lnTo>
                      <a:pt x="16899" y="28426"/>
                    </a:lnTo>
                    <a:lnTo>
                      <a:pt x="16926" y="28372"/>
                    </a:lnTo>
                    <a:lnTo>
                      <a:pt x="16980" y="28399"/>
                    </a:lnTo>
                    <a:lnTo>
                      <a:pt x="17008" y="28480"/>
                    </a:lnTo>
                    <a:lnTo>
                      <a:pt x="16980" y="28562"/>
                    </a:lnTo>
                    <a:lnTo>
                      <a:pt x="16926" y="28616"/>
                    </a:lnTo>
                    <a:lnTo>
                      <a:pt x="16845" y="28670"/>
                    </a:lnTo>
                    <a:lnTo>
                      <a:pt x="16763" y="28697"/>
                    </a:lnTo>
                    <a:lnTo>
                      <a:pt x="16682" y="28670"/>
                    </a:lnTo>
                    <a:lnTo>
                      <a:pt x="16682" y="28752"/>
                    </a:lnTo>
                    <a:lnTo>
                      <a:pt x="16763" y="28860"/>
                    </a:lnTo>
                    <a:lnTo>
                      <a:pt x="16763" y="28914"/>
                    </a:lnTo>
                    <a:lnTo>
                      <a:pt x="16763" y="28941"/>
                    </a:lnTo>
                    <a:lnTo>
                      <a:pt x="16763" y="28969"/>
                    </a:lnTo>
                    <a:lnTo>
                      <a:pt x="16763" y="28996"/>
                    </a:lnTo>
                    <a:lnTo>
                      <a:pt x="16763" y="29023"/>
                    </a:lnTo>
                    <a:lnTo>
                      <a:pt x="16791" y="29023"/>
                    </a:lnTo>
                    <a:lnTo>
                      <a:pt x="16872" y="29050"/>
                    </a:lnTo>
                    <a:lnTo>
                      <a:pt x="16899" y="29050"/>
                    </a:lnTo>
                    <a:lnTo>
                      <a:pt x="16926" y="28996"/>
                    </a:lnTo>
                    <a:lnTo>
                      <a:pt x="16980" y="29023"/>
                    </a:lnTo>
                    <a:lnTo>
                      <a:pt x="17035" y="29050"/>
                    </a:lnTo>
                    <a:lnTo>
                      <a:pt x="17387" y="29158"/>
                    </a:lnTo>
                    <a:lnTo>
                      <a:pt x="17496" y="29213"/>
                    </a:lnTo>
                    <a:lnTo>
                      <a:pt x="17604" y="29294"/>
                    </a:lnTo>
                    <a:lnTo>
                      <a:pt x="17659" y="29375"/>
                    </a:lnTo>
                    <a:lnTo>
                      <a:pt x="17659" y="29403"/>
                    </a:lnTo>
                    <a:lnTo>
                      <a:pt x="17659" y="29484"/>
                    </a:lnTo>
                    <a:lnTo>
                      <a:pt x="17713" y="29511"/>
                    </a:lnTo>
                    <a:lnTo>
                      <a:pt x="17767" y="29511"/>
                    </a:lnTo>
                    <a:lnTo>
                      <a:pt x="17767" y="29484"/>
                    </a:lnTo>
                    <a:lnTo>
                      <a:pt x="17767" y="29457"/>
                    </a:lnTo>
                    <a:lnTo>
                      <a:pt x="17740" y="29375"/>
                    </a:lnTo>
                    <a:lnTo>
                      <a:pt x="17686" y="29050"/>
                    </a:lnTo>
                    <a:lnTo>
                      <a:pt x="17686" y="28996"/>
                    </a:lnTo>
                    <a:lnTo>
                      <a:pt x="17740" y="28969"/>
                    </a:lnTo>
                    <a:lnTo>
                      <a:pt x="17794" y="28969"/>
                    </a:lnTo>
                    <a:lnTo>
                      <a:pt x="17848" y="28914"/>
                    </a:lnTo>
                    <a:lnTo>
                      <a:pt x="17848" y="28941"/>
                    </a:lnTo>
                    <a:lnTo>
                      <a:pt x="17848" y="28996"/>
                    </a:lnTo>
                    <a:lnTo>
                      <a:pt x="17957" y="29077"/>
                    </a:lnTo>
                    <a:lnTo>
                      <a:pt x="18011" y="29131"/>
                    </a:lnTo>
                    <a:lnTo>
                      <a:pt x="17930" y="29131"/>
                    </a:lnTo>
                    <a:lnTo>
                      <a:pt x="17930" y="29158"/>
                    </a:lnTo>
                    <a:lnTo>
                      <a:pt x="18337" y="29538"/>
                    </a:lnTo>
                    <a:lnTo>
                      <a:pt x="18391" y="29647"/>
                    </a:lnTo>
                    <a:lnTo>
                      <a:pt x="18418" y="29809"/>
                    </a:lnTo>
                    <a:lnTo>
                      <a:pt x="18418" y="30026"/>
                    </a:lnTo>
                    <a:lnTo>
                      <a:pt x="18445" y="30054"/>
                    </a:lnTo>
                    <a:lnTo>
                      <a:pt x="18581" y="30189"/>
                    </a:lnTo>
                    <a:lnTo>
                      <a:pt x="18825" y="30488"/>
                    </a:lnTo>
                    <a:lnTo>
                      <a:pt x="18879" y="30569"/>
                    </a:lnTo>
                    <a:lnTo>
                      <a:pt x="18879" y="30650"/>
                    </a:lnTo>
                    <a:lnTo>
                      <a:pt x="18852" y="30840"/>
                    </a:lnTo>
                    <a:lnTo>
                      <a:pt x="18879" y="30894"/>
                    </a:lnTo>
                    <a:lnTo>
                      <a:pt x="18933" y="30840"/>
                    </a:lnTo>
                    <a:lnTo>
                      <a:pt x="18933" y="30623"/>
                    </a:lnTo>
                    <a:lnTo>
                      <a:pt x="18906" y="30488"/>
                    </a:lnTo>
                    <a:lnTo>
                      <a:pt x="18798" y="30352"/>
                    </a:lnTo>
                    <a:lnTo>
                      <a:pt x="18662" y="30135"/>
                    </a:lnTo>
                    <a:lnTo>
                      <a:pt x="18499" y="29837"/>
                    </a:lnTo>
                    <a:lnTo>
                      <a:pt x="18472" y="29674"/>
                    </a:lnTo>
                    <a:lnTo>
                      <a:pt x="18418" y="29565"/>
                    </a:lnTo>
                    <a:lnTo>
                      <a:pt x="18391" y="29538"/>
                    </a:lnTo>
                    <a:lnTo>
                      <a:pt x="18337" y="29484"/>
                    </a:lnTo>
                    <a:lnTo>
                      <a:pt x="18174" y="29213"/>
                    </a:lnTo>
                    <a:lnTo>
                      <a:pt x="18147" y="29077"/>
                    </a:lnTo>
                    <a:lnTo>
                      <a:pt x="18228" y="28507"/>
                    </a:lnTo>
                    <a:lnTo>
                      <a:pt x="18228" y="28426"/>
                    </a:lnTo>
                    <a:lnTo>
                      <a:pt x="18282" y="28372"/>
                    </a:lnTo>
                    <a:lnTo>
                      <a:pt x="18364" y="28290"/>
                    </a:lnTo>
                    <a:lnTo>
                      <a:pt x="18391" y="28236"/>
                    </a:lnTo>
                    <a:lnTo>
                      <a:pt x="18391" y="28209"/>
                    </a:lnTo>
                    <a:lnTo>
                      <a:pt x="18391" y="28182"/>
                    </a:lnTo>
                    <a:lnTo>
                      <a:pt x="18337" y="28128"/>
                    </a:lnTo>
                    <a:lnTo>
                      <a:pt x="18228" y="28073"/>
                    </a:lnTo>
                    <a:lnTo>
                      <a:pt x="18174" y="28019"/>
                    </a:lnTo>
                    <a:lnTo>
                      <a:pt x="18174" y="27992"/>
                    </a:lnTo>
                    <a:lnTo>
                      <a:pt x="18174" y="27938"/>
                    </a:lnTo>
                    <a:lnTo>
                      <a:pt x="18147" y="27911"/>
                    </a:lnTo>
                    <a:lnTo>
                      <a:pt x="18120" y="27884"/>
                    </a:lnTo>
                    <a:lnTo>
                      <a:pt x="18038" y="27829"/>
                    </a:lnTo>
                    <a:lnTo>
                      <a:pt x="17794" y="27585"/>
                    </a:lnTo>
                    <a:lnTo>
                      <a:pt x="17686" y="27504"/>
                    </a:lnTo>
                    <a:lnTo>
                      <a:pt x="17496" y="27423"/>
                    </a:lnTo>
                    <a:lnTo>
                      <a:pt x="17469" y="27423"/>
                    </a:lnTo>
                    <a:lnTo>
                      <a:pt x="17442" y="27395"/>
                    </a:lnTo>
                    <a:lnTo>
                      <a:pt x="17414" y="27341"/>
                    </a:lnTo>
                    <a:lnTo>
                      <a:pt x="17414" y="27260"/>
                    </a:lnTo>
                    <a:lnTo>
                      <a:pt x="17414" y="27206"/>
                    </a:lnTo>
                    <a:lnTo>
                      <a:pt x="17442" y="27151"/>
                    </a:lnTo>
                    <a:lnTo>
                      <a:pt x="17469" y="27097"/>
                    </a:lnTo>
                    <a:lnTo>
                      <a:pt x="17496" y="26989"/>
                    </a:lnTo>
                    <a:lnTo>
                      <a:pt x="17523" y="26961"/>
                    </a:lnTo>
                    <a:lnTo>
                      <a:pt x="17496" y="26907"/>
                    </a:lnTo>
                    <a:lnTo>
                      <a:pt x="17496" y="26880"/>
                    </a:lnTo>
                    <a:lnTo>
                      <a:pt x="17469" y="26880"/>
                    </a:lnTo>
                    <a:lnTo>
                      <a:pt x="17442" y="26826"/>
                    </a:lnTo>
                    <a:lnTo>
                      <a:pt x="17442" y="26772"/>
                    </a:lnTo>
                    <a:lnTo>
                      <a:pt x="17414" y="26636"/>
                    </a:lnTo>
                    <a:lnTo>
                      <a:pt x="17414" y="26555"/>
                    </a:lnTo>
                    <a:lnTo>
                      <a:pt x="17387" y="26500"/>
                    </a:lnTo>
                    <a:lnTo>
                      <a:pt x="17360" y="26473"/>
                    </a:lnTo>
                    <a:lnTo>
                      <a:pt x="17387" y="26446"/>
                    </a:lnTo>
                    <a:lnTo>
                      <a:pt x="17414" y="26392"/>
                    </a:lnTo>
                    <a:lnTo>
                      <a:pt x="17414" y="26365"/>
                    </a:lnTo>
                    <a:lnTo>
                      <a:pt x="17387" y="26338"/>
                    </a:lnTo>
                    <a:lnTo>
                      <a:pt x="17387" y="26310"/>
                    </a:lnTo>
                    <a:lnTo>
                      <a:pt x="17414" y="26310"/>
                    </a:lnTo>
                    <a:lnTo>
                      <a:pt x="17442" y="26283"/>
                    </a:lnTo>
                    <a:lnTo>
                      <a:pt x="17469" y="26256"/>
                    </a:lnTo>
                    <a:lnTo>
                      <a:pt x="17469" y="26229"/>
                    </a:lnTo>
                    <a:lnTo>
                      <a:pt x="17387" y="26202"/>
                    </a:lnTo>
                    <a:lnTo>
                      <a:pt x="17360" y="26148"/>
                    </a:lnTo>
                    <a:lnTo>
                      <a:pt x="17306" y="26039"/>
                    </a:lnTo>
                    <a:lnTo>
                      <a:pt x="17170" y="25849"/>
                    </a:lnTo>
                    <a:lnTo>
                      <a:pt x="17089" y="25741"/>
                    </a:lnTo>
                    <a:lnTo>
                      <a:pt x="16899" y="25280"/>
                    </a:lnTo>
                    <a:lnTo>
                      <a:pt x="16899" y="25009"/>
                    </a:lnTo>
                    <a:lnTo>
                      <a:pt x="16926" y="24819"/>
                    </a:lnTo>
                    <a:lnTo>
                      <a:pt x="16899" y="24547"/>
                    </a:lnTo>
                    <a:lnTo>
                      <a:pt x="16926" y="24493"/>
                    </a:lnTo>
                    <a:lnTo>
                      <a:pt x="16899" y="24466"/>
                    </a:lnTo>
                    <a:lnTo>
                      <a:pt x="16899" y="24439"/>
                    </a:lnTo>
                    <a:lnTo>
                      <a:pt x="16872" y="24385"/>
                    </a:lnTo>
                    <a:lnTo>
                      <a:pt x="16845" y="24330"/>
                    </a:lnTo>
                    <a:lnTo>
                      <a:pt x="16926" y="24249"/>
                    </a:lnTo>
                    <a:lnTo>
                      <a:pt x="17062" y="24249"/>
                    </a:lnTo>
                    <a:lnTo>
                      <a:pt x="17333" y="24276"/>
                    </a:lnTo>
                    <a:lnTo>
                      <a:pt x="17523" y="24249"/>
                    </a:lnTo>
                    <a:lnTo>
                      <a:pt x="17604" y="24222"/>
                    </a:lnTo>
                    <a:lnTo>
                      <a:pt x="17767" y="24141"/>
                    </a:lnTo>
                    <a:lnTo>
                      <a:pt x="17821" y="24113"/>
                    </a:lnTo>
                    <a:lnTo>
                      <a:pt x="17713" y="24032"/>
                    </a:lnTo>
                    <a:lnTo>
                      <a:pt x="17631" y="23978"/>
                    </a:lnTo>
                    <a:lnTo>
                      <a:pt x="17631" y="23896"/>
                    </a:lnTo>
                    <a:lnTo>
                      <a:pt x="17740" y="23815"/>
                    </a:lnTo>
                    <a:lnTo>
                      <a:pt x="18065" y="23652"/>
                    </a:lnTo>
                    <a:lnTo>
                      <a:pt x="18147" y="23571"/>
                    </a:lnTo>
                    <a:lnTo>
                      <a:pt x="18174" y="23544"/>
                    </a:lnTo>
                    <a:lnTo>
                      <a:pt x="18174" y="23462"/>
                    </a:lnTo>
                    <a:lnTo>
                      <a:pt x="18174" y="23435"/>
                    </a:lnTo>
                    <a:lnTo>
                      <a:pt x="18201" y="23408"/>
                    </a:lnTo>
                    <a:lnTo>
                      <a:pt x="18255" y="23327"/>
                    </a:lnTo>
                    <a:lnTo>
                      <a:pt x="18282" y="23273"/>
                    </a:lnTo>
                    <a:lnTo>
                      <a:pt x="18337" y="23083"/>
                    </a:lnTo>
                    <a:lnTo>
                      <a:pt x="18418" y="22974"/>
                    </a:lnTo>
                    <a:lnTo>
                      <a:pt x="18499" y="22893"/>
                    </a:lnTo>
                    <a:lnTo>
                      <a:pt x="18689" y="22730"/>
                    </a:lnTo>
                    <a:lnTo>
                      <a:pt x="18744" y="22676"/>
                    </a:lnTo>
                    <a:lnTo>
                      <a:pt x="18744" y="22622"/>
                    </a:lnTo>
                    <a:lnTo>
                      <a:pt x="18744" y="22567"/>
                    </a:lnTo>
                    <a:lnTo>
                      <a:pt x="18771" y="22486"/>
                    </a:lnTo>
                    <a:lnTo>
                      <a:pt x="18798" y="22432"/>
                    </a:lnTo>
                    <a:lnTo>
                      <a:pt x="18852" y="22350"/>
                    </a:lnTo>
                    <a:lnTo>
                      <a:pt x="18879" y="22269"/>
                    </a:lnTo>
                    <a:lnTo>
                      <a:pt x="18879" y="22215"/>
                    </a:lnTo>
                    <a:lnTo>
                      <a:pt x="18879" y="22161"/>
                    </a:lnTo>
                    <a:lnTo>
                      <a:pt x="18906" y="22106"/>
                    </a:lnTo>
                    <a:lnTo>
                      <a:pt x="18961" y="22052"/>
                    </a:lnTo>
                    <a:lnTo>
                      <a:pt x="19015" y="22025"/>
                    </a:lnTo>
                    <a:lnTo>
                      <a:pt x="19150" y="21971"/>
                    </a:lnTo>
                    <a:lnTo>
                      <a:pt x="19205" y="21944"/>
                    </a:lnTo>
                    <a:lnTo>
                      <a:pt x="19232" y="21916"/>
                    </a:lnTo>
                    <a:lnTo>
                      <a:pt x="19476" y="21699"/>
                    </a:lnTo>
                    <a:lnTo>
                      <a:pt x="19584" y="21645"/>
                    </a:lnTo>
                    <a:lnTo>
                      <a:pt x="19639" y="21618"/>
                    </a:lnTo>
                    <a:lnTo>
                      <a:pt x="19856" y="21591"/>
                    </a:lnTo>
                    <a:lnTo>
                      <a:pt x="19991" y="21537"/>
                    </a:lnTo>
                    <a:lnTo>
                      <a:pt x="20100" y="21510"/>
                    </a:lnTo>
                    <a:lnTo>
                      <a:pt x="20398" y="21510"/>
                    </a:lnTo>
                    <a:lnTo>
                      <a:pt x="20452" y="21482"/>
                    </a:lnTo>
                    <a:lnTo>
                      <a:pt x="20561" y="21401"/>
                    </a:lnTo>
                    <a:lnTo>
                      <a:pt x="20615" y="21401"/>
                    </a:lnTo>
                    <a:lnTo>
                      <a:pt x="20642" y="21428"/>
                    </a:lnTo>
                    <a:lnTo>
                      <a:pt x="20669" y="21428"/>
                    </a:lnTo>
                    <a:lnTo>
                      <a:pt x="20696" y="21455"/>
                    </a:lnTo>
                    <a:lnTo>
                      <a:pt x="20724" y="21428"/>
                    </a:lnTo>
                    <a:lnTo>
                      <a:pt x="20859" y="21347"/>
                    </a:lnTo>
                    <a:lnTo>
                      <a:pt x="20995" y="21293"/>
                    </a:lnTo>
                    <a:lnTo>
                      <a:pt x="21049" y="21265"/>
                    </a:lnTo>
                    <a:lnTo>
                      <a:pt x="21103" y="21293"/>
                    </a:lnTo>
                    <a:lnTo>
                      <a:pt x="21158" y="21320"/>
                    </a:lnTo>
                    <a:lnTo>
                      <a:pt x="21185" y="21320"/>
                    </a:lnTo>
                    <a:lnTo>
                      <a:pt x="21266" y="21293"/>
                    </a:lnTo>
                    <a:lnTo>
                      <a:pt x="21293" y="21265"/>
                    </a:lnTo>
                    <a:lnTo>
                      <a:pt x="21293" y="21238"/>
                    </a:lnTo>
                    <a:lnTo>
                      <a:pt x="21293" y="21211"/>
                    </a:lnTo>
                    <a:lnTo>
                      <a:pt x="21320" y="21211"/>
                    </a:lnTo>
                    <a:lnTo>
                      <a:pt x="21375" y="21184"/>
                    </a:lnTo>
                    <a:lnTo>
                      <a:pt x="21402" y="21211"/>
                    </a:lnTo>
                    <a:lnTo>
                      <a:pt x="21429" y="21211"/>
                    </a:lnTo>
                    <a:lnTo>
                      <a:pt x="21456" y="21238"/>
                    </a:lnTo>
                    <a:lnTo>
                      <a:pt x="21456" y="21293"/>
                    </a:lnTo>
                    <a:lnTo>
                      <a:pt x="21456" y="21374"/>
                    </a:lnTo>
                    <a:lnTo>
                      <a:pt x="21456" y="21401"/>
                    </a:lnTo>
                    <a:lnTo>
                      <a:pt x="21483" y="21401"/>
                    </a:lnTo>
                    <a:lnTo>
                      <a:pt x="21592" y="21428"/>
                    </a:lnTo>
                    <a:lnTo>
                      <a:pt x="21809" y="21455"/>
                    </a:lnTo>
                    <a:lnTo>
                      <a:pt x="21863" y="21482"/>
                    </a:lnTo>
                    <a:lnTo>
                      <a:pt x="21917" y="21482"/>
                    </a:lnTo>
                    <a:lnTo>
                      <a:pt x="21944" y="21455"/>
                    </a:lnTo>
                    <a:lnTo>
                      <a:pt x="21971" y="21455"/>
                    </a:lnTo>
                    <a:lnTo>
                      <a:pt x="22026" y="21482"/>
                    </a:lnTo>
                    <a:lnTo>
                      <a:pt x="22053" y="21510"/>
                    </a:lnTo>
                    <a:lnTo>
                      <a:pt x="22080" y="21537"/>
                    </a:lnTo>
                    <a:lnTo>
                      <a:pt x="22134" y="21537"/>
                    </a:lnTo>
                    <a:lnTo>
                      <a:pt x="22161" y="21564"/>
                    </a:lnTo>
                    <a:lnTo>
                      <a:pt x="22242" y="21537"/>
                    </a:lnTo>
                    <a:lnTo>
                      <a:pt x="22242" y="21510"/>
                    </a:lnTo>
                    <a:lnTo>
                      <a:pt x="22297" y="21482"/>
                    </a:lnTo>
                    <a:lnTo>
                      <a:pt x="22459" y="21455"/>
                    </a:lnTo>
                    <a:lnTo>
                      <a:pt x="22568" y="21537"/>
                    </a:lnTo>
                    <a:lnTo>
                      <a:pt x="22676" y="21510"/>
                    </a:lnTo>
                    <a:lnTo>
                      <a:pt x="22704" y="21510"/>
                    </a:lnTo>
                    <a:lnTo>
                      <a:pt x="22812" y="21455"/>
                    </a:lnTo>
                    <a:lnTo>
                      <a:pt x="22921" y="21428"/>
                    </a:lnTo>
                    <a:lnTo>
                      <a:pt x="22948" y="21428"/>
                    </a:lnTo>
                    <a:lnTo>
                      <a:pt x="22975" y="21455"/>
                    </a:lnTo>
                    <a:lnTo>
                      <a:pt x="23056" y="21455"/>
                    </a:lnTo>
                    <a:lnTo>
                      <a:pt x="23138" y="21374"/>
                    </a:lnTo>
                    <a:lnTo>
                      <a:pt x="23165" y="21347"/>
                    </a:lnTo>
                    <a:lnTo>
                      <a:pt x="23192" y="21374"/>
                    </a:lnTo>
                    <a:lnTo>
                      <a:pt x="23192" y="21401"/>
                    </a:lnTo>
                    <a:lnTo>
                      <a:pt x="23246" y="21428"/>
                    </a:lnTo>
                    <a:lnTo>
                      <a:pt x="23300" y="21401"/>
                    </a:lnTo>
                    <a:lnTo>
                      <a:pt x="23355" y="21374"/>
                    </a:lnTo>
                    <a:lnTo>
                      <a:pt x="23409" y="21347"/>
                    </a:lnTo>
                    <a:lnTo>
                      <a:pt x="23490" y="21347"/>
                    </a:lnTo>
                    <a:lnTo>
                      <a:pt x="23653" y="21428"/>
                    </a:lnTo>
                    <a:lnTo>
                      <a:pt x="24060" y="21482"/>
                    </a:lnTo>
                    <a:lnTo>
                      <a:pt x="24087" y="21482"/>
                    </a:lnTo>
                    <a:lnTo>
                      <a:pt x="24087" y="21510"/>
                    </a:lnTo>
                    <a:lnTo>
                      <a:pt x="24141" y="21510"/>
                    </a:lnTo>
                    <a:lnTo>
                      <a:pt x="24141" y="21482"/>
                    </a:lnTo>
                    <a:lnTo>
                      <a:pt x="24168" y="21482"/>
                    </a:lnTo>
                    <a:lnTo>
                      <a:pt x="24195" y="21455"/>
                    </a:lnTo>
                    <a:lnTo>
                      <a:pt x="24304" y="21455"/>
                    </a:lnTo>
                    <a:lnTo>
                      <a:pt x="24358" y="21482"/>
                    </a:lnTo>
                    <a:lnTo>
                      <a:pt x="24412" y="21482"/>
                    </a:lnTo>
                    <a:lnTo>
                      <a:pt x="24467" y="21455"/>
                    </a:lnTo>
                    <a:lnTo>
                      <a:pt x="24521" y="21428"/>
                    </a:lnTo>
                    <a:lnTo>
                      <a:pt x="24548" y="21374"/>
                    </a:lnTo>
                    <a:lnTo>
                      <a:pt x="24575" y="21320"/>
                    </a:lnTo>
                    <a:lnTo>
                      <a:pt x="24629" y="21293"/>
                    </a:lnTo>
                    <a:lnTo>
                      <a:pt x="24684" y="21293"/>
                    </a:lnTo>
                    <a:lnTo>
                      <a:pt x="24765" y="21320"/>
                    </a:lnTo>
                    <a:lnTo>
                      <a:pt x="24819" y="21320"/>
                    </a:lnTo>
                    <a:lnTo>
                      <a:pt x="24846" y="21293"/>
                    </a:lnTo>
                    <a:lnTo>
                      <a:pt x="24874" y="21238"/>
                    </a:lnTo>
                    <a:lnTo>
                      <a:pt x="24928" y="21238"/>
                    </a:lnTo>
                    <a:lnTo>
                      <a:pt x="24955" y="21320"/>
                    </a:lnTo>
                    <a:lnTo>
                      <a:pt x="25036" y="21320"/>
                    </a:lnTo>
                    <a:lnTo>
                      <a:pt x="25145" y="21238"/>
                    </a:lnTo>
                    <a:lnTo>
                      <a:pt x="25172" y="21211"/>
                    </a:lnTo>
                    <a:lnTo>
                      <a:pt x="25226" y="21211"/>
                    </a:lnTo>
                    <a:lnTo>
                      <a:pt x="25280" y="21238"/>
                    </a:lnTo>
                    <a:lnTo>
                      <a:pt x="25335" y="21265"/>
                    </a:lnTo>
                    <a:lnTo>
                      <a:pt x="25389" y="21320"/>
                    </a:lnTo>
                    <a:lnTo>
                      <a:pt x="25416" y="21320"/>
                    </a:lnTo>
                    <a:lnTo>
                      <a:pt x="25470" y="21293"/>
                    </a:lnTo>
                    <a:lnTo>
                      <a:pt x="25497" y="21293"/>
                    </a:lnTo>
                    <a:lnTo>
                      <a:pt x="25524" y="21320"/>
                    </a:lnTo>
                    <a:lnTo>
                      <a:pt x="25579" y="21347"/>
                    </a:lnTo>
                    <a:lnTo>
                      <a:pt x="25606" y="21347"/>
                    </a:lnTo>
                    <a:lnTo>
                      <a:pt x="25660" y="21374"/>
                    </a:lnTo>
                    <a:lnTo>
                      <a:pt x="25796" y="21401"/>
                    </a:lnTo>
                    <a:lnTo>
                      <a:pt x="25877" y="21401"/>
                    </a:lnTo>
                    <a:lnTo>
                      <a:pt x="25877" y="21455"/>
                    </a:lnTo>
                    <a:lnTo>
                      <a:pt x="25877" y="21510"/>
                    </a:lnTo>
                    <a:lnTo>
                      <a:pt x="25877" y="21672"/>
                    </a:lnTo>
                    <a:lnTo>
                      <a:pt x="25877" y="21699"/>
                    </a:lnTo>
                    <a:lnTo>
                      <a:pt x="25986" y="21889"/>
                    </a:lnTo>
                    <a:lnTo>
                      <a:pt x="26040" y="21971"/>
                    </a:lnTo>
                    <a:lnTo>
                      <a:pt x="26121" y="21998"/>
                    </a:lnTo>
                    <a:lnTo>
                      <a:pt x="26311" y="21944"/>
                    </a:lnTo>
                    <a:lnTo>
                      <a:pt x="26420" y="21781"/>
                    </a:lnTo>
                    <a:lnTo>
                      <a:pt x="26474" y="21591"/>
                    </a:lnTo>
                    <a:lnTo>
                      <a:pt x="26582" y="21537"/>
                    </a:lnTo>
                    <a:lnTo>
                      <a:pt x="26637" y="21537"/>
                    </a:lnTo>
                    <a:lnTo>
                      <a:pt x="26799" y="21510"/>
                    </a:lnTo>
                    <a:lnTo>
                      <a:pt x="26881" y="21482"/>
                    </a:lnTo>
                    <a:lnTo>
                      <a:pt x="26908" y="21455"/>
                    </a:lnTo>
                    <a:lnTo>
                      <a:pt x="26935" y="21374"/>
                    </a:lnTo>
                    <a:lnTo>
                      <a:pt x="26962" y="21347"/>
                    </a:lnTo>
                    <a:lnTo>
                      <a:pt x="26989" y="21347"/>
                    </a:lnTo>
                    <a:lnTo>
                      <a:pt x="27043" y="21401"/>
                    </a:lnTo>
                    <a:lnTo>
                      <a:pt x="27098" y="21401"/>
                    </a:lnTo>
                    <a:lnTo>
                      <a:pt x="27125" y="21374"/>
                    </a:lnTo>
                    <a:lnTo>
                      <a:pt x="27179" y="21320"/>
                    </a:lnTo>
                    <a:lnTo>
                      <a:pt x="27206" y="21293"/>
                    </a:lnTo>
                    <a:lnTo>
                      <a:pt x="27233" y="21293"/>
                    </a:lnTo>
                    <a:lnTo>
                      <a:pt x="27342" y="21265"/>
                    </a:lnTo>
                    <a:lnTo>
                      <a:pt x="27369" y="21265"/>
                    </a:lnTo>
                    <a:lnTo>
                      <a:pt x="27369" y="21238"/>
                    </a:lnTo>
                    <a:lnTo>
                      <a:pt x="27423" y="21157"/>
                    </a:lnTo>
                    <a:lnTo>
                      <a:pt x="27423" y="21103"/>
                    </a:lnTo>
                    <a:lnTo>
                      <a:pt x="27450" y="21076"/>
                    </a:lnTo>
                    <a:lnTo>
                      <a:pt x="27532" y="21021"/>
                    </a:lnTo>
                    <a:lnTo>
                      <a:pt x="27640" y="20859"/>
                    </a:lnTo>
                    <a:lnTo>
                      <a:pt x="27667" y="20777"/>
                    </a:lnTo>
                    <a:lnTo>
                      <a:pt x="27694" y="20669"/>
                    </a:lnTo>
                    <a:lnTo>
                      <a:pt x="27640" y="20452"/>
                    </a:lnTo>
                    <a:lnTo>
                      <a:pt x="27640" y="20343"/>
                    </a:lnTo>
                    <a:lnTo>
                      <a:pt x="27667" y="20180"/>
                    </a:lnTo>
                    <a:lnTo>
                      <a:pt x="27667" y="20153"/>
                    </a:lnTo>
                    <a:lnTo>
                      <a:pt x="27613" y="20072"/>
                    </a:lnTo>
                    <a:lnTo>
                      <a:pt x="27613" y="19991"/>
                    </a:lnTo>
                    <a:lnTo>
                      <a:pt x="27640" y="19936"/>
                    </a:lnTo>
                    <a:lnTo>
                      <a:pt x="27667" y="19855"/>
                    </a:lnTo>
                    <a:lnTo>
                      <a:pt x="27722" y="19828"/>
                    </a:lnTo>
                    <a:lnTo>
                      <a:pt x="27722" y="19801"/>
                    </a:lnTo>
                    <a:lnTo>
                      <a:pt x="27694" y="19746"/>
                    </a:lnTo>
                    <a:lnTo>
                      <a:pt x="27694" y="19719"/>
                    </a:lnTo>
                    <a:lnTo>
                      <a:pt x="27722" y="19692"/>
                    </a:lnTo>
                    <a:lnTo>
                      <a:pt x="27776" y="19692"/>
                    </a:lnTo>
                    <a:lnTo>
                      <a:pt x="27803" y="19665"/>
                    </a:lnTo>
                    <a:lnTo>
                      <a:pt x="27830" y="19611"/>
                    </a:lnTo>
                    <a:lnTo>
                      <a:pt x="27749" y="19475"/>
                    </a:lnTo>
                    <a:lnTo>
                      <a:pt x="27803" y="19421"/>
                    </a:lnTo>
                    <a:lnTo>
                      <a:pt x="27939" y="19340"/>
                    </a:lnTo>
                    <a:lnTo>
                      <a:pt x="27966" y="19285"/>
                    </a:lnTo>
                    <a:lnTo>
                      <a:pt x="27884" y="19285"/>
                    </a:lnTo>
                    <a:lnTo>
                      <a:pt x="27830" y="19231"/>
                    </a:lnTo>
                    <a:lnTo>
                      <a:pt x="27722" y="19096"/>
                    </a:lnTo>
                    <a:lnTo>
                      <a:pt x="27722" y="19041"/>
                    </a:lnTo>
                    <a:lnTo>
                      <a:pt x="27640" y="19041"/>
                    </a:lnTo>
                    <a:lnTo>
                      <a:pt x="27559" y="18960"/>
                    </a:lnTo>
                    <a:lnTo>
                      <a:pt x="27477" y="18933"/>
                    </a:lnTo>
                    <a:lnTo>
                      <a:pt x="27450" y="18879"/>
                    </a:lnTo>
                    <a:lnTo>
                      <a:pt x="27450" y="18797"/>
                    </a:lnTo>
                    <a:lnTo>
                      <a:pt x="27477" y="18716"/>
                    </a:lnTo>
                    <a:lnTo>
                      <a:pt x="27477" y="18662"/>
                    </a:lnTo>
                    <a:lnTo>
                      <a:pt x="27532" y="18607"/>
                    </a:lnTo>
                    <a:lnTo>
                      <a:pt x="27667" y="18472"/>
                    </a:lnTo>
                    <a:lnTo>
                      <a:pt x="27749" y="18390"/>
                    </a:lnTo>
                    <a:lnTo>
                      <a:pt x="27857" y="18309"/>
                    </a:lnTo>
                    <a:lnTo>
                      <a:pt x="27857" y="18228"/>
                    </a:lnTo>
                    <a:lnTo>
                      <a:pt x="27857" y="18146"/>
                    </a:lnTo>
                    <a:lnTo>
                      <a:pt x="27857" y="18119"/>
                    </a:lnTo>
                    <a:lnTo>
                      <a:pt x="27776" y="18146"/>
                    </a:lnTo>
                    <a:lnTo>
                      <a:pt x="27722" y="18146"/>
                    </a:lnTo>
                    <a:lnTo>
                      <a:pt x="27640" y="18119"/>
                    </a:lnTo>
                    <a:lnTo>
                      <a:pt x="27586" y="18092"/>
                    </a:lnTo>
                    <a:lnTo>
                      <a:pt x="27559" y="18038"/>
                    </a:lnTo>
                    <a:lnTo>
                      <a:pt x="27586" y="17956"/>
                    </a:lnTo>
                    <a:lnTo>
                      <a:pt x="27667" y="17902"/>
                    </a:lnTo>
                    <a:lnTo>
                      <a:pt x="27830" y="17875"/>
                    </a:lnTo>
                    <a:lnTo>
                      <a:pt x="27939" y="17794"/>
                    </a:lnTo>
                    <a:lnTo>
                      <a:pt x="27993" y="17739"/>
                    </a:lnTo>
                    <a:lnTo>
                      <a:pt x="28020" y="17658"/>
                    </a:lnTo>
                    <a:lnTo>
                      <a:pt x="28020" y="17522"/>
                    </a:lnTo>
                    <a:lnTo>
                      <a:pt x="28047" y="17441"/>
                    </a:lnTo>
                    <a:lnTo>
                      <a:pt x="28128" y="17224"/>
                    </a:lnTo>
                    <a:lnTo>
                      <a:pt x="28156" y="17061"/>
                    </a:lnTo>
                    <a:lnTo>
                      <a:pt x="28156" y="16898"/>
                    </a:lnTo>
                    <a:lnTo>
                      <a:pt x="28047" y="16736"/>
                    </a:lnTo>
                    <a:lnTo>
                      <a:pt x="27911" y="16654"/>
                    </a:lnTo>
                    <a:lnTo>
                      <a:pt x="27749" y="16600"/>
                    </a:lnTo>
                    <a:lnTo>
                      <a:pt x="27505" y="16600"/>
                    </a:lnTo>
                    <a:lnTo>
                      <a:pt x="27450" y="16573"/>
                    </a:lnTo>
                    <a:lnTo>
                      <a:pt x="27423" y="16519"/>
                    </a:lnTo>
                    <a:lnTo>
                      <a:pt x="27369" y="16465"/>
                    </a:lnTo>
                    <a:lnTo>
                      <a:pt x="27233" y="16166"/>
                    </a:lnTo>
                    <a:lnTo>
                      <a:pt x="27206" y="16058"/>
                    </a:lnTo>
                    <a:lnTo>
                      <a:pt x="27206" y="15922"/>
                    </a:lnTo>
                    <a:lnTo>
                      <a:pt x="27288" y="15841"/>
                    </a:lnTo>
                    <a:lnTo>
                      <a:pt x="27369" y="15786"/>
                    </a:lnTo>
                    <a:lnTo>
                      <a:pt x="27396" y="15786"/>
                    </a:lnTo>
                    <a:lnTo>
                      <a:pt x="27423" y="15759"/>
                    </a:lnTo>
                    <a:lnTo>
                      <a:pt x="27423" y="15732"/>
                    </a:lnTo>
                    <a:lnTo>
                      <a:pt x="27396" y="15732"/>
                    </a:lnTo>
                    <a:lnTo>
                      <a:pt x="27369" y="15705"/>
                    </a:lnTo>
                    <a:lnTo>
                      <a:pt x="27342" y="15705"/>
                    </a:lnTo>
                    <a:lnTo>
                      <a:pt x="26962" y="15597"/>
                    </a:lnTo>
                    <a:lnTo>
                      <a:pt x="26826" y="15597"/>
                    </a:lnTo>
                    <a:lnTo>
                      <a:pt x="26772" y="15569"/>
                    </a:lnTo>
                    <a:lnTo>
                      <a:pt x="26338" y="15434"/>
                    </a:lnTo>
                    <a:lnTo>
                      <a:pt x="26230" y="15380"/>
                    </a:lnTo>
                    <a:lnTo>
                      <a:pt x="26175" y="15325"/>
                    </a:lnTo>
                    <a:lnTo>
                      <a:pt x="26121" y="15271"/>
                    </a:lnTo>
                    <a:lnTo>
                      <a:pt x="26094" y="15190"/>
                    </a:lnTo>
                    <a:lnTo>
                      <a:pt x="26067" y="15081"/>
                    </a:lnTo>
                    <a:lnTo>
                      <a:pt x="26067" y="14946"/>
                    </a:lnTo>
                    <a:lnTo>
                      <a:pt x="26067" y="14864"/>
                    </a:lnTo>
                    <a:lnTo>
                      <a:pt x="26040" y="14783"/>
                    </a:lnTo>
                    <a:lnTo>
                      <a:pt x="26013" y="14756"/>
                    </a:lnTo>
                    <a:lnTo>
                      <a:pt x="25931" y="14729"/>
                    </a:lnTo>
                    <a:lnTo>
                      <a:pt x="25904" y="14701"/>
                    </a:lnTo>
                    <a:lnTo>
                      <a:pt x="25877" y="14701"/>
                    </a:lnTo>
                    <a:lnTo>
                      <a:pt x="25823" y="14620"/>
                    </a:lnTo>
                    <a:lnTo>
                      <a:pt x="25796" y="14593"/>
                    </a:lnTo>
                    <a:lnTo>
                      <a:pt x="25687" y="14539"/>
                    </a:lnTo>
                    <a:lnTo>
                      <a:pt x="25660" y="14512"/>
                    </a:lnTo>
                    <a:lnTo>
                      <a:pt x="25633" y="14484"/>
                    </a:lnTo>
                    <a:lnTo>
                      <a:pt x="25633" y="14457"/>
                    </a:lnTo>
                    <a:lnTo>
                      <a:pt x="25606" y="14349"/>
                    </a:lnTo>
                    <a:lnTo>
                      <a:pt x="25579" y="14295"/>
                    </a:lnTo>
                    <a:lnTo>
                      <a:pt x="25524" y="14213"/>
                    </a:lnTo>
                    <a:lnTo>
                      <a:pt x="25497" y="14159"/>
                    </a:lnTo>
                    <a:lnTo>
                      <a:pt x="25443" y="14132"/>
                    </a:lnTo>
                    <a:lnTo>
                      <a:pt x="25253" y="14023"/>
                    </a:lnTo>
                    <a:lnTo>
                      <a:pt x="25172" y="13969"/>
                    </a:lnTo>
                    <a:lnTo>
                      <a:pt x="25145" y="13915"/>
                    </a:lnTo>
                    <a:lnTo>
                      <a:pt x="25118" y="13834"/>
                    </a:lnTo>
                    <a:lnTo>
                      <a:pt x="25118" y="13752"/>
                    </a:lnTo>
                    <a:lnTo>
                      <a:pt x="25145" y="13589"/>
                    </a:lnTo>
                    <a:lnTo>
                      <a:pt x="25172" y="13454"/>
                    </a:lnTo>
                    <a:lnTo>
                      <a:pt x="25226" y="13318"/>
                    </a:lnTo>
                    <a:lnTo>
                      <a:pt x="25226" y="13291"/>
                    </a:lnTo>
                    <a:lnTo>
                      <a:pt x="25226" y="13237"/>
                    </a:lnTo>
                    <a:lnTo>
                      <a:pt x="25172" y="12938"/>
                    </a:lnTo>
                    <a:lnTo>
                      <a:pt x="25172" y="12911"/>
                    </a:lnTo>
                    <a:lnTo>
                      <a:pt x="25172" y="12884"/>
                    </a:lnTo>
                    <a:lnTo>
                      <a:pt x="25172" y="12857"/>
                    </a:lnTo>
                    <a:lnTo>
                      <a:pt x="25199" y="12776"/>
                    </a:lnTo>
                    <a:lnTo>
                      <a:pt x="25199" y="12749"/>
                    </a:lnTo>
                    <a:lnTo>
                      <a:pt x="25199" y="12721"/>
                    </a:lnTo>
                    <a:lnTo>
                      <a:pt x="25172" y="12667"/>
                    </a:lnTo>
                    <a:lnTo>
                      <a:pt x="25145" y="12586"/>
                    </a:lnTo>
                    <a:lnTo>
                      <a:pt x="25145" y="12559"/>
                    </a:lnTo>
                    <a:lnTo>
                      <a:pt x="25118" y="12450"/>
                    </a:lnTo>
                    <a:lnTo>
                      <a:pt x="25118" y="12233"/>
                    </a:lnTo>
                    <a:lnTo>
                      <a:pt x="25118" y="12152"/>
                    </a:lnTo>
                    <a:lnTo>
                      <a:pt x="25335" y="11636"/>
                    </a:lnTo>
                    <a:lnTo>
                      <a:pt x="25362" y="11555"/>
                    </a:lnTo>
                    <a:lnTo>
                      <a:pt x="25362" y="11392"/>
                    </a:lnTo>
                    <a:lnTo>
                      <a:pt x="25362" y="11175"/>
                    </a:lnTo>
                    <a:lnTo>
                      <a:pt x="25389" y="11013"/>
                    </a:lnTo>
                    <a:lnTo>
                      <a:pt x="25389" y="10986"/>
                    </a:lnTo>
                    <a:lnTo>
                      <a:pt x="25362" y="10931"/>
                    </a:lnTo>
                    <a:lnTo>
                      <a:pt x="25280" y="10741"/>
                    </a:lnTo>
                    <a:lnTo>
                      <a:pt x="25253" y="10714"/>
                    </a:lnTo>
                    <a:lnTo>
                      <a:pt x="25199" y="10687"/>
                    </a:lnTo>
                    <a:lnTo>
                      <a:pt x="25172" y="10660"/>
                    </a:lnTo>
                    <a:lnTo>
                      <a:pt x="25145" y="10633"/>
                    </a:lnTo>
                    <a:lnTo>
                      <a:pt x="25091" y="10524"/>
                    </a:lnTo>
                    <a:lnTo>
                      <a:pt x="25036" y="10416"/>
                    </a:lnTo>
                    <a:lnTo>
                      <a:pt x="24982" y="10389"/>
                    </a:lnTo>
                    <a:lnTo>
                      <a:pt x="24819" y="10280"/>
                    </a:lnTo>
                    <a:lnTo>
                      <a:pt x="24765" y="10253"/>
                    </a:lnTo>
                    <a:lnTo>
                      <a:pt x="24223" y="9982"/>
                    </a:lnTo>
                    <a:lnTo>
                      <a:pt x="24141" y="9901"/>
                    </a:lnTo>
                    <a:lnTo>
                      <a:pt x="24033" y="9765"/>
                    </a:lnTo>
                    <a:lnTo>
                      <a:pt x="24006" y="9738"/>
                    </a:lnTo>
                    <a:lnTo>
                      <a:pt x="24006" y="9684"/>
                    </a:lnTo>
                    <a:lnTo>
                      <a:pt x="23978" y="9656"/>
                    </a:lnTo>
                    <a:lnTo>
                      <a:pt x="23978" y="9629"/>
                    </a:lnTo>
                    <a:lnTo>
                      <a:pt x="23924" y="9575"/>
                    </a:lnTo>
                    <a:lnTo>
                      <a:pt x="23843" y="9412"/>
                    </a:lnTo>
                    <a:lnTo>
                      <a:pt x="23789" y="9358"/>
                    </a:lnTo>
                    <a:lnTo>
                      <a:pt x="23572" y="9222"/>
                    </a:lnTo>
                    <a:lnTo>
                      <a:pt x="23544" y="9195"/>
                    </a:lnTo>
                    <a:lnTo>
                      <a:pt x="23517" y="9168"/>
                    </a:lnTo>
                    <a:lnTo>
                      <a:pt x="23490" y="9114"/>
                    </a:lnTo>
                    <a:lnTo>
                      <a:pt x="23463" y="9005"/>
                    </a:lnTo>
                    <a:lnTo>
                      <a:pt x="23327" y="8680"/>
                    </a:lnTo>
                    <a:lnTo>
                      <a:pt x="23300" y="8653"/>
                    </a:lnTo>
                    <a:lnTo>
                      <a:pt x="23273" y="8626"/>
                    </a:lnTo>
                    <a:lnTo>
                      <a:pt x="23056" y="8436"/>
                    </a:lnTo>
                    <a:lnTo>
                      <a:pt x="23002" y="8382"/>
                    </a:lnTo>
                    <a:lnTo>
                      <a:pt x="22975" y="8300"/>
                    </a:lnTo>
                    <a:lnTo>
                      <a:pt x="22839" y="7948"/>
                    </a:lnTo>
                    <a:lnTo>
                      <a:pt x="22649" y="7649"/>
                    </a:lnTo>
                    <a:lnTo>
                      <a:pt x="22595" y="7595"/>
                    </a:lnTo>
                    <a:lnTo>
                      <a:pt x="22514" y="7541"/>
                    </a:lnTo>
                    <a:lnTo>
                      <a:pt x="22351" y="7541"/>
                    </a:lnTo>
                    <a:lnTo>
                      <a:pt x="22297" y="7595"/>
                    </a:lnTo>
                    <a:lnTo>
                      <a:pt x="22242" y="7649"/>
                    </a:lnTo>
                    <a:lnTo>
                      <a:pt x="22215" y="7676"/>
                    </a:lnTo>
                    <a:lnTo>
                      <a:pt x="22215" y="7704"/>
                    </a:lnTo>
                    <a:lnTo>
                      <a:pt x="22107" y="7704"/>
                    </a:lnTo>
                    <a:lnTo>
                      <a:pt x="22080" y="7676"/>
                    </a:lnTo>
                    <a:lnTo>
                      <a:pt x="22080" y="7622"/>
                    </a:lnTo>
                    <a:lnTo>
                      <a:pt x="22026" y="7568"/>
                    </a:lnTo>
                    <a:lnTo>
                      <a:pt x="21971" y="7541"/>
                    </a:lnTo>
                    <a:lnTo>
                      <a:pt x="21917" y="7514"/>
                    </a:lnTo>
                    <a:lnTo>
                      <a:pt x="21863" y="7487"/>
                    </a:lnTo>
                    <a:lnTo>
                      <a:pt x="21619" y="7487"/>
                    </a:lnTo>
                    <a:lnTo>
                      <a:pt x="21564" y="7459"/>
                    </a:lnTo>
                    <a:lnTo>
                      <a:pt x="21375" y="7378"/>
                    </a:lnTo>
                    <a:lnTo>
                      <a:pt x="21347" y="7351"/>
                    </a:lnTo>
                    <a:lnTo>
                      <a:pt x="21320" y="7324"/>
                    </a:lnTo>
                    <a:lnTo>
                      <a:pt x="21266" y="7297"/>
                    </a:lnTo>
                    <a:lnTo>
                      <a:pt x="21076" y="7242"/>
                    </a:lnTo>
                    <a:lnTo>
                      <a:pt x="20995" y="7242"/>
                    </a:lnTo>
                    <a:lnTo>
                      <a:pt x="20886" y="7215"/>
                    </a:lnTo>
                    <a:lnTo>
                      <a:pt x="20751" y="7215"/>
                    </a:lnTo>
                    <a:lnTo>
                      <a:pt x="20561" y="7161"/>
                    </a:lnTo>
                    <a:lnTo>
                      <a:pt x="20534" y="7161"/>
                    </a:lnTo>
                    <a:lnTo>
                      <a:pt x="20262" y="7215"/>
                    </a:lnTo>
                    <a:lnTo>
                      <a:pt x="20154" y="7242"/>
                    </a:lnTo>
                    <a:lnTo>
                      <a:pt x="20100" y="7297"/>
                    </a:lnTo>
                    <a:lnTo>
                      <a:pt x="20045" y="7378"/>
                    </a:lnTo>
                    <a:lnTo>
                      <a:pt x="19991" y="7459"/>
                    </a:lnTo>
                    <a:lnTo>
                      <a:pt x="19991" y="7487"/>
                    </a:lnTo>
                    <a:lnTo>
                      <a:pt x="20018" y="7487"/>
                    </a:lnTo>
                    <a:lnTo>
                      <a:pt x="20018" y="7514"/>
                    </a:lnTo>
                    <a:lnTo>
                      <a:pt x="20045" y="7541"/>
                    </a:lnTo>
                    <a:lnTo>
                      <a:pt x="20181" y="7649"/>
                    </a:lnTo>
                    <a:lnTo>
                      <a:pt x="20208" y="7676"/>
                    </a:lnTo>
                    <a:lnTo>
                      <a:pt x="20208" y="7704"/>
                    </a:lnTo>
                    <a:lnTo>
                      <a:pt x="20181" y="7731"/>
                    </a:lnTo>
                    <a:lnTo>
                      <a:pt x="20127" y="7731"/>
                    </a:lnTo>
                    <a:lnTo>
                      <a:pt x="20018" y="7758"/>
                    </a:lnTo>
                    <a:lnTo>
                      <a:pt x="19937" y="7785"/>
                    </a:lnTo>
                    <a:lnTo>
                      <a:pt x="19828" y="7812"/>
                    </a:lnTo>
                    <a:lnTo>
                      <a:pt x="19801" y="7812"/>
                    </a:lnTo>
                    <a:lnTo>
                      <a:pt x="19774" y="7839"/>
                    </a:lnTo>
                    <a:lnTo>
                      <a:pt x="19747" y="7893"/>
                    </a:lnTo>
                    <a:lnTo>
                      <a:pt x="19720" y="7948"/>
                    </a:lnTo>
                    <a:lnTo>
                      <a:pt x="19693" y="8056"/>
                    </a:lnTo>
                    <a:lnTo>
                      <a:pt x="19666" y="8138"/>
                    </a:lnTo>
                    <a:lnTo>
                      <a:pt x="19639" y="8192"/>
                    </a:lnTo>
                    <a:lnTo>
                      <a:pt x="19584" y="8219"/>
                    </a:lnTo>
                    <a:lnTo>
                      <a:pt x="19503" y="8246"/>
                    </a:lnTo>
                    <a:lnTo>
                      <a:pt x="19530" y="8219"/>
                    </a:lnTo>
                    <a:lnTo>
                      <a:pt x="19503" y="8219"/>
                    </a:lnTo>
                    <a:lnTo>
                      <a:pt x="19476" y="8246"/>
                    </a:lnTo>
                    <a:lnTo>
                      <a:pt x="19449" y="8273"/>
                    </a:lnTo>
                    <a:lnTo>
                      <a:pt x="19422" y="8327"/>
                    </a:lnTo>
                    <a:lnTo>
                      <a:pt x="19422" y="8382"/>
                    </a:lnTo>
                    <a:lnTo>
                      <a:pt x="19449" y="8599"/>
                    </a:lnTo>
                    <a:lnTo>
                      <a:pt x="19422" y="8626"/>
                    </a:lnTo>
                    <a:lnTo>
                      <a:pt x="19394" y="8653"/>
                    </a:lnTo>
                    <a:lnTo>
                      <a:pt x="19367" y="8707"/>
                    </a:lnTo>
                    <a:lnTo>
                      <a:pt x="19340" y="8761"/>
                    </a:lnTo>
                    <a:lnTo>
                      <a:pt x="19259" y="8788"/>
                    </a:lnTo>
                    <a:lnTo>
                      <a:pt x="19205" y="8761"/>
                    </a:lnTo>
                    <a:lnTo>
                      <a:pt x="19096" y="8707"/>
                    </a:lnTo>
                    <a:lnTo>
                      <a:pt x="19042" y="8680"/>
                    </a:lnTo>
                    <a:lnTo>
                      <a:pt x="18988" y="8680"/>
                    </a:lnTo>
                    <a:lnTo>
                      <a:pt x="18689" y="8816"/>
                    </a:lnTo>
                    <a:lnTo>
                      <a:pt x="18635" y="8843"/>
                    </a:lnTo>
                    <a:lnTo>
                      <a:pt x="18608" y="8897"/>
                    </a:lnTo>
                    <a:lnTo>
                      <a:pt x="18418" y="9005"/>
                    </a:lnTo>
                    <a:lnTo>
                      <a:pt x="18310" y="9114"/>
                    </a:lnTo>
                    <a:lnTo>
                      <a:pt x="18255" y="9141"/>
                    </a:lnTo>
                    <a:lnTo>
                      <a:pt x="18120" y="9168"/>
                    </a:lnTo>
                    <a:lnTo>
                      <a:pt x="18093" y="9195"/>
                    </a:lnTo>
                    <a:lnTo>
                      <a:pt x="18065" y="9250"/>
                    </a:lnTo>
                    <a:lnTo>
                      <a:pt x="18093" y="9331"/>
                    </a:lnTo>
                    <a:lnTo>
                      <a:pt x="18120" y="9358"/>
                    </a:lnTo>
                    <a:lnTo>
                      <a:pt x="18120" y="9385"/>
                    </a:lnTo>
                    <a:lnTo>
                      <a:pt x="18038" y="9385"/>
                    </a:lnTo>
                    <a:lnTo>
                      <a:pt x="17848" y="9304"/>
                    </a:lnTo>
                    <a:lnTo>
                      <a:pt x="17821" y="9277"/>
                    </a:lnTo>
                    <a:lnTo>
                      <a:pt x="17821" y="9250"/>
                    </a:lnTo>
                    <a:lnTo>
                      <a:pt x="17876" y="9033"/>
                    </a:lnTo>
                    <a:lnTo>
                      <a:pt x="17821" y="8897"/>
                    </a:lnTo>
                    <a:lnTo>
                      <a:pt x="17713" y="8816"/>
                    </a:lnTo>
                    <a:lnTo>
                      <a:pt x="17306" y="8816"/>
                    </a:lnTo>
                    <a:lnTo>
                      <a:pt x="17197" y="8734"/>
                    </a:lnTo>
                    <a:lnTo>
                      <a:pt x="17089" y="8680"/>
                    </a:lnTo>
                    <a:lnTo>
                      <a:pt x="17035" y="8599"/>
                    </a:lnTo>
                    <a:lnTo>
                      <a:pt x="16926" y="8599"/>
                    </a:lnTo>
                    <a:lnTo>
                      <a:pt x="16845" y="8544"/>
                    </a:lnTo>
                    <a:lnTo>
                      <a:pt x="16655" y="8382"/>
                    </a:lnTo>
                    <a:lnTo>
                      <a:pt x="16574" y="8273"/>
                    </a:lnTo>
                    <a:lnTo>
                      <a:pt x="16546" y="8273"/>
                    </a:lnTo>
                    <a:lnTo>
                      <a:pt x="16438" y="8192"/>
                    </a:lnTo>
                    <a:lnTo>
                      <a:pt x="16411" y="8138"/>
                    </a:lnTo>
                    <a:lnTo>
                      <a:pt x="16411" y="8056"/>
                    </a:lnTo>
                    <a:lnTo>
                      <a:pt x="16384" y="8029"/>
                    </a:lnTo>
                    <a:lnTo>
                      <a:pt x="16302" y="7975"/>
                    </a:lnTo>
                    <a:lnTo>
                      <a:pt x="16031" y="7975"/>
                    </a:lnTo>
                    <a:lnTo>
                      <a:pt x="15977" y="8056"/>
                    </a:lnTo>
                    <a:lnTo>
                      <a:pt x="15462" y="8599"/>
                    </a:lnTo>
                    <a:lnTo>
                      <a:pt x="15407" y="8626"/>
                    </a:lnTo>
                    <a:lnTo>
                      <a:pt x="15272" y="8544"/>
                    </a:lnTo>
                    <a:lnTo>
                      <a:pt x="15136" y="8517"/>
                    </a:lnTo>
                    <a:lnTo>
                      <a:pt x="15109" y="8463"/>
                    </a:lnTo>
                    <a:lnTo>
                      <a:pt x="15082" y="8463"/>
                    </a:lnTo>
                    <a:lnTo>
                      <a:pt x="15028" y="8517"/>
                    </a:lnTo>
                    <a:lnTo>
                      <a:pt x="15000" y="8571"/>
                    </a:lnTo>
                    <a:lnTo>
                      <a:pt x="14973" y="8734"/>
                    </a:lnTo>
                    <a:lnTo>
                      <a:pt x="14892" y="8978"/>
                    </a:lnTo>
                    <a:lnTo>
                      <a:pt x="14865" y="9033"/>
                    </a:lnTo>
                    <a:lnTo>
                      <a:pt x="14566" y="9087"/>
                    </a:lnTo>
                    <a:lnTo>
                      <a:pt x="14512" y="9141"/>
                    </a:lnTo>
                    <a:lnTo>
                      <a:pt x="14458" y="9195"/>
                    </a:lnTo>
                    <a:lnTo>
                      <a:pt x="14431" y="9250"/>
                    </a:lnTo>
                    <a:lnTo>
                      <a:pt x="14349" y="9195"/>
                    </a:lnTo>
                    <a:lnTo>
                      <a:pt x="14349" y="9250"/>
                    </a:lnTo>
                    <a:lnTo>
                      <a:pt x="14349" y="9304"/>
                    </a:lnTo>
                    <a:lnTo>
                      <a:pt x="14322" y="9331"/>
                    </a:lnTo>
                    <a:lnTo>
                      <a:pt x="14322" y="9358"/>
                    </a:lnTo>
                    <a:lnTo>
                      <a:pt x="14241" y="9385"/>
                    </a:lnTo>
                    <a:lnTo>
                      <a:pt x="14214" y="9385"/>
                    </a:lnTo>
                    <a:lnTo>
                      <a:pt x="14295" y="9467"/>
                    </a:lnTo>
                    <a:lnTo>
                      <a:pt x="14214" y="9521"/>
                    </a:lnTo>
                    <a:lnTo>
                      <a:pt x="14105" y="9548"/>
                    </a:lnTo>
                    <a:lnTo>
                      <a:pt x="14051" y="9629"/>
                    </a:lnTo>
                    <a:lnTo>
                      <a:pt x="14024" y="9656"/>
                    </a:lnTo>
                    <a:lnTo>
                      <a:pt x="13997" y="9684"/>
                    </a:lnTo>
                    <a:lnTo>
                      <a:pt x="13997" y="9711"/>
                    </a:lnTo>
                    <a:lnTo>
                      <a:pt x="13970" y="9656"/>
                    </a:lnTo>
                    <a:lnTo>
                      <a:pt x="13943" y="9629"/>
                    </a:lnTo>
                    <a:lnTo>
                      <a:pt x="13943" y="9602"/>
                    </a:lnTo>
                    <a:lnTo>
                      <a:pt x="13915" y="9629"/>
                    </a:lnTo>
                    <a:lnTo>
                      <a:pt x="13861" y="9684"/>
                    </a:lnTo>
                    <a:lnTo>
                      <a:pt x="13726" y="9684"/>
                    </a:lnTo>
                    <a:lnTo>
                      <a:pt x="13698" y="9711"/>
                    </a:lnTo>
                    <a:lnTo>
                      <a:pt x="13726" y="9738"/>
                    </a:lnTo>
                    <a:lnTo>
                      <a:pt x="13780" y="9738"/>
                    </a:lnTo>
                    <a:lnTo>
                      <a:pt x="13780" y="9765"/>
                    </a:lnTo>
                    <a:lnTo>
                      <a:pt x="13753" y="9765"/>
                    </a:lnTo>
                    <a:lnTo>
                      <a:pt x="13698" y="9846"/>
                    </a:lnTo>
                    <a:lnTo>
                      <a:pt x="13644" y="9846"/>
                    </a:lnTo>
                    <a:lnTo>
                      <a:pt x="13617" y="9873"/>
                    </a:lnTo>
                    <a:lnTo>
                      <a:pt x="13237" y="10172"/>
                    </a:lnTo>
                    <a:lnTo>
                      <a:pt x="13183" y="10253"/>
                    </a:lnTo>
                    <a:lnTo>
                      <a:pt x="13102" y="10389"/>
                    </a:lnTo>
                    <a:lnTo>
                      <a:pt x="13075" y="10416"/>
                    </a:lnTo>
                    <a:lnTo>
                      <a:pt x="13048" y="10443"/>
                    </a:lnTo>
                    <a:lnTo>
                      <a:pt x="12993" y="10443"/>
                    </a:lnTo>
                    <a:lnTo>
                      <a:pt x="12966" y="10470"/>
                    </a:lnTo>
                    <a:lnTo>
                      <a:pt x="12966" y="10524"/>
                    </a:lnTo>
                    <a:lnTo>
                      <a:pt x="12912" y="10606"/>
                    </a:lnTo>
                    <a:lnTo>
                      <a:pt x="12885" y="10606"/>
                    </a:lnTo>
                    <a:lnTo>
                      <a:pt x="12858" y="10633"/>
                    </a:lnTo>
                    <a:lnTo>
                      <a:pt x="12831" y="10633"/>
                    </a:lnTo>
                    <a:lnTo>
                      <a:pt x="12722" y="10579"/>
                    </a:lnTo>
                    <a:lnTo>
                      <a:pt x="12614" y="10524"/>
                    </a:lnTo>
                    <a:lnTo>
                      <a:pt x="12559" y="10524"/>
                    </a:lnTo>
                    <a:lnTo>
                      <a:pt x="12532" y="10443"/>
                    </a:lnTo>
                    <a:lnTo>
                      <a:pt x="12478" y="10416"/>
                    </a:lnTo>
                    <a:lnTo>
                      <a:pt x="12397" y="10362"/>
                    </a:lnTo>
                    <a:lnTo>
                      <a:pt x="12342" y="10335"/>
                    </a:lnTo>
                    <a:lnTo>
                      <a:pt x="12180" y="10307"/>
                    </a:lnTo>
                    <a:lnTo>
                      <a:pt x="12071" y="10280"/>
                    </a:lnTo>
                    <a:lnTo>
                      <a:pt x="12017" y="10253"/>
                    </a:lnTo>
                    <a:lnTo>
                      <a:pt x="12017" y="10172"/>
                    </a:lnTo>
                    <a:lnTo>
                      <a:pt x="12044" y="10090"/>
                    </a:lnTo>
                    <a:lnTo>
                      <a:pt x="12152" y="9955"/>
                    </a:lnTo>
                    <a:lnTo>
                      <a:pt x="12234" y="9792"/>
                    </a:lnTo>
                    <a:lnTo>
                      <a:pt x="12234" y="9765"/>
                    </a:lnTo>
                    <a:lnTo>
                      <a:pt x="12261" y="9711"/>
                    </a:lnTo>
                    <a:lnTo>
                      <a:pt x="12261" y="9629"/>
                    </a:lnTo>
                    <a:lnTo>
                      <a:pt x="12234" y="9602"/>
                    </a:lnTo>
                    <a:lnTo>
                      <a:pt x="12261" y="9575"/>
                    </a:lnTo>
                    <a:lnTo>
                      <a:pt x="12261" y="9548"/>
                    </a:lnTo>
                    <a:lnTo>
                      <a:pt x="12315" y="9521"/>
                    </a:lnTo>
                    <a:lnTo>
                      <a:pt x="12315" y="9494"/>
                    </a:lnTo>
                    <a:lnTo>
                      <a:pt x="12288" y="9467"/>
                    </a:lnTo>
                    <a:lnTo>
                      <a:pt x="12288" y="9439"/>
                    </a:lnTo>
                    <a:lnTo>
                      <a:pt x="12315" y="9412"/>
                    </a:lnTo>
                    <a:lnTo>
                      <a:pt x="12369" y="9385"/>
                    </a:lnTo>
                    <a:lnTo>
                      <a:pt x="12397" y="9331"/>
                    </a:lnTo>
                    <a:lnTo>
                      <a:pt x="12397" y="9222"/>
                    </a:lnTo>
                    <a:lnTo>
                      <a:pt x="12397" y="9141"/>
                    </a:lnTo>
                    <a:lnTo>
                      <a:pt x="12424" y="9114"/>
                    </a:lnTo>
                    <a:lnTo>
                      <a:pt x="12532" y="9033"/>
                    </a:lnTo>
                    <a:lnTo>
                      <a:pt x="12614" y="8978"/>
                    </a:lnTo>
                    <a:lnTo>
                      <a:pt x="12668" y="8870"/>
                    </a:lnTo>
                    <a:lnTo>
                      <a:pt x="12722" y="8788"/>
                    </a:lnTo>
                    <a:lnTo>
                      <a:pt x="12776" y="8707"/>
                    </a:lnTo>
                    <a:lnTo>
                      <a:pt x="12831" y="8653"/>
                    </a:lnTo>
                    <a:lnTo>
                      <a:pt x="12939" y="8599"/>
                    </a:lnTo>
                    <a:lnTo>
                      <a:pt x="12966" y="8544"/>
                    </a:lnTo>
                    <a:lnTo>
                      <a:pt x="12939" y="8490"/>
                    </a:lnTo>
                    <a:lnTo>
                      <a:pt x="12885" y="8354"/>
                    </a:lnTo>
                    <a:lnTo>
                      <a:pt x="12885" y="8300"/>
                    </a:lnTo>
                    <a:lnTo>
                      <a:pt x="12885" y="8219"/>
                    </a:lnTo>
                    <a:lnTo>
                      <a:pt x="12939" y="8110"/>
                    </a:lnTo>
                    <a:lnTo>
                      <a:pt x="12939" y="8029"/>
                    </a:lnTo>
                    <a:lnTo>
                      <a:pt x="12939" y="8002"/>
                    </a:lnTo>
                    <a:lnTo>
                      <a:pt x="12912" y="8002"/>
                    </a:lnTo>
                    <a:lnTo>
                      <a:pt x="12885" y="7975"/>
                    </a:lnTo>
                    <a:lnTo>
                      <a:pt x="12858" y="7948"/>
                    </a:lnTo>
                    <a:lnTo>
                      <a:pt x="12831" y="7893"/>
                    </a:lnTo>
                    <a:lnTo>
                      <a:pt x="12831" y="7866"/>
                    </a:lnTo>
                    <a:lnTo>
                      <a:pt x="12831" y="7731"/>
                    </a:lnTo>
                    <a:lnTo>
                      <a:pt x="12831" y="7704"/>
                    </a:lnTo>
                    <a:lnTo>
                      <a:pt x="12858" y="7676"/>
                    </a:lnTo>
                    <a:lnTo>
                      <a:pt x="12912" y="7622"/>
                    </a:lnTo>
                    <a:lnTo>
                      <a:pt x="12912" y="7595"/>
                    </a:lnTo>
                    <a:lnTo>
                      <a:pt x="12885" y="7541"/>
                    </a:lnTo>
                    <a:lnTo>
                      <a:pt x="12668" y="7432"/>
                    </a:lnTo>
                    <a:lnTo>
                      <a:pt x="12641" y="7405"/>
                    </a:lnTo>
                    <a:lnTo>
                      <a:pt x="12559" y="7324"/>
                    </a:lnTo>
                    <a:lnTo>
                      <a:pt x="12532" y="7270"/>
                    </a:lnTo>
                    <a:lnTo>
                      <a:pt x="12505" y="7215"/>
                    </a:lnTo>
                    <a:lnTo>
                      <a:pt x="12505" y="7134"/>
                    </a:lnTo>
                    <a:lnTo>
                      <a:pt x="12614" y="7053"/>
                    </a:lnTo>
                    <a:lnTo>
                      <a:pt x="12641" y="6971"/>
                    </a:lnTo>
                    <a:lnTo>
                      <a:pt x="12641" y="6944"/>
                    </a:lnTo>
                    <a:lnTo>
                      <a:pt x="12668" y="6917"/>
                    </a:lnTo>
                    <a:lnTo>
                      <a:pt x="12885" y="6808"/>
                    </a:lnTo>
                    <a:lnTo>
                      <a:pt x="12912" y="6754"/>
                    </a:lnTo>
                    <a:lnTo>
                      <a:pt x="12939" y="6727"/>
                    </a:lnTo>
                    <a:lnTo>
                      <a:pt x="12939" y="6646"/>
                    </a:lnTo>
                    <a:lnTo>
                      <a:pt x="12939" y="6591"/>
                    </a:lnTo>
                    <a:lnTo>
                      <a:pt x="12966" y="6591"/>
                    </a:lnTo>
                    <a:lnTo>
                      <a:pt x="13020" y="6564"/>
                    </a:lnTo>
                    <a:lnTo>
                      <a:pt x="13048" y="6537"/>
                    </a:lnTo>
                    <a:lnTo>
                      <a:pt x="13156" y="6456"/>
                    </a:lnTo>
                    <a:lnTo>
                      <a:pt x="13183" y="6402"/>
                    </a:lnTo>
                    <a:lnTo>
                      <a:pt x="13210" y="6347"/>
                    </a:lnTo>
                    <a:lnTo>
                      <a:pt x="13183" y="6293"/>
                    </a:lnTo>
                    <a:lnTo>
                      <a:pt x="13102" y="6212"/>
                    </a:lnTo>
                    <a:lnTo>
                      <a:pt x="13102" y="6130"/>
                    </a:lnTo>
                    <a:lnTo>
                      <a:pt x="13102" y="6076"/>
                    </a:lnTo>
                    <a:lnTo>
                      <a:pt x="13156" y="5968"/>
                    </a:lnTo>
                    <a:lnTo>
                      <a:pt x="13183" y="5913"/>
                    </a:lnTo>
                    <a:lnTo>
                      <a:pt x="13156" y="5696"/>
                    </a:lnTo>
                    <a:lnTo>
                      <a:pt x="13156" y="5615"/>
                    </a:lnTo>
                    <a:lnTo>
                      <a:pt x="13183" y="5561"/>
                    </a:lnTo>
                    <a:lnTo>
                      <a:pt x="13264" y="5452"/>
                    </a:lnTo>
                    <a:lnTo>
                      <a:pt x="13292" y="5398"/>
                    </a:lnTo>
                    <a:lnTo>
                      <a:pt x="13346" y="5290"/>
                    </a:lnTo>
                    <a:lnTo>
                      <a:pt x="13373" y="5235"/>
                    </a:lnTo>
                    <a:lnTo>
                      <a:pt x="13509" y="5100"/>
                    </a:lnTo>
                    <a:lnTo>
                      <a:pt x="13481" y="4991"/>
                    </a:lnTo>
                    <a:lnTo>
                      <a:pt x="13373" y="4883"/>
                    </a:lnTo>
                    <a:lnTo>
                      <a:pt x="13237" y="4774"/>
                    </a:lnTo>
                    <a:lnTo>
                      <a:pt x="13210" y="4720"/>
                    </a:lnTo>
                    <a:lnTo>
                      <a:pt x="13183" y="4666"/>
                    </a:lnTo>
                    <a:lnTo>
                      <a:pt x="13156" y="4584"/>
                    </a:lnTo>
                    <a:lnTo>
                      <a:pt x="13183" y="4367"/>
                    </a:lnTo>
                    <a:lnTo>
                      <a:pt x="13102" y="4069"/>
                    </a:lnTo>
                    <a:lnTo>
                      <a:pt x="13102" y="4042"/>
                    </a:lnTo>
                    <a:lnTo>
                      <a:pt x="13129" y="4042"/>
                    </a:lnTo>
                    <a:lnTo>
                      <a:pt x="13129" y="4015"/>
                    </a:lnTo>
                    <a:lnTo>
                      <a:pt x="13102" y="3988"/>
                    </a:lnTo>
                    <a:lnTo>
                      <a:pt x="13075" y="3960"/>
                    </a:lnTo>
                    <a:lnTo>
                      <a:pt x="13020" y="3960"/>
                    </a:lnTo>
                    <a:lnTo>
                      <a:pt x="13020" y="3933"/>
                    </a:lnTo>
                    <a:lnTo>
                      <a:pt x="12993" y="3825"/>
                    </a:lnTo>
                    <a:lnTo>
                      <a:pt x="13020" y="3689"/>
                    </a:lnTo>
                    <a:lnTo>
                      <a:pt x="13048" y="3554"/>
                    </a:lnTo>
                    <a:lnTo>
                      <a:pt x="13129" y="3499"/>
                    </a:lnTo>
                    <a:lnTo>
                      <a:pt x="13210" y="3499"/>
                    </a:lnTo>
                    <a:lnTo>
                      <a:pt x="13264" y="3418"/>
                    </a:lnTo>
                    <a:lnTo>
                      <a:pt x="13264" y="3309"/>
                    </a:lnTo>
                    <a:lnTo>
                      <a:pt x="13264" y="3228"/>
                    </a:lnTo>
                    <a:lnTo>
                      <a:pt x="13264" y="3174"/>
                    </a:lnTo>
                    <a:lnTo>
                      <a:pt x="13237" y="3147"/>
                    </a:lnTo>
                    <a:lnTo>
                      <a:pt x="13210" y="3120"/>
                    </a:lnTo>
                    <a:lnTo>
                      <a:pt x="13156" y="3092"/>
                    </a:lnTo>
                    <a:lnTo>
                      <a:pt x="13102" y="3065"/>
                    </a:lnTo>
                    <a:lnTo>
                      <a:pt x="13075" y="3065"/>
                    </a:lnTo>
                    <a:lnTo>
                      <a:pt x="13048" y="3092"/>
                    </a:lnTo>
                    <a:lnTo>
                      <a:pt x="12993" y="3120"/>
                    </a:lnTo>
                    <a:lnTo>
                      <a:pt x="12912" y="3147"/>
                    </a:lnTo>
                    <a:lnTo>
                      <a:pt x="12722" y="3147"/>
                    </a:lnTo>
                    <a:lnTo>
                      <a:pt x="12641" y="3120"/>
                    </a:lnTo>
                    <a:lnTo>
                      <a:pt x="12478" y="3011"/>
                    </a:lnTo>
                    <a:lnTo>
                      <a:pt x="12397" y="2984"/>
                    </a:lnTo>
                    <a:lnTo>
                      <a:pt x="11963" y="2984"/>
                    </a:lnTo>
                    <a:lnTo>
                      <a:pt x="11935" y="3011"/>
                    </a:lnTo>
                    <a:lnTo>
                      <a:pt x="11881" y="3092"/>
                    </a:lnTo>
                    <a:lnTo>
                      <a:pt x="11746" y="3255"/>
                    </a:lnTo>
                    <a:lnTo>
                      <a:pt x="11583" y="3391"/>
                    </a:lnTo>
                    <a:lnTo>
                      <a:pt x="11556" y="3445"/>
                    </a:lnTo>
                    <a:lnTo>
                      <a:pt x="11529" y="3445"/>
                    </a:lnTo>
                    <a:lnTo>
                      <a:pt x="11501" y="3418"/>
                    </a:lnTo>
                    <a:lnTo>
                      <a:pt x="11474" y="3364"/>
                    </a:lnTo>
                    <a:lnTo>
                      <a:pt x="11420" y="3337"/>
                    </a:lnTo>
                    <a:lnTo>
                      <a:pt x="11149" y="3228"/>
                    </a:lnTo>
                    <a:lnTo>
                      <a:pt x="11067" y="3255"/>
                    </a:lnTo>
                    <a:lnTo>
                      <a:pt x="10986" y="3309"/>
                    </a:lnTo>
                    <a:lnTo>
                      <a:pt x="10959" y="3364"/>
                    </a:lnTo>
                    <a:lnTo>
                      <a:pt x="10932" y="3418"/>
                    </a:lnTo>
                    <a:lnTo>
                      <a:pt x="10878" y="3418"/>
                    </a:lnTo>
                    <a:lnTo>
                      <a:pt x="10769" y="3391"/>
                    </a:lnTo>
                    <a:lnTo>
                      <a:pt x="10661" y="3337"/>
                    </a:lnTo>
                    <a:lnTo>
                      <a:pt x="10606" y="3309"/>
                    </a:lnTo>
                    <a:lnTo>
                      <a:pt x="10579" y="3255"/>
                    </a:lnTo>
                    <a:lnTo>
                      <a:pt x="10552" y="3201"/>
                    </a:lnTo>
                    <a:lnTo>
                      <a:pt x="10552" y="3147"/>
                    </a:lnTo>
                    <a:lnTo>
                      <a:pt x="10552" y="3092"/>
                    </a:lnTo>
                    <a:lnTo>
                      <a:pt x="10525" y="3038"/>
                    </a:lnTo>
                    <a:lnTo>
                      <a:pt x="10444" y="2957"/>
                    </a:lnTo>
                    <a:lnTo>
                      <a:pt x="10444" y="2903"/>
                    </a:lnTo>
                    <a:lnTo>
                      <a:pt x="10416" y="2848"/>
                    </a:lnTo>
                    <a:lnTo>
                      <a:pt x="10389" y="2740"/>
                    </a:lnTo>
                    <a:lnTo>
                      <a:pt x="10389" y="2686"/>
                    </a:lnTo>
                    <a:lnTo>
                      <a:pt x="10362" y="2631"/>
                    </a:lnTo>
                    <a:lnTo>
                      <a:pt x="10335" y="2577"/>
                    </a:lnTo>
                    <a:lnTo>
                      <a:pt x="10308" y="2550"/>
                    </a:lnTo>
                    <a:lnTo>
                      <a:pt x="10281" y="2523"/>
                    </a:lnTo>
                    <a:lnTo>
                      <a:pt x="10308" y="2442"/>
                    </a:lnTo>
                    <a:lnTo>
                      <a:pt x="10389" y="2333"/>
                    </a:lnTo>
                    <a:lnTo>
                      <a:pt x="10444" y="2279"/>
                    </a:lnTo>
                    <a:lnTo>
                      <a:pt x="10471" y="2170"/>
                    </a:lnTo>
                    <a:lnTo>
                      <a:pt x="10498" y="2143"/>
                    </a:lnTo>
                    <a:lnTo>
                      <a:pt x="10525" y="2116"/>
                    </a:lnTo>
                    <a:lnTo>
                      <a:pt x="10579" y="2089"/>
                    </a:lnTo>
                    <a:lnTo>
                      <a:pt x="10606" y="2089"/>
                    </a:lnTo>
                    <a:lnTo>
                      <a:pt x="10633" y="2035"/>
                    </a:lnTo>
                    <a:lnTo>
                      <a:pt x="10661" y="1980"/>
                    </a:lnTo>
                    <a:lnTo>
                      <a:pt x="10688" y="1845"/>
                    </a:lnTo>
                    <a:lnTo>
                      <a:pt x="10769" y="1628"/>
                    </a:lnTo>
                    <a:lnTo>
                      <a:pt x="10850" y="1357"/>
                    </a:lnTo>
                    <a:lnTo>
                      <a:pt x="10878" y="1221"/>
                    </a:lnTo>
                    <a:lnTo>
                      <a:pt x="10878" y="1031"/>
                    </a:lnTo>
                    <a:lnTo>
                      <a:pt x="10850" y="1004"/>
                    </a:lnTo>
                    <a:lnTo>
                      <a:pt x="10823" y="1058"/>
                    </a:lnTo>
                    <a:lnTo>
                      <a:pt x="10796" y="1058"/>
                    </a:lnTo>
                    <a:lnTo>
                      <a:pt x="10742" y="1031"/>
                    </a:lnTo>
                    <a:lnTo>
                      <a:pt x="10688" y="1004"/>
                    </a:lnTo>
                    <a:lnTo>
                      <a:pt x="10661" y="977"/>
                    </a:lnTo>
                    <a:lnTo>
                      <a:pt x="10661" y="950"/>
                    </a:lnTo>
                    <a:lnTo>
                      <a:pt x="10606" y="923"/>
                    </a:lnTo>
                    <a:lnTo>
                      <a:pt x="10579" y="923"/>
                    </a:lnTo>
                    <a:lnTo>
                      <a:pt x="10552" y="895"/>
                    </a:lnTo>
                    <a:lnTo>
                      <a:pt x="10525" y="841"/>
                    </a:lnTo>
                    <a:lnTo>
                      <a:pt x="10525" y="814"/>
                    </a:lnTo>
                    <a:lnTo>
                      <a:pt x="10444" y="706"/>
                    </a:lnTo>
                    <a:lnTo>
                      <a:pt x="10254" y="272"/>
                    </a:lnTo>
                    <a:lnTo>
                      <a:pt x="10172" y="190"/>
                    </a:lnTo>
                    <a:lnTo>
                      <a:pt x="10037" y="163"/>
                    </a:lnTo>
                    <a:lnTo>
                      <a:pt x="9928" y="190"/>
                    </a:lnTo>
                    <a:lnTo>
                      <a:pt x="9820" y="244"/>
                    </a:lnTo>
                    <a:lnTo>
                      <a:pt x="9766" y="353"/>
                    </a:lnTo>
                    <a:lnTo>
                      <a:pt x="9711" y="461"/>
                    </a:lnTo>
                    <a:lnTo>
                      <a:pt x="9711" y="489"/>
                    </a:lnTo>
                    <a:lnTo>
                      <a:pt x="9684" y="489"/>
                    </a:lnTo>
                    <a:lnTo>
                      <a:pt x="9603" y="516"/>
                    </a:lnTo>
                    <a:lnTo>
                      <a:pt x="9576" y="543"/>
                    </a:lnTo>
                    <a:lnTo>
                      <a:pt x="9576" y="678"/>
                    </a:lnTo>
                    <a:lnTo>
                      <a:pt x="9521" y="733"/>
                    </a:lnTo>
                    <a:lnTo>
                      <a:pt x="9467" y="733"/>
                    </a:lnTo>
                    <a:lnTo>
                      <a:pt x="9413" y="706"/>
                    </a:lnTo>
                    <a:lnTo>
                      <a:pt x="9359" y="651"/>
                    </a:lnTo>
                    <a:lnTo>
                      <a:pt x="9332" y="570"/>
                    </a:lnTo>
                    <a:lnTo>
                      <a:pt x="9332" y="461"/>
                    </a:lnTo>
                    <a:lnTo>
                      <a:pt x="9196" y="353"/>
                    </a:lnTo>
                    <a:lnTo>
                      <a:pt x="9169" y="326"/>
                    </a:lnTo>
                    <a:lnTo>
                      <a:pt x="9142" y="299"/>
                    </a:lnTo>
                    <a:lnTo>
                      <a:pt x="9115" y="244"/>
                    </a:lnTo>
                    <a:lnTo>
                      <a:pt x="9087" y="217"/>
                    </a:lnTo>
                    <a:lnTo>
                      <a:pt x="8952" y="217"/>
                    </a:lnTo>
                    <a:lnTo>
                      <a:pt x="8925" y="163"/>
                    </a:lnTo>
                    <a:lnTo>
                      <a:pt x="8898" y="136"/>
                    </a:lnTo>
                    <a:lnTo>
                      <a:pt x="8870" y="82"/>
                    </a:lnTo>
                    <a:lnTo>
                      <a:pt x="8870" y="55"/>
                    </a:lnTo>
                    <a:lnTo>
                      <a:pt x="8843" y="27"/>
                    </a:lnTo>
                    <a:lnTo>
                      <a:pt x="881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2646025" y="1613850"/>
                <a:ext cx="624550" cy="1301300"/>
              </a:xfrm>
              <a:custGeom>
                <a:rect b="b" l="l" r="r" t="t"/>
                <a:pathLst>
                  <a:path extrusionOk="0" h="52052" w="24982">
                    <a:moveTo>
                      <a:pt x="19964" y="7107"/>
                    </a:moveTo>
                    <a:lnTo>
                      <a:pt x="19530" y="7162"/>
                    </a:lnTo>
                    <a:lnTo>
                      <a:pt x="19503" y="7189"/>
                    </a:lnTo>
                    <a:lnTo>
                      <a:pt x="19367" y="7216"/>
                    </a:lnTo>
                    <a:lnTo>
                      <a:pt x="19367" y="7243"/>
                    </a:lnTo>
                    <a:lnTo>
                      <a:pt x="19476" y="7216"/>
                    </a:lnTo>
                    <a:lnTo>
                      <a:pt x="19530" y="7216"/>
                    </a:lnTo>
                    <a:lnTo>
                      <a:pt x="19503" y="7243"/>
                    </a:lnTo>
                    <a:lnTo>
                      <a:pt x="19476" y="7270"/>
                    </a:lnTo>
                    <a:lnTo>
                      <a:pt x="19449" y="7243"/>
                    </a:lnTo>
                    <a:lnTo>
                      <a:pt x="19449" y="7270"/>
                    </a:lnTo>
                    <a:lnTo>
                      <a:pt x="19422" y="7324"/>
                    </a:lnTo>
                    <a:lnTo>
                      <a:pt x="19422" y="7324"/>
                    </a:lnTo>
                    <a:lnTo>
                      <a:pt x="19476" y="7297"/>
                    </a:lnTo>
                    <a:lnTo>
                      <a:pt x="19693" y="7216"/>
                    </a:lnTo>
                    <a:lnTo>
                      <a:pt x="19747" y="7216"/>
                    </a:lnTo>
                    <a:lnTo>
                      <a:pt x="19774" y="7243"/>
                    </a:lnTo>
                    <a:lnTo>
                      <a:pt x="19828" y="7216"/>
                    </a:lnTo>
                    <a:lnTo>
                      <a:pt x="19964" y="7135"/>
                    </a:lnTo>
                    <a:lnTo>
                      <a:pt x="19964" y="7107"/>
                    </a:lnTo>
                    <a:close/>
                    <a:moveTo>
                      <a:pt x="18662" y="7379"/>
                    </a:moveTo>
                    <a:lnTo>
                      <a:pt x="18689" y="7406"/>
                    </a:lnTo>
                    <a:lnTo>
                      <a:pt x="18689" y="7379"/>
                    </a:lnTo>
                    <a:close/>
                    <a:moveTo>
                      <a:pt x="19286" y="7270"/>
                    </a:moveTo>
                    <a:lnTo>
                      <a:pt x="19232" y="7297"/>
                    </a:lnTo>
                    <a:lnTo>
                      <a:pt x="19042" y="7406"/>
                    </a:lnTo>
                    <a:lnTo>
                      <a:pt x="19022" y="7446"/>
                    </a:lnTo>
                    <a:lnTo>
                      <a:pt x="19022" y="7446"/>
                    </a:lnTo>
                    <a:lnTo>
                      <a:pt x="19313" y="7324"/>
                    </a:lnTo>
                    <a:lnTo>
                      <a:pt x="19340" y="7324"/>
                    </a:lnTo>
                    <a:lnTo>
                      <a:pt x="19367" y="7297"/>
                    </a:lnTo>
                    <a:lnTo>
                      <a:pt x="19340" y="7297"/>
                    </a:lnTo>
                    <a:lnTo>
                      <a:pt x="19340" y="7270"/>
                    </a:lnTo>
                    <a:close/>
                    <a:moveTo>
                      <a:pt x="19022" y="7446"/>
                    </a:moveTo>
                    <a:lnTo>
                      <a:pt x="18988" y="7460"/>
                    </a:lnTo>
                    <a:lnTo>
                      <a:pt x="19015" y="7460"/>
                    </a:lnTo>
                    <a:lnTo>
                      <a:pt x="19022" y="7446"/>
                    </a:lnTo>
                    <a:close/>
                    <a:moveTo>
                      <a:pt x="18120" y="7569"/>
                    </a:moveTo>
                    <a:lnTo>
                      <a:pt x="18092" y="7596"/>
                    </a:lnTo>
                    <a:lnTo>
                      <a:pt x="18092" y="7623"/>
                    </a:lnTo>
                    <a:lnTo>
                      <a:pt x="18092" y="7650"/>
                    </a:lnTo>
                    <a:lnTo>
                      <a:pt x="18065" y="7758"/>
                    </a:lnTo>
                    <a:lnTo>
                      <a:pt x="18092" y="7813"/>
                    </a:lnTo>
                    <a:lnTo>
                      <a:pt x="18092" y="7840"/>
                    </a:lnTo>
                    <a:lnTo>
                      <a:pt x="18065" y="7840"/>
                    </a:lnTo>
                    <a:lnTo>
                      <a:pt x="18038" y="7867"/>
                    </a:lnTo>
                    <a:lnTo>
                      <a:pt x="18038" y="7894"/>
                    </a:lnTo>
                    <a:lnTo>
                      <a:pt x="18011" y="7867"/>
                    </a:lnTo>
                    <a:lnTo>
                      <a:pt x="17984" y="7867"/>
                    </a:lnTo>
                    <a:lnTo>
                      <a:pt x="17957" y="7975"/>
                    </a:lnTo>
                    <a:lnTo>
                      <a:pt x="17930" y="8084"/>
                    </a:lnTo>
                    <a:lnTo>
                      <a:pt x="17930" y="8111"/>
                    </a:lnTo>
                    <a:lnTo>
                      <a:pt x="17903" y="8192"/>
                    </a:lnTo>
                    <a:lnTo>
                      <a:pt x="17848" y="8274"/>
                    </a:lnTo>
                    <a:lnTo>
                      <a:pt x="17821" y="8355"/>
                    </a:lnTo>
                    <a:lnTo>
                      <a:pt x="17876" y="8409"/>
                    </a:lnTo>
                    <a:lnTo>
                      <a:pt x="18011" y="8301"/>
                    </a:lnTo>
                    <a:lnTo>
                      <a:pt x="18038" y="8301"/>
                    </a:lnTo>
                    <a:lnTo>
                      <a:pt x="18120" y="8247"/>
                    </a:lnTo>
                    <a:lnTo>
                      <a:pt x="18174" y="8247"/>
                    </a:lnTo>
                    <a:lnTo>
                      <a:pt x="18282" y="8084"/>
                    </a:lnTo>
                    <a:lnTo>
                      <a:pt x="18337" y="8002"/>
                    </a:lnTo>
                    <a:lnTo>
                      <a:pt x="18391" y="8030"/>
                    </a:lnTo>
                    <a:lnTo>
                      <a:pt x="18418" y="8030"/>
                    </a:lnTo>
                    <a:lnTo>
                      <a:pt x="18445" y="7975"/>
                    </a:lnTo>
                    <a:lnTo>
                      <a:pt x="18554" y="7894"/>
                    </a:lnTo>
                    <a:lnTo>
                      <a:pt x="18608" y="7840"/>
                    </a:lnTo>
                    <a:lnTo>
                      <a:pt x="18635" y="7785"/>
                    </a:lnTo>
                    <a:lnTo>
                      <a:pt x="18554" y="7813"/>
                    </a:lnTo>
                    <a:lnTo>
                      <a:pt x="18418" y="7840"/>
                    </a:lnTo>
                    <a:lnTo>
                      <a:pt x="18391" y="7867"/>
                    </a:lnTo>
                    <a:lnTo>
                      <a:pt x="18364" y="7840"/>
                    </a:lnTo>
                    <a:lnTo>
                      <a:pt x="18364" y="7813"/>
                    </a:lnTo>
                    <a:lnTo>
                      <a:pt x="18364" y="7785"/>
                    </a:lnTo>
                    <a:lnTo>
                      <a:pt x="18337" y="7731"/>
                    </a:lnTo>
                    <a:lnTo>
                      <a:pt x="18309" y="7731"/>
                    </a:lnTo>
                    <a:lnTo>
                      <a:pt x="18282" y="7704"/>
                    </a:lnTo>
                    <a:lnTo>
                      <a:pt x="18201" y="7623"/>
                    </a:lnTo>
                    <a:lnTo>
                      <a:pt x="18174" y="7596"/>
                    </a:lnTo>
                    <a:lnTo>
                      <a:pt x="18147" y="7569"/>
                    </a:lnTo>
                    <a:close/>
                    <a:moveTo>
                      <a:pt x="18689" y="8138"/>
                    </a:moveTo>
                    <a:lnTo>
                      <a:pt x="18608" y="8219"/>
                    </a:lnTo>
                    <a:lnTo>
                      <a:pt x="18581" y="8247"/>
                    </a:lnTo>
                    <a:lnTo>
                      <a:pt x="18581" y="8274"/>
                    </a:lnTo>
                    <a:lnTo>
                      <a:pt x="18581" y="8301"/>
                    </a:lnTo>
                    <a:lnTo>
                      <a:pt x="18581" y="8382"/>
                    </a:lnTo>
                    <a:lnTo>
                      <a:pt x="18554" y="8436"/>
                    </a:lnTo>
                    <a:lnTo>
                      <a:pt x="18499" y="8464"/>
                    </a:lnTo>
                    <a:lnTo>
                      <a:pt x="18499" y="8518"/>
                    </a:lnTo>
                    <a:lnTo>
                      <a:pt x="18499" y="8545"/>
                    </a:lnTo>
                    <a:lnTo>
                      <a:pt x="18526" y="8572"/>
                    </a:lnTo>
                    <a:lnTo>
                      <a:pt x="18499" y="8599"/>
                    </a:lnTo>
                    <a:lnTo>
                      <a:pt x="18472" y="8626"/>
                    </a:lnTo>
                    <a:lnTo>
                      <a:pt x="18554" y="8626"/>
                    </a:lnTo>
                    <a:lnTo>
                      <a:pt x="18581" y="8545"/>
                    </a:lnTo>
                    <a:lnTo>
                      <a:pt x="18608" y="8436"/>
                    </a:lnTo>
                    <a:lnTo>
                      <a:pt x="18716" y="8165"/>
                    </a:lnTo>
                    <a:lnTo>
                      <a:pt x="18716" y="8138"/>
                    </a:lnTo>
                    <a:close/>
                    <a:moveTo>
                      <a:pt x="19422" y="8436"/>
                    </a:moveTo>
                    <a:lnTo>
                      <a:pt x="19367" y="8491"/>
                    </a:lnTo>
                    <a:lnTo>
                      <a:pt x="19340" y="8545"/>
                    </a:lnTo>
                    <a:lnTo>
                      <a:pt x="19340" y="8626"/>
                    </a:lnTo>
                    <a:lnTo>
                      <a:pt x="19394" y="8626"/>
                    </a:lnTo>
                    <a:lnTo>
                      <a:pt x="19449" y="8545"/>
                    </a:lnTo>
                    <a:lnTo>
                      <a:pt x="19476" y="8518"/>
                    </a:lnTo>
                    <a:lnTo>
                      <a:pt x="19476" y="8464"/>
                    </a:lnTo>
                    <a:lnTo>
                      <a:pt x="19422" y="8436"/>
                    </a:lnTo>
                    <a:close/>
                    <a:moveTo>
                      <a:pt x="19096" y="8518"/>
                    </a:moveTo>
                    <a:lnTo>
                      <a:pt x="19069" y="8572"/>
                    </a:lnTo>
                    <a:lnTo>
                      <a:pt x="19096" y="8599"/>
                    </a:lnTo>
                    <a:lnTo>
                      <a:pt x="19123" y="8626"/>
                    </a:lnTo>
                    <a:lnTo>
                      <a:pt x="19150" y="8653"/>
                    </a:lnTo>
                    <a:lnTo>
                      <a:pt x="19150" y="8681"/>
                    </a:lnTo>
                    <a:lnTo>
                      <a:pt x="19069" y="8816"/>
                    </a:lnTo>
                    <a:lnTo>
                      <a:pt x="19150" y="8789"/>
                    </a:lnTo>
                    <a:lnTo>
                      <a:pt x="19205" y="8735"/>
                    </a:lnTo>
                    <a:lnTo>
                      <a:pt x="19205" y="8681"/>
                    </a:lnTo>
                    <a:lnTo>
                      <a:pt x="19205" y="8599"/>
                    </a:lnTo>
                    <a:lnTo>
                      <a:pt x="19232" y="8599"/>
                    </a:lnTo>
                    <a:lnTo>
                      <a:pt x="19232" y="8626"/>
                    </a:lnTo>
                    <a:lnTo>
                      <a:pt x="19259" y="8626"/>
                    </a:lnTo>
                    <a:lnTo>
                      <a:pt x="19259" y="8599"/>
                    </a:lnTo>
                    <a:lnTo>
                      <a:pt x="19150" y="8518"/>
                    </a:lnTo>
                    <a:close/>
                    <a:moveTo>
                      <a:pt x="18391" y="8436"/>
                    </a:moveTo>
                    <a:lnTo>
                      <a:pt x="18364" y="8491"/>
                    </a:lnTo>
                    <a:lnTo>
                      <a:pt x="18337" y="8545"/>
                    </a:lnTo>
                    <a:lnTo>
                      <a:pt x="18309" y="8518"/>
                    </a:lnTo>
                    <a:lnTo>
                      <a:pt x="18282" y="8518"/>
                    </a:lnTo>
                    <a:lnTo>
                      <a:pt x="18255" y="8626"/>
                    </a:lnTo>
                    <a:lnTo>
                      <a:pt x="18228" y="8681"/>
                    </a:lnTo>
                    <a:lnTo>
                      <a:pt x="18255" y="8708"/>
                    </a:lnTo>
                    <a:lnTo>
                      <a:pt x="18174" y="8762"/>
                    </a:lnTo>
                    <a:lnTo>
                      <a:pt x="18092" y="8843"/>
                    </a:lnTo>
                    <a:lnTo>
                      <a:pt x="18011" y="8898"/>
                    </a:lnTo>
                    <a:lnTo>
                      <a:pt x="17903" y="8925"/>
                    </a:lnTo>
                    <a:lnTo>
                      <a:pt x="17903" y="8952"/>
                    </a:lnTo>
                    <a:lnTo>
                      <a:pt x="17984" y="8952"/>
                    </a:lnTo>
                    <a:lnTo>
                      <a:pt x="18120" y="8898"/>
                    </a:lnTo>
                    <a:lnTo>
                      <a:pt x="18201" y="8898"/>
                    </a:lnTo>
                    <a:lnTo>
                      <a:pt x="18255" y="8870"/>
                    </a:lnTo>
                    <a:lnTo>
                      <a:pt x="18309" y="8843"/>
                    </a:lnTo>
                    <a:lnTo>
                      <a:pt x="18337" y="8816"/>
                    </a:lnTo>
                    <a:lnTo>
                      <a:pt x="18364" y="8762"/>
                    </a:lnTo>
                    <a:lnTo>
                      <a:pt x="18391" y="8626"/>
                    </a:lnTo>
                    <a:lnTo>
                      <a:pt x="18445" y="8491"/>
                    </a:lnTo>
                    <a:lnTo>
                      <a:pt x="18472" y="8464"/>
                    </a:lnTo>
                    <a:lnTo>
                      <a:pt x="18445" y="8436"/>
                    </a:lnTo>
                    <a:lnTo>
                      <a:pt x="18418" y="8464"/>
                    </a:lnTo>
                    <a:lnTo>
                      <a:pt x="18391" y="8518"/>
                    </a:lnTo>
                    <a:lnTo>
                      <a:pt x="18391" y="8436"/>
                    </a:lnTo>
                    <a:close/>
                    <a:moveTo>
                      <a:pt x="17713" y="8979"/>
                    </a:moveTo>
                    <a:lnTo>
                      <a:pt x="17713" y="9006"/>
                    </a:lnTo>
                    <a:lnTo>
                      <a:pt x="17713" y="9033"/>
                    </a:lnTo>
                    <a:lnTo>
                      <a:pt x="17740" y="9033"/>
                    </a:lnTo>
                    <a:lnTo>
                      <a:pt x="17767" y="9060"/>
                    </a:lnTo>
                    <a:lnTo>
                      <a:pt x="17794" y="9087"/>
                    </a:lnTo>
                    <a:lnTo>
                      <a:pt x="17848" y="9087"/>
                    </a:lnTo>
                    <a:lnTo>
                      <a:pt x="17876" y="9060"/>
                    </a:lnTo>
                    <a:lnTo>
                      <a:pt x="17903" y="9060"/>
                    </a:lnTo>
                    <a:lnTo>
                      <a:pt x="17903" y="9033"/>
                    </a:lnTo>
                    <a:lnTo>
                      <a:pt x="17903" y="9006"/>
                    </a:lnTo>
                    <a:lnTo>
                      <a:pt x="17903" y="8979"/>
                    </a:lnTo>
                    <a:close/>
                    <a:moveTo>
                      <a:pt x="18445" y="8681"/>
                    </a:moveTo>
                    <a:lnTo>
                      <a:pt x="18445" y="8735"/>
                    </a:lnTo>
                    <a:lnTo>
                      <a:pt x="18364" y="8898"/>
                    </a:lnTo>
                    <a:lnTo>
                      <a:pt x="18337" y="8952"/>
                    </a:lnTo>
                    <a:lnTo>
                      <a:pt x="18282" y="8979"/>
                    </a:lnTo>
                    <a:lnTo>
                      <a:pt x="18255" y="8979"/>
                    </a:lnTo>
                    <a:lnTo>
                      <a:pt x="18174" y="9006"/>
                    </a:lnTo>
                    <a:lnTo>
                      <a:pt x="18201" y="9060"/>
                    </a:lnTo>
                    <a:lnTo>
                      <a:pt x="18201" y="9115"/>
                    </a:lnTo>
                    <a:lnTo>
                      <a:pt x="18147" y="9250"/>
                    </a:lnTo>
                    <a:lnTo>
                      <a:pt x="18201" y="9250"/>
                    </a:lnTo>
                    <a:lnTo>
                      <a:pt x="18228" y="9223"/>
                    </a:lnTo>
                    <a:lnTo>
                      <a:pt x="18255" y="9142"/>
                    </a:lnTo>
                    <a:lnTo>
                      <a:pt x="18255" y="9115"/>
                    </a:lnTo>
                    <a:lnTo>
                      <a:pt x="18418" y="8870"/>
                    </a:lnTo>
                    <a:lnTo>
                      <a:pt x="18445" y="8816"/>
                    </a:lnTo>
                    <a:lnTo>
                      <a:pt x="18472" y="8735"/>
                    </a:lnTo>
                    <a:lnTo>
                      <a:pt x="18472" y="8708"/>
                    </a:lnTo>
                    <a:lnTo>
                      <a:pt x="18472" y="8681"/>
                    </a:lnTo>
                    <a:close/>
                    <a:moveTo>
                      <a:pt x="17740" y="9142"/>
                    </a:moveTo>
                    <a:lnTo>
                      <a:pt x="17740" y="9196"/>
                    </a:lnTo>
                    <a:lnTo>
                      <a:pt x="17767" y="9250"/>
                    </a:lnTo>
                    <a:lnTo>
                      <a:pt x="17794" y="9277"/>
                    </a:lnTo>
                    <a:lnTo>
                      <a:pt x="17848" y="9277"/>
                    </a:lnTo>
                    <a:lnTo>
                      <a:pt x="17848" y="9304"/>
                    </a:lnTo>
                    <a:lnTo>
                      <a:pt x="17876" y="9304"/>
                    </a:lnTo>
                    <a:lnTo>
                      <a:pt x="17876" y="9250"/>
                    </a:lnTo>
                    <a:lnTo>
                      <a:pt x="17848" y="9223"/>
                    </a:lnTo>
                    <a:lnTo>
                      <a:pt x="17821" y="9223"/>
                    </a:lnTo>
                    <a:lnTo>
                      <a:pt x="17794" y="9196"/>
                    </a:lnTo>
                    <a:lnTo>
                      <a:pt x="17740" y="9142"/>
                    </a:lnTo>
                    <a:close/>
                    <a:moveTo>
                      <a:pt x="15841" y="8843"/>
                    </a:moveTo>
                    <a:lnTo>
                      <a:pt x="15814" y="8925"/>
                    </a:lnTo>
                    <a:lnTo>
                      <a:pt x="15787" y="9033"/>
                    </a:lnTo>
                    <a:lnTo>
                      <a:pt x="15787" y="9087"/>
                    </a:lnTo>
                    <a:lnTo>
                      <a:pt x="15841" y="9115"/>
                    </a:lnTo>
                    <a:lnTo>
                      <a:pt x="15895" y="9115"/>
                    </a:lnTo>
                    <a:lnTo>
                      <a:pt x="15923" y="9142"/>
                    </a:lnTo>
                    <a:lnTo>
                      <a:pt x="15950" y="9142"/>
                    </a:lnTo>
                    <a:lnTo>
                      <a:pt x="15950" y="9115"/>
                    </a:lnTo>
                    <a:lnTo>
                      <a:pt x="15950" y="9087"/>
                    </a:lnTo>
                    <a:lnTo>
                      <a:pt x="15950" y="9060"/>
                    </a:lnTo>
                    <a:lnTo>
                      <a:pt x="15950" y="9033"/>
                    </a:lnTo>
                    <a:lnTo>
                      <a:pt x="15977" y="9115"/>
                    </a:lnTo>
                    <a:lnTo>
                      <a:pt x="16031" y="9250"/>
                    </a:lnTo>
                    <a:lnTo>
                      <a:pt x="16058" y="9304"/>
                    </a:lnTo>
                    <a:lnTo>
                      <a:pt x="16085" y="9332"/>
                    </a:lnTo>
                    <a:lnTo>
                      <a:pt x="16140" y="9332"/>
                    </a:lnTo>
                    <a:lnTo>
                      <a:pt x="16194" y="9304"/>
                    </a:lnTo>
                    <a:lnTo>
                      <a:pt x="16167" y="9223"/>
                    </a:lnTo>
                    <a:lnTo>
                      <a:pt x="16058" y="9060"/>
                    </a:lnTo>
                    <a:lnTo>
                      <a:pt x="16031" y="9006"/>
                    </a:lnTo>
                    <a:lnTo>
                      <a:pt x="16004" y="8925"/>
                    </a:lnTo>
                    <a:lnTo>
                      <a:pt x="15977" y="8898"/>
                    </a:lnTo>
                    <a:lnTo>
                      <a:pt x="15841" y="8843"/>
                    </a:lnTo>
                    <a:close/>
                    <a:moveTo>
                      <a:pt x="16791" y="9223"/>
                    </a:moveTo>
                    <a:lnTo>
                      <a:pt x="16818" y="9304"/>
                    </a:lnTo>
                    <a:lnTo>
                      <a:pt x="16845" y="9332"/>
                    </a:lnTo>
                    <a:lnTo>
                      <a:pt x="16899" y="9332"/>
                    </a:lnTo>
                    <a:lnTo>
                      <a:pt x="16872" y="9304"/>
                    </a:lnTo>
                    <a:lnTo>
                      <a:pt x="16872" y="9277"/>
                    </a:lnTo>
                    <a:lnTo>
                      <a:pt x="16845" y="9277"/>
                    </a:lnTo>
                    <a:lnTo>
                      <a:pt x="16845" y="9250"/>
                    </a:lnTo>
                    <a:lnTo>
                      <a:pt x="16872" y="9277"/>
                    </a:lnTo>
                    <a:lnTo>
                      <a:pt x="16953" y="9304"/>
                    </a:lnTo>
                    <a:lnTo>
                      <a:pt x="16926" y="9277"/>
                    </a:lnTo>
                    <a:lnTo>
                      <a:pt x="16899" y="9277"/>
                    </a:lnTo>
                    <a:lnTo>
                      <a:pt x="16872" y="9250"/>
                    </a:lnTo>
                    <a:lnTo>
                      <a:pt x="16872" y="9223"/>
                    </a:lnTo>
                    <a:close/>
                    <a:moveTo>
                      <a:pt x="16709" y="9494"/>
                    </a:moveTo>
                    <a:lnTo>
                      <a:pt x="16709" y="9521"/>
                    </a:lnTo>
                    <a:lnTo>
                      <a:pt x="16655" y="9521"/>
                    </a:lnTo>
                    <a:lnTo>
                      <a:pt x="16655" y="9494"/>
                    </a:lnTo>
                    <a:close/>
                    <a:moveTo>
                      <a:pt x="16384" y="9033"/>
                    </a:moveTo>
                    <a:lnTo>
                      <a:pt x="16384" y="9060"/>
                    </a:lnTo>
                    <a:lnTo>
                      <a:pt x="16384" y="9087"/>
                    </a:lnTo>
                    <a:lnTo>
                      <a:pt x="16384" y="9115"/>
                    </a:lnTo>
                    <a:lnTo>
                      <a:pt x="16357" y="9115"/>
                    </a:lnTo>
                    <a:lnTo>
                      <a:pt x="16275" y="9142"/>
                    </a:lnTo>
                    <a:lnTo>
                      <a:pt x="16275" y="9223"/>
                    </a:lnTo>
                    <a:lnTo>
                      <a:pt x="16302" y="9277"/>
                    </a:lnTo>
                    <a:lnTo>
                      <a:pt x="16411" y="9332"/>
                    </a:lnTo>
                    <a:lnTo>
                      <a:pt x="16438" y="9386"/>
                    </a:lnTo>
                    <a:lnTo>
                      <a:pt x="16519" y="9494"/>
                    </a:lnTo>
                    <a:lnTo>
                      <a:pt x="16601" y="9521"/>
                    </a:lnTo>
                    <a:lnTo>
                      <a:pt x="16601" y="9494"/>
                    </a:lnTo>
                    <a:lnTo>
                      <a:pt x="16574" y="9494"/>
                    </a:lnTo>
                    <a:lnTo>
                      <a:pt x="16574" y="9440"/>
                    </a:lnTo>
                    <a:lnTo>
                      <a:pt x="16601" y="9440"/>
                    </a:lnTo>
                    <a:lnTo>
                      <a:pt x="16601" y="9467"/>
                    </a:lnTo>
                    <a:lnTo>
                      <a:pt x="16628" y="9494"/>
                    </a:lnTo>
                    <a:lnTo>
                      <a:pt x="16628" y="9521"/>
                    </a:lnTo>
                    <a:lnTo>
                      <a:pt x="16628" y="9549"/>
                    </a:lnTo>
                    <a:lnTo>
                      <a:pt x="16655" y="9549"/>
                    </a:lnTo>
                    <a:lnTo>
                      <a:pt x="16655" y="9576"/>
                    </a:lnTo>
                    <a:lnTo>
                      <a:pt x="16682" y="9549"/>
                    </a:lnTo>
                    <a:lnTo>
                      <a:pt x="16682" y="9576"/>
                    </a:lnTo>
                    <a:lnTo>
                      <a:pt x="16709" y="9576"/>
                    </a:lnTo>
                    <a:lnTo>
                      <a:pt x="16709" y="9549"/>
                    </a:lnTo>
                    <a:lnTo>
                      <a:pt x="16736" y="9549"/>
                    </a:lnTo>
                    <a:lnTo>
                      <a:pt x="16736" y="9630"/>
                    </a:lnTo>
                    <a:lnTo>
                      <a:pt x="16763" y="9576"/>
                    </a:lnTo>
                    <a:lnTo>
                      <a:pt x="16791" y="9494"/>
                    </a:lnTo>
                    <a:lnTo>
                      <a:pt x="16791" y="9521"/>
                    </a:lnTo>
                    <a:lnTo>
                      <a:pt x="16818" y="9521"/>
                    </a:lnTo>
                    <a:lnTo>
                      <a:pt x="16818" y="9467"/>
                    </a:lnTo>
                    <a:lnTo>
                      <a:pt x="16709" y="9413"/>
                    </a:lnTo>
                    <a:lnTo>
                      <a:pt x="16682" y="9332"/>
                    </a:lnTo>
                    <a:lnTo>
                      <a:pt x="16682" y="9332"/>
                    </a:lnTo>
                    <a:lnTo>
                      <a:pt x="16709" y="9359"/>
                    </a:lnTo>
                    <a:lnTo>
                      <a:pt x="16818" y="9359"/>
                    </a:lnTo>
                    <a:lnTo>
                      <a:pt x="16818" y="9332"/>
                    </a:lnTo>
                    <a:lnTo>
                      <a:pt x="16791" y="9304"/>
                    </a:lnTo>
                    <a:lnTo>
                      <a:pt x="16791" y="9277"/>
                    </a:lnTo>
                    <a:lnTo>
                      <a:pt x="16791" y="9250"/>
                    </a:lnTo>
                    <a:lnTo>
                      <a:pt x="16791" y="9223"/>
                    </a:lnTo>
                    <a:lnTo>
                      <a:pt x="16763" y="9223"/>
                    </a:lnTo>
                    <a:lnTo>
                      <a:pt x="16709" y="9196"/>
                    </a:lnTo>
                    <a:lnTo>
                      <a:pt x="16736" y="9142"/>
                    </a:lnTo>
                    <a:lnTo>
                      <a:pt x="16736" y="9115"/>
                    </a:lnTo>
                    <a:lnTo>
                      <a:pt x="16682" y="9087"/>
                    </a:lnTo>
                    <a:lnTo>
                      <a:pt x="16655" y="9060"/>
                    </a:lnTo>
                    <a:lnTo>
                      <a:pt x="16601" y="9087"/>
                    </a:lnTo>
                    <a:lnTo>
                      <a:pt x="16601" y="9142"/>
                    </a:lnTo>
                    <a:lnTo>
                      <a:pt x="16574" y="9142"/>
                    </a:lnTo>
                    <a:lnTo>
                      <a:pt x="16546" y="9115"/>
                    </a:lnTo>
                    <a:lnTo>
                      <a:pt x="16438" y="9087"/>
                    </a:lnTo>
                    <a:lnTo>
                      <a:pt x="16384" y="9033"/>
                    </a:lnTo>
                    <a:close/>
                    <a:moveTo>
                      <a:pt x="14160" y="20100"/>
                    </a:moveTo>
                    <a:lnTo>
                      <a:pt x="14214" y="20127"/>
                    </a:lnTo>
                    <a:lnTo>
                      <a:pt x="14431" y="20154"/>
                    </a:lnTo>
                    <a:lnTo>
                      <a:pt x="14566" y="20208"/>
                    </a:lnTo>
                    <a:lnTo>
                      <a:pt x="14621" y="20235"/>
                    </a:lnTo>
                    <a:lnTo>
                      <a:pt x="14648" y="20262"/>
                    </a:lnTo>
                    <a:lnTo>
                      <a:pt x="14702" y="20344"/>
                    </a:lnTo>
                    <a:lnTo>
                      <a:pt x="14594" y="20344"/>
                    </a:lnTo>
                    <a:lnTo>
                      <a:pt x="14512" y="20371"/>
                    </a:lnTo>
                    <a:lnTo>
                      <a:pt x="14512" y="20398"/>
                    </a:lnTo>
                    <a:lnTo>
                      <a:pt x="14539" y="20398"/>
                    </a:lnTo>
                    <a:lnTo>
                      <a:pt x="14539" y="20452"/>
                    </a:lnTo>
                    <a:lnTo>
                      <a:pt x="14458" y="20398"/>
                    </a:lnTo>
                    <a:lnTo>
                      <a:pt x="14458" y="20317"/>
                    </a:lnTo>
                    <a:lnTo>
                      <a:pt x="14539" y="20262"/>
                    </a:lnTo>
                    <a:lnTo>
                      <a:pt x="14594" y="20290"/>
                    </a:lnTo>
                    <a:lnTo>
                      <a:pt x="14621" y="20290"/>
                    </a:lnTo>
                    <a:lnTo>
                      <a:pt x="14621" y="20262"/>
                    </a:lnTo>
                    <a:lnTo>
                      <a:pt x="14458" y="20235"/>
                    </a:lnTo>
                    <a:lnTo>
                      <a:pt x="14349" y="20208"/>
                    </a:lnTo>
                    <a:lnTo>
                      <a:pt x="14268" y="20208"/>
                    </a:lnTo>
                    <a:lnTo>
                      <a:pt x="14187" y="20154"/>
                    </a:lnTo>
                    <a:lnTo>
                      <a:pt x="14132" y="20127"/>
                    </a:lnTo>
                    <a:lnTo>
                      <a:pt x="14160" y="20100"/>
                    </a:lnTo>
                    <a:close/>
                    <a:moveTo>
                      <a:pt x="21293" y="26799"/>
                    </a:moveTo>
                    <a:lnTo>
                      <a:pt x="21293" y="26826"/>
                    </a:lnTo>
                    <a:lnTo>
                      <a:pt x="21266" y="26854"/>
                    </a:lnTo>
                    <a:lnTo>
                      <a:pt x="21239" y="26826"/>
                    </a:lnTo>
                    <a:lnTo>
                      <a:pt x="21266" y="26799"/>
                    </a:lnTo>
                    <a:close/>
                    <a:moveTo>
                      <a:pt x="24439" y="38110"/>
                    </a:moveTo>
                    <a:lnTo>
                      <a:pt x="24412" y="38164"/>
                    </a:lnTo>
                    <a:lnTo>
                      <a:pt x="24467" y="38191"/>
                    </a:lnTo>
                    <a:lnTo>
                      <a:pt x="24494" y="38191"/>
                    </a:lnTo>
                    <a:lnTo>
                      <a:pt x="24521" y="38218"/>
                    </a:lnTo>
                    <a:lnTo>
                      <a:pt x="24548" y="38246"/>
                    </a:lnTo>
                    <a:lnTo>
                      <a:pt x="24656" y="38327"/>
                    </a:lnTo>
                    <a:lnTo>
                      <a:pt x="24711" y="38354"/>
                    </a:lnTo>
                    <a:lnTo>
                      <a:pt x="24738" y="38300"/>
                    </a:lnTo>
                    <a:lnTo>
                      <a:pt x="24711" y="38273"/>
                    </a:lnTo>
                    <a:lnTo>
                      <a:pt x="24711" y="38218"/>
                    </a:lnTo>
                    <a:lnTo>
                      <a:pt x="24684" y="38164"/>
                    </a:lnTo>
                    <a:lnTo>
                      <a:pt x="24656" y="38137"/>
                    </a:lnTo>
                    <a:lnTo>
                      <a:pt x="24602" y="38110"/>
                    </a:lnTo>
                    <a:close/>
                    <a:moveTo>
                      <a:pt x="24304" y="39466"/>
                    </a:moveTo>
                    <a:lnTo>
                      <a:pt x="24304" y="39520"/>
                    </a:lnTo>
                    <a:lnTo>
                      <a:pt x="24277" y="39520"/>
                    </a:lnTo>
                    <a:lnTo>
                      <a:pt x="24222" y="39493"/>
                    </a:lnTo>
                    <a:lnTo>
                      <a:pt x="24195" y="39493"/>
                    </a:lnTo>
                    <a:lnTo>
                      <a:pt x="24195" y="39520"/>
                    </a:lnTo>
                    <a:lnTo>
                      <a:pt x="24222" y="39547"/>
                    </a:lnTo>
                    <a:lnTo>
                      <a:pt x="24277" y="39602"/>
                    </a:lnTo>
                    <a:lnTo>
                      <a:pt x="24331" y="39629"/>
                    </a:lnTo>
                    <a:lnTo>
                      <a:pt x="24385" y="39629"/>
                    </a:lnTo>
                    <a:lnTo>
                      <a:pt x="24385" y="39602"/>
                    </a:lnTo>
                    <a:lnTo>
                      <a:pt x="24467" y="39602"/>
                    </a:lnTo>
                    <a:lnTo>
                      <a:pt x="24494" y="39629"/>
                    </a:lnTo>
                    <a:lnTo>
                      <a:pt x="24548" y="39602"/>
                    </a:lnTo>
                    <a:lnTo>
                      <a:pt x="24548" y="39575"/>
                    </a:lnTo>
                    <a:lnTo>
                      <a:pt x="24521" y="39547"/>
                    </a:lnTo>
                    <a:lnTo>
                      <a:pt x="24521" y="39520"/>
                    </a:lnTo>
                    <a:lnTo>
                      <a:pt x="24467" y="39520"/>
                    </a:lnTo>
                    <a:lnTo>
                      <a:pt x="24358" y="39493"/>
                    </a:lnTo>
                    <a:lnTo>
                      <a:pt x="24304" y="39466"/>
                    </a:lnTo>
                    <a:close/>
                    <a:moveTo>
                      <a:pt x="16574" y="45054"/>
                    </a:moveTo>
                    <a:lnTo>
                      <a:pt x="16574" y="45108"/>
                    </a:lnTo>
                    <a:lnTo>
                      <a:pt x="16546" y="45162"/>
                    </a:lnTo>
                    <a:lnTo>
                      <a:pt x="16546" y="45189"/>
                    </a:lnTo>
                    <a:lnTo>
                      <a:pt x="16546" y="45216"/>
                    </a:lnTo>
                    <a:lnTo>
                      <a:pt x="16574" y="45243"/>
                    </a:lnTo>
                    <a:lnTo>
                      <a:pt x="16546" y="45271"/>
                    </a:lnTo>
                    <a:lnTo>
                      <a:pt x="16601" y="45325"/>
                    </a:lnTo>
                    <a:lnTo>
                      <a:pt x="16655" y="45325"/>
                    </a:lnTo>
                    <a:lnTo>
                      <a:pt x="16655" y="45298"/>
                    </a:lnTo>
                    <a:lnTo>
                      <a:pt x="16628" y="45271"/>
                    </a:lnTo>
                    <a:lnTo>
                      <a:pt x="16601" y="45243"/>
                    </a:lnTo>
                    <a:lnTo>
                      <a:pt x="16628" y="45135"/>
                    </a:lnTo>
                    <a:lnTo>
                      <a:pt x="16655" y="45081"/>
                    </a:lnTo>
                    <a:lnTo>
                      <a:pt x="16628" y="45054"/>
                    </a:lnTo>
                    <a:close/>
                    <a:moveTo>
                      <a:pt x="16167" y="44972"/>
                    </a:moveTo>
                    <a:lnTo>
                      <a:pt x="16112" y="44999"/>
                    </a:lnTo>
                    <a:lnTo>
                      <a:pt x="16085" y="44999"/>
                    </a:lnTo>
                    <a:lnTo>
                      <a:pt x="16085" y="45026"/>
                    </a:lnTo>
                    <a:lnTo>
                      <a:pt x="16140" y="45054"/>
                    </a:lnTo>
                    <a:lnTo>
                      <a:pt x="16140" y="45081"/>
                    </a:lnTo>
                    <a:lnTo>
                      <a:pt x="16140" y="45162"/>
                    </a:lnTo>
                    <a:lnTo>
                      <a:pt x="16112" y="45162"/>
                    </a:lnTo>
                    <a:lnTo>
                      <a:pt x="16085" y="45189"/>
                    </a:lnTo>
                    <a:lnTo>
                      <a:pt x="16085" y="45216"/>
                    </a:lnTo>
                    <a:lnTo>
                      <a:pt x="16085" y="45243"/>
                    </a:lnTo>
                    <a:lnTo>
                      <a:pt x="16112" y="45298"/>
                    </a:lnTo>
                    <a:lnTo>
                      <a:pt x="16140" y="45298"/>
                    </a:lnTo>
                    <a:lnTo>
                      <a:pt x="16167" y="45325"/>
                    </a:lnTo>
                    <a:lnTo>
                      <a:pt x="16194" y="45352"/>
                    </a:lnTo>
                    <a:lnTo>
                      <a:pt x="16248" y="45379"/>
                    </a:lnTo>
                    <a:lnTo>
                      <a:pt x="16275" y="45325"/>
                    </a:lnTo>
                    <a:lnTo>
                      <a:pt x="16248" y="45298"/>
                    </a:lnTo>
                    <a:lnTo>
                      <a:pt x="16221" y="45216"/>
                    </a:lnTo>
                    <a:lnTo>
                      <a:pt x="16221" y="45189"/>
                    </a:lnTo>
                    <a:lnTo>
                      <a:pt x="16248" y="45189"/>
                    </a:lnTo>
                    <a:lnTo>
                      <a:pt x="16275" y="45243"/>
                    </a:lnTo>
                    <a:lnTo>
                      <a:pt x="16302" y="45298"/>
                    </a:lnTo>
                    <a:lnTo>
                      <a:pt x="16329" y="45271"/>
                    </a:lnTo>
                    <a:lnTo>
                      <a:pt x="16329" y="45243"/>
                    </a:lnTo>
                    <a:lnTo>
                      <a:pt x="16329" y="45216"/>
                    </a:lnTo>
                    <a:lnTo>
                      <a:pt x="16302" y="45162"/>
                    </a:lnTo>
                    <a:lnTo>
                      <a:pt x="16329" y="45162"/>
                    </a:lnTo>
                    <a:lnTo>
                      <a:pt x="16357" y="45135"/>
                    </a:lnTo>
                    <a:lnTo>
                      <a:pt x="16329" y="45108"/>
                    </a:lnTo>
                    <a:lnTo>
                      <a:pt x="16302" y="45081"/>
                    </a:lnTo>
                    <a:lnTo>
                      <a:pt x="16275" y="45054"/>
                    </a:lnTo>
                    <a:lnTo>
                      <a:pt x="16221" y="44999"/>
                    </a:lnTo>
                    <a:lnTo>
                      <a:pt x="16194" y="44972"/>
                    </a:lnTo>
                    <a:close/>
                    <a:moveTo>
                      <a:pt x="23165" y="45271"/>
                    </a:moveTo>
                    <a:lnTo>
                      <a:pt x="23138" y="45298"/>
                    </a:lnTo>
                    <a:lnTo>
                      <a:pt x="23110" y="45325"/>
                    </a:lnTo>
                    <a:lnTo>
                      <a:pt x="23138" y="45379"/>
                    </a:lnTo>
                    <a:lnTo>
                      <a:pt x="23165" y="45433"/>
                    </a:lnTo>
                    <a:lnTo>
                      <a:pt x="23219" y="45433"/>
                    </a:lnTo>
                    <a:lnTo>
                      <a:pt x="23246" y="45379"/>
                    </a:lnTo>
                    <a:lnTo>
                      <a:pt x="23219" y="45325"/>
                    </a:lnTo>
                    <a:lnTo>
                      <a:pt x="23165" y="45271"/>
                    </a:lnTo>
                    <a:close/>
                    <a:moveTo>
                      <a:pt x="6429" y="45623"/>
                    </a:moveTo>
                    <a:lnTo>
                      <a:pt x="6447" y="45646"/>
                    </a:lnTo>
                    <a:lnTo>
                      <a:pt x="6456" y="45650"/>
                    </a:lnTo>
                    <a:lnTo>
                      <a:pt x="6456" y="45650"/>
                    </a:lnTo>
                    <a:lnTo>
                      <a:pt x="6429" y="45623"/>
                    </a:lnTo>
                    <a:close/>
                    <a:moveTo>
                      <a:pt x="17265" y="45677"/>
                    </a:moveTo>
                    <a:lnTo>
                      <a:pt x="17279" y="45705"/>
                    </a:lnTo>
                    <a:lnTo>
                      <a:pt x="17279" y="45677"/>
                    </a:lnTo>
                    <a:close/>
                    <a:moveTo>
                      <a:pt x="17170" y="45569"/>
                    </a:moveTo>
                    <a:lnTo>
                      <a:pt x="17143" y="45596"/>
                    </a:lnTo>
                    <a:lnTo>
                      <a:pt x="17116" y="45623"/>
                    </a:lnTo>
                    <a:lnTo>
                      <a:pt x="17116" y="45677"/>
                    </a:lnTo>
                    <a:lnTo>
                      <a:pt x="17116" y="45705"/>
                    </a:lnTo>
                    <a:lnTo>
                      <a:pt x="17089" y="45732"/>
                    </a:lnTo>
                    <a:lnTo>
                      <a:pt x="16980" y="45786"/>
                    </a:lnTo>
                    <a:lnTo>
                      <a:pt x="16845" y="45813"/>
                    </a:lnTo>
                    <a:lnTo>
                      <a:pt x="16818" y="45867"/>
                    </a:lnTo>
                    <a:lnTo>
                      <a:pt x="16872" y="46057"/>
                    </a:lnTo>
                    <a:lnTo>
                      <a:pt x="16926" y="46003"/>
                    </a:lnTo>
                    <a:lnTo>
                      <a:pt x="16980" y="45894"/>
                    </a:lnTo>
                    <a:lnTo>
                      <a:pt x="17035" y="45867"/>
                    </a:lnTo>
                    <a:lnTo>
                      <a:pt x="17116" y="45840"/>
                    </a:lnTo>
                    <a:lnTo>
                      <a:pt x="17143" y="45813"/>
                    </a:lnTo>
                    <a:lnTo>
                      <a:pt x="17170" y="45759"/>
                    </a:lnTo>
                    <a:lnTo>
                      <a:pt x="17170" y="45732"/>
                    </a:lnTo>
                    <a:lnTo>
                      <a:pt x="17197" y="45732"/>
                    </a:lnTo>
                    <a:lnTo>
                      <a:pt x="17225" y="45677"/>
                    </a:lnTo>
                    <a:lnTo>
                      <a:pt x="17265" y="45677"/>
                    </a:lnTo>
                    <a:lnTo>
                      <a:pt x="17252" y="45650"/>
                    </a:lnTo>
                    <a:lnTo>
                      <a:pt x="17170" y="45569"/>
                    </a:lnTo>
                    <a:close/>
                    <a:moveTo>
                      <a:pt x="14919" y="46139"/>
                    </a:moveTo>
                    <a:lnTo>
                      <a:pt x="15082" y="46220"/>
                    </a:lnTo>
                    <a:lnTo>
                      <a:pt x="15516" y="46301"/>
                    </a:lnTo>
                    <a:lnTo>
                      <a:pt x="15597" y="46328"/>
                    </a:lnTo>
                    <a:lnTo>
                      <a:pt x="15624" y="46356"/>
                    </a:lnTo>
                    <a:lnTo>
                      <a:pt x="15624" y="46383"/>
                    </a:lnTo>
                    <a:lnTo>
                      <a:pt x="15678" y="46383"/>
                    </a:lnTo>
                    <a:lnTo>
                      <a:pt x="15733" y="46356"/>
                    </a:lnTo>
                    <a:lnTo>
                      <a:pt x="15760" y="46328"/>
                    </a:lnTo>
                    <a:lnTo>
                      <a:pt x="15733" y="46274"/>
                    </a:lnTo>
                    <a:lnTo>
                      <a:pt x="15706" y="46247"/>
                    </a:lnTo>
                    <a:lnTo>
                      <a:pt x="15624" y="46247"/>
                    </a:lnTo>
                    <a:lnTo>
                      <a:pt x="15570" y="46220"/>
                    </a:lnTo>
                    <a:lnTo>
                      <a:pt x="15163" y="46220"/>
                    </a:lnTo>
                    <a:lnTo>
                      <a:pt x="15082" y="46193"/>
                    </a:lnTo>
                    <a:lnTo>
                      <a:pt x="14973" y="46139"/>
                    </a:lnTo>
                    <a:close/>
                    <a:moveTo>
                      <a:pt x="6375" y="45623"/>
                    </a:moveTo>
                    <a:lnTo>
                      <a:pt x="6321" y="45650"/>
                    </a:lnTo>
                    <a:lnTo>
                      <a:pt x="6321" y="45677"/>
                    </a:lnTo>
                    <a:lnTo>
                      <a:pt x="6294" y="45705"/>
                    </a:lnTo>
                    <a:lnTo>
                      <a:pt x="6294" y="45732"/>
                    </a:lnTo>
                    <a:lnTo>
                      <a:pt x="6294" y="45759"/>
                    </a:lnTo>
                    <a:lnTo>
                      <a:pt x="6266" y="45786"/>
                    </a:lnTo>
                    <a:lnTo>
                      <a:pt x="6239" y="45813"/>
                    </a:lnTo>
                    <a:lnTo>
                      <a:pt x="6212" y="45867"/>
                    </a:lnTo>
                    <a:lnTo>
                      <a:pt x="6185" y="45867"/>
                    </a:lnTo>
                    <a:lnTo>
                      <a:pt x="6158" y="45894"/>
                    </a:lnTo>
                    <a:lnTo>
                      <a:pt x="6104" y="45894"/>
                    </a:lnTo>
                    <a:lnTo>
                      <a:pt x="5887" y="45867"/>
                    </a:lnTo>
                    <a:lnTo>
                      <a:pt x="5860" y="45894"/>
                    </a:lnTo>
                    <a:lnTo>
                      <a:pt x="5887" y="45922"/>
                    </a:lnTo>
                    <a:lnTo>
                      <a:pt x="5914" y="46057"/>
                    </a:lnTo>
                    <a:lnTo>
                      <a:pt x="5968" y="46084"/>
                    </a:lnTo>
                    <a:lnTo>
                      <a:pt x="6077" y="46166"/>
                    </a:lnTo>
                    <a:lnTo>
                      <a:pt x="6185" y="46247"/>
                    </a:lnTo>
                    <a:lnTo>
                      <a:pt x="6239" y="46356"/>
                    </a:lnTo>
                    <a:lnTo>
                      <a:pt x="6348" y="46600"/>
                    </a:lnTo>
                    <a:lnTo>
                      <a:pt x="6375" y="46898"/>
                    </a:lnTo>
                    <a:lnTo>
                      <a:pt x="6429" y="47061"/>
                    </a:lnTo>
                    <a:lnTo>
                      <a:pt x="6483" y="47088"/>
                    </a:lnTo>
                    <a:lnTo>
                      <a:pt x="6511" y="47088"/>
                    </a:lnTo>
                    <a:lnTo>
                      <a:pt x="6565" y="47115"/>
                    </a:lnTo>
                    <a:lnTo>
                      <a:pt x="6565" y="47115"/>
                    </a:lnTo>
                    <a:lnTo>
                      <a:pt x="6538" y="47061"/>
                    </a:lnTo>
                    <a:lnTo>
                      <a:pt x="6538" y="47034"/>
                    </a:lnTo>
                    <a:lnTo>
                      <a:pt x="6538" y="46979"/>
                    </a:lnTo>
                    <a:lnTo>
                      <a:pt x="6565" y="46925"/>
                    </a:lnTo>
                    <a:lnTo>
                      <a:pt x="6483" y="46817"/>
                    </a:lnTo>
                    <a:lnTo>
                      <a:pt x="6538" y="46627"/>
                    </a:lnTo>
                    <a:lnTo>
                      <a:pt x="6673" y="46301"/>
                    </a:lnTo>
                    <a:lnTo>
                      <a:pt x="6673" y="45949"/>
                    </a:lnTo>
                    <a:lnTo>
                      <a:pt x="6646" y="45894"/>
                    </a:lnTo>
                    <a:lnTo>
                      <a:pt x="6447" y="45646"/>
                    </a:lnTo>
                    <a:lnTo>
                      <a:pt x="6402" y="45623"/>
                    </a:lnTo>
                    <a:close/>
                    <a:moveTo>
                      <a:pt x="14621" y="47386"/>
                    </a:moveTo>
                    <a:lnTo>
                      <a:pt x="14756" y="47522"/>
                    </a:lnTo>
                    <a:lnTo>
                      <a:pt x="14865" y="47576"/>
                    </a:lnTo>
                    <a:lnTo>
                      <a:pt x="14946" y="47712"/>
                    </a:lnTo>
                    <a:lnTo>
                      <a:pt x="15000" y="47739"/>
                    </a:lnTo>
                    <a:lnTo>
                      <a:pt x="15028" y="47712"/>
                    </a:lnTo>
                    <a:lnTo>
                      <a:pt x="14973" y="47657"/>
                    </a:lnTo>
                    <a:lnTo>
                      <a:pt x="14865" y="47522"/>
                    </a:lnTo>
                    <a:lnTo>
                      <a:pt x="14838" y="47495"/>
                    </a:lnTo>
                    <a:lnTo>
                      <a:pt x="14675" y="47386"/>
                    </a:lnTo>
                    <a:close/>
                    <a:moveTo>
                      <a:pt x="13481" y="47983"/>
                    </a:moveTo>
                    <a:lnTo>
                      <a:pt x="13563" y="48091"/>
                    </a:lnTo>
                    <a:lnTo>
                      <a:pt x="13590" y="48146"/>
                    </a:lnTo>
                    <a:lnTo>
                      <a:pt x="13590" y="48227"/>
                    </a:lnTo>
                    <a:lnTo>
                      <a:pt x="13617" y="48281"/>
                    </a:lnTo>
                    <a:lnTo>
                      <a:pt x="13644" y="48336"/>
                    </a:lnTo>
                    <a:lnTo>
                      <a:pt x="13726" y="48444"/>
                    </a:lnTo>
                    <a:lnTo>
                      <a:pt x="13834" y="48634"/>
                    </a:lnTo>
                    <a:lnTo>
                      <a:pt x="13888" y="48661"/>
                    </a:lnTo>
                    <a:lnTo>
                      <a:pt x="13943" y="48634"/>
                    </a:lnTo>
                    <a:lnTo>
                      <a:pt x="13915" y="48634"/>
                    </a:lnTo>
                    <a:lnTo>
                      <a:pt x="13861" y="48580"/>
                    </a:lnTo>
                    <a:lnTo>
                      <a:pt x="13834" y="48525"/>
                    </a:lnTo>
                    <a:lnTo>
                      <a:pt x="13861" y="48498"/>
                    </a:lnTo>
                    <a:lnTo>
                      <a:pt x="13888" y="48525"/>
                    </a:lnTo>
                    <a:lnTo>
                      <a:pt x="13970" y="48580"/>
                    </a:lnTo>
                    <a:lnTo>
                      <a:pt x="14024" y="48661"/>
                    </a:lnTo>
                    <a:lnTo>
                      <a:pt x="13997" y="48742"/>
                    </a:lnTo>
                    <a:lnTo>
                      <a:pt x="14105" y="48770"/>
                    </a:lnTo>
                    <a:lnTo>
                      <a:pt x="14132" y="48715"/>
                    </a:lnTo>
                    <a:lnTo>
                      <a:pt x="14160" y="48661"/>
                    </a:lnTo>
                    <a:lnTo>
                      <a:pt x="14160" y="48580"/>
                    </a:lnTo>
                    <a:lnTo>
                      <a:pt x="14132" y="48553"/>
                    </a:lnTo>
                    <a:lnTo>
                      <a:pt x="13943" y="48498"/>
                    </a:lnTo>
                    <a:lnTo>
                      <a:pt x="13888" y="48444"/>
                    </a:lnTo>
                    <a:lnTo>
                      <a:pt x="13861" y="48417"/>
                    </a:lnTo>
                    <a:lnTo>
                      <a:pt x="13698" y="48254"/>
                    </a:lnTo>
                    <a:lnTo>
                      <a:pt x="13536" y="48010"/>
                    </a:lnTo>
                    <a:lnTo>
                      <a:pt x="13509" y="48010"/>
                    </a:lnTo>
                    <a:lnTo>
                      <a:pt x="13509" y="47983"/>
                    </a:lnTo>
                    <a:close/>
                    <a:moveTo>
                      <a:pt x="15407" y="51373"/>
                    </a:moveTo>
                    <a:lnTo>
                      <a:pt x="15326" y="51428"/>
                    </a:lnTo>
                    <a:lnTo>
                      <a:pt x="15217" y="51482"/>
                    </a:lnTo>
                    <a:lnTo>
                      <a:pt x="15109" y="51590"/>
                    </a:lnTo>
                    <a:lnTo>
                      <a:pt x="15082" y="51672"/>
                    </a:lnTo>
                    <a:lnTo>
                      <a:pt x="15136" y="51753"/>
                    </a:lnTo>
                    <a:lnTo>
                      <a:pt x="15217" y="51753"/>
                    </a:lnTo>
                    <a:lnTo>
                      <a:pt x="15217" y="51726"/>
                    </a:lnTo>
                    <a:lnTo>
                      <a:pt x="15217" y="51699"/>
                    </a:lnTo>
                    <a:lnTo>
                      <a:pt x="15217" y="51645"/>
                    </a:lnTo>
                    <a:lnTo>
                      <a:pt x="15217" y="51618"/>
                    </a:lnTo>
                    <a:lnTo>
                      <a:pt x="15244" y="51618"/>
                    </a:lnTo>
                    <a:lnTo>
                      <a:pt x="15299" y="51590"/>
                    </a:lnTo>
                    <a:lnTo>
                      <a:pt x="15353" y="51590"/>
                    </a:lnTo>
                    <a:lnTo>
                      <a:pt x="15407" y="51618"/>
                    </a:lnTo>
                    <a:lnTo>
                      <a:pt x="15407" y="51618"/>
                    </a:lnTo>
                    <a:lnTo>
                      <a:pt x="15380" y="51563"/>
                    </a:lnTo>
                    <a:lnTo>
                      <a:pt x="15353" y="51509"/>
                    </a:lnTo>
                    <a:lnTo>
                      <a:pt x="15353" y="51482"/>
                    </a:lnTo>
                    <a:lnTo>
                      <a:pt x="15434" y="51482"/>
                    </a:lnTo>
                    <a:lnTo>
                      <a:pt x="15434" y="51455"/>
                    </a:lnTo>
                    <a:lnTo>
                      <a:pt x="15407" y="51428"/>
                    </a:lnTo>
                    <a:lnTo>
                      <a:pt x="15461" y="51428"/>
                    </a:lnTo>
                    <a:lnTo>
                      <a:pt x="15461" y="51401"/>
                    </a:lnTo>
                    <a:lnTo>
                      <a:pt x="15434" y="51373"/>
                    </a:lnTo>
                    <a:close/>
                    <a:moveTo>
                      <a:pt x="10742" y="1"/>
                    </a:moveTo>
                    <a:lnTo>
                      <a:pt x="10715" y="28"/>
                    </a:lnTo>
                    <a:lnTo>
                      <a:pt x="10579" y="137"/>
                    </a:lnTo>
                    <a:lnTo>
                      <a:pt x="10552" y="164"/>
                    </a:lnTo>
                    <a:lnTo>
                      <a:pt x="10525" y="245"/>
                    </a:lnTo>
                    <a:lnTo>
                      <a:pt x="10525" y="299"/>
                    </a:lnTo>
                    <a:lnTo>
                      <a:pt x="10498" y="354"/>
                    </a:lnTo>
                    <a:lnTo>
                      <a:pt x="10444" y="408"/>
                    </a:lnTo>
                    <a:lnTo>
                      <a:pt x="10362" y="408"/>
                    </a:lnTo>
                    <a:lnTo>
                      <a:pt x="10335" y="381"/>
                    </a:lnTo>
                    <a:lnTo>
                      <a:pt x="10308" y="381"/>
                    </a:lnTo>
                    <a:lnTo>
                      <a:pt x="10281" y="354"/>
                    </a:lnTo>
                    <a:lnTo>
                      <a:pt x="10281" y="381"/>
                    </a:lnTo>
                    <a:lnTo>
                      <a:pt x="10254" y="381"/>
                    </a:lnTo>
                    <a:lnTo>
                      <a:pt x="10254" y="408"/>
                    </a:lnTo>
                    <a:lnTo>
                      <a:pt x="10227" y="408"/>
                    </a:lnTo>
                    <a:lnTo>
                      <a:pt x="9955" y="489"/>
                    </a:lnTo>
                    <a:lnTo>
                      <a:pt x="9901" y="516"/>
                    </a:lnTo>
                    <a:lnTo>
                      <a:pt x="9820" y="571"/>
                    </a:lnTo>
                    <a:lnTo>
                      <a:pt x="9684" y="652"/>
                    </a:lnTo>
                    <a:lnTo>
                      <a:pt x="9576" y="760"/>
                    </a:lnTo>
                    <a:lnTo>
                      <a:pt x="9494" y="760"/>
                    </a:lnTo>
                    <a:lnTo>
                      <a:pt x="9413" y="706"/>
                    </a:lnTo>
                    <a:lnTo>
                      <a:pt x="9359" y="706"/>
                    </a:lnTo>
                    <a:lnTo>
                      <a:pt x="9304" y="733"/>
                    </a:lnTo>
                    <a:lnTo>
                      <a:pt x="9304" y="788"/>
                    </a:lnTo>
                    <a:lnTo>
                      <a:pt x="9304" y="842"/>
                    </a:lnTo>
                    <a:lnTo>
                      <a:pt x="9277" y="896"/>
                    </a:lnTo>
                    <a:lnTo>
                      <a:pt x="9196" y="977"/>
                    </a:lnTo>
                    <a:lnTo>
                      <a:pt x="9114" y="977"/>
                    </a:lnTo>
                    <a:lnTo>
                      <a:pt x="9087" y="1032"/>
                    </a:lnTo>
                    <a:lnTo>
                      <a:pt x="9169" y="1520"/>
                    </a:lnTo>
                    <a:lnTo>
                      <a:pt x="9169" y="1574"/>
                    </a:lnTo>
                    <a:lnTo>
                      <a:pt x="9169" y="1628"/>
                    </a:lnTo>
                    <a:lnTo>
                      <a:pt x="9006" y="1710"/>
                    </a:lnTo>
                    <a:lnTo>
                      <a:pt x="8952" y="1764"/>
                    </a:lnTo>
                    <a:lnTo>
                      <a:pt x="8843" y="1927"/>
                    </a:lnTo>
                    <a:lnTo>
                      <a:pt x="8789" y="1981"/>
                    </a:lnTo>
                    <a:lnTo>
                      <a:pt x="8735" y="2008"/>
                    </a:lnTo>
                    <a:lnTo>
                      <a:pt x="8681" y="2035"/>
                    </a:lnTo>
                    <a:lnTo>
                      <a:pt x="8626" y="2035"/>
                    </a:lnTo>
                    <a:lnTo>
                      <a:pt x="8491" y="2008"/>
                    </a:lnTo>
                    <a:lnTo>
                      <a:pt x="8436" y="1981"/>
                    </a:lnTo>
                    <a:lnTo>
                      <a:pt x="8409" y="2008"/>
                    </a:lnTo>
                    <a:lnTo>
                      <a:pt x="8382" y="2035"/>
                    </a:lnTo>
                    <a:lnTo>
                      <a:pt x="8355" y="2062"/>
                    </a:lnTo>
                    <a:lnTo>
                      <a:pt x="8328" y="2035"/>
                    </a:lnTo>
                    <a:lnTo>
                      <a:pt x="8301" y="2008"/>
                    </a:lnTo>
                    <a:lnTo>
                      <a:pt x="8274" y="2008"/>
                    </a:lnTo>
                    <a:lnTo>
                      <a:pt x="8274" y="1981"/>
                    </a:lnTo>
                    <a:lnTo>
                      <a:pt x="8274" y="1954"/>
                    </a:lnTo>
                    <a:lnTo>
                      <a:pt x="8247" y="1927"/>
                    </a:lnTo>
                    <a:lnTo>
                      <a:pt x="8247" y="1954"/>
                    </a:lnTo>
                    <a:lnTo>
                      <a:pt x="8192" y="2008"/>
                    </a:lnTo>
                    <a:lnTo>
                      <a:pt x="7975" y="2198"/>
                    </a:lnTo>
                    <a:lnTo>
                      <a:pt x="7894" y="2279"/>
                    </a:lnTo>
                    <a:lnTo>
                      <a:pt x="7596" y="2469"/>
                    </a:lnTo>
                    <a:lnTo>
                      <a:pt x="7568" y="2469"/>
                    </a:lnTo>
                    <a:lnTo>
                      <a:pt x="7514" y="2496"/>
                    </a:lnTo>
                    <a:lnTo>
                      <a:pt x="7487" y="2469"/>
                    </a:lnTo>
                    <a:lnTo>
                      <a:pt x="7406" y="2415"/>
                    </a:lnTo>
                    <a:lnTo>
                      <a:pt x="7216" y="2334"/>
                    </a:lnTo>
                    <a:lnTo>
                      <a:pt x="7162" y="2279"/>
                    </a:lnTo>
                    <a:lnTo>
                      <a:pt x="7162" y="2225"/>
                    </a:lnTo>
                    <a:lnTo>
                      <a:pt x="7134" y="2144"/>
                    </a:lnTo>
                    <a:lnTo>
                      <a:pt x="7162" y="2062"/>
                    </a:lnTo>
                    <a:lnTo>
                      <a:pt x="7189" y="1981"/>
                    </a:lnTo>
                    <a:lnTo>
                      <a:pt x="7107" y="1981"/>
                    </a:lnTo>
                    <a:lnTo>
                      <a:pt x="6809" y="2089"/>
                    </a:lnTo>
                    <a:lnTo>
                      <a:pt x="6700" y="2089"/>
                    </a:lnTo>
                    <a:lnTo>
                      <a:pt x="6673" y="2117"/>
                    </a:lnTo>
                    <a:lnTo>
                      <a:pt x="6619" y="2144"/>
                    </a:lnTo>
                    <a:lnTo>
                      <a:pt x="6592" y="2171"/>
                    </a:lnTo>
                    <a:lnTo>
                      <a:pt x="6565" y="2252"/>
                    </a:lnTo>
                    <a:lnTo>
                      <a:pt x="6538" y="2279"/>
                    </a:lnTo>
                    <a:lnTo>
                      <a:pt x="6456" y="2388"/>
                    </a:lnTo>
                    <a:lnTo>
                      <a:pt x="6429" y="2469"/>
                    </a:lnTo>
                    <a:lnTo>
                      <a:pt x="6402" y="2713"/>
                    </a:lnTo>
                    <a:lnTo>
                      <a:pt x="6402" y="2768"/>
                    </a:lnTo>
                    <a:lnTo>
                      <a:pt x="6348" y="2876"/>
                    </a:lnTo>
                    <a:lnTo>
                      <a:pt x="6321" y="2930"/>
                    </a:lnTo>
                    <a:lnTo>
                      <a:pt x="6321" y="2985"/>
                    </a:lnTo>
                    <a:lnTo>
                      <a:pt x="6348" y="3039"/>
                    </a:lnTo>
                    <a:lnTo>
                      <a:pt x="6321" y="3093"/>
                    </a:lnTo>
                    <a:lnTo>
                      <a:pt x="6294" y="3120"/>
                    </a:lnTo>
                    <a:lnTo>
                      <a:pt x="6239" y="3147"/>
                    </a:lnTo>
                    <a:lnTo>
                      <a:pt x="6212" y="3120"/>
                    </a:lnTo>
                    <a:lnTo>
                      <a:pt x="6185" y="3093"/>
                    </a:lnTo>
                    <a:lnTo>
                      <a:pt x="6131" y="3066"/>
                    </a:lnTo>
                    <a:lnTo>
                      <a:pt x="6104" y="3066"/>
                    </a:lnTo>
                    <a:lnTo>
                      <a:pt x="6049" y="2957"/>
                    </a:lnTo>
                    <a:lnTo>
                      <a:pt x="6022" y="2930"/>
                    </a:lnTo>
                    <a:lnTo>
                      <a:pt x="5995" y="2930"/>
                    </a:lnTo>
                    <a:lnTo>
                      <a:pt x="5941" y="2903"/>
                    </a:lnTo>
                    <a:lnTo>
                      <a:pt x="5860" y="2822"/>
                    </a:lnTo>
                    <a:lnTo>
                      <a:pt x="5833" y="2795"/>
                    </a:lnTo>
                    <a:lnTo>
                      <a:pt x="5805" y="2795"/>
                    </a:lnTo>
                    <a:lnTo>
                      <a:pt x="5724" y="2686"/>
                    </a:lnTo>
                    <a:lnTo>
                      <a:pt x="5724" y="2659"/>
                    </a:lnTo>
                    <a:lnTo>
                      <a:pt x="5670" y="2605"/>
                    </a:lnTo>
                    <a:lnTo>
                      <a:pt x="5453" y="2388"/>
                    </a:lnTo>
                    <a:lnTo>
                      <a:pt x="5209" y="2117"/>
                    </a:lnTo>
                    <a:lnTo>
                      <a:pt x="5182" y="2089"/>
                    </a:lnTo>
                    <a:lnTo>
                      <a:pt x="5046" y="2171"/>
                    </a:lnTo>
                    <a:lnTo>
                      <a:pt x="4992" y="2198"/>
                    </a:lnTo>
                    <a:lnTo>
                      <a:pt x="4965" y="2252"/>
                    </a:lnTo>
                    <a:lnTo>
                      <a:pt x="4937" y="2306"/>
                    </a:lnTo>
                    <a:lnTo>
                      <a:pt x="4910" y="2361"/>
                    </a:lnTo>
                    <a:lnTo>
                      <a:pt x="4856" y="2442"/>
                    </a:lnTo>
                    <a:lnTo>
                      <a:pt x="4829" y="2496"/>
                    </a:lnTo>
                    <a:lnTo>
                      <a:pt x="4856" y="2659"/>
                    </a:lnTo>
                    <a:lnTo>
                      <a:pt x="4856" y="2686"/>
                    </a:lnTo>
                    <a:lnTo>
                      <a:pt x="4829" y="2713"/>
                    </a:lnTo>
                    <a:lnTo>
                      <a:pt x="4720" y="2876"/>
                    </a:lnTo>
                    <a:lnTo>
                      <a:pt x="4693" y="2903"/>
                    </a:lnTo>
                    <a:lnTo>
                      <a:pt x="4639" y="2876"/>
                    </a:lnTo>
                    <a:lnTo>
                      <a:pt x="4585" y="2849"/>
                    </a:lnTo>
                    <a:lnTo>
                      <a:pt x="4503" y="2768"/>
                    </a:lnTo>
                    <a:lnTo>
                      <a:pt x="4368" y="2551"/>
                    </a:lnTo>
                    <a:lnTo>
                      <a:pt x="4368" y="2496"/>
                    </a:lnTo>
                    <a:lnTo>
                      <a:pt x="4341" y="2442"/>
                    </a:lnTo>
                    <a:lnTo>
                      <a:pt x="4368" y="2388"/>
                    </a:lnTo>
                    <a:lnTo>
                      <a:pt x="4341" y="2334"/>
                    </a:lnTo>
                    <a:lnTo>
                      <a:pt x="4286" y="2306"/>
                    </a:lnTo>
                    <a:lnTo>
                      <a:pt x="4259" y="2252"/>
                    </a:lnTo>
                    <a:lnTo>
                      <a:pt x="4232" y="2225"/>
                    </a:lnTo>
                    <a:lnTo>
                      <a:pt x="4205" y="2198"/>
                    </a:lnTo>
                    <a:lnTo>
                      <a:pt x="4151" y="2171"/>
                    </a:lnTo>
                    <a:lnTo>
                      <a:pt x="4069" y="2144"/>
                    </a:lnTo>
                    <a:lnTo>
                      <a:pt x="4042" y="2144"/>
                    </a:lnTo>
                    <a:lnTo>
                      <a:pt x="3907" y="2388"/>
                    </a:lnTo>
                    <a:lnTo>
                      <a:pt x="3852" y="2551"/>
                    </a:lnTo>
                    <a:lnTo>
                      <a:pt x="3825" y="2578"/>
                    </a:lnTo>
                    <a:lnTo>
                      <a:pt x="3771" y="2632"/>
                    </a:lnTo>
                    <a:lnTo>
                      <a:pt x="3554" y="2740"/>
                    </a:lnTo>
                    <a:lnTo>
                      <a:pt x="3473" y="2795"/>
                    </a:lnTo>
                    <a:lnTo>
                      <a:pt x="3418" y="2903"/>
                    </a:lnTo>
                    <a:lnTo>
                      <a:pt x="3446" y="2930"/>
                    </a:lnTo>
                    <a:lnTo>
                      <a:pt x="3473" y="2985"/>
                    </a:lnTo>
                    <a:lnTo>
                      <a:pt x="3473" y="3039"/>
                    </a:lnTo>
                    <a:lnTo>
                      <a:pt x="3473" y="3066"/>
                    </a:lnTo>
                    <a:lnTo>
                      <a:pt x="3283" y="3174"/>
                    </a:lnTo>
                    <a:lnTo>
                      <a:pt x="3229" y="3202"/>
                    </a:lnTo>
                    <a:lnTo>
                      <a:pt x="3174" y="3202"/>
                    </a:lnTo>
                    <a:lnTo>
                      <a:pt x="3120" y="3256"/>
                    </a:lnTo>
                    <a:lnTo>
                      <a:pt x="3147" y="3283"/>
                    </a:lnTo>
                    <a:lnTo>
                      <a:pt x="3147" y="3364"/>
                    </a:lnTo>
                    <a:lnTo>
                      <a:pt x="3147" y="3419"/>
                    </a:lnTo>
                    <a:lnTo>
                      <a:pt x="3093" y="3446"/>
                    </a:lnTo>
                    <a:lnTo>
                      <a:pt x="3012" y="3446"/>
                    </a:lnTo>
                    <a:lnTo>
                      <a:pt x="2957" y="3419"/>
                    </a:lnTo>
                    <a:lnTo>
                      <a:pt x="2849" y="3337"/>
                    </a:lnTo>
                    <a:lnTo>
                      <a:pt x="2713" y="3310"/>
                    </a:lnTo>
                    <a:lnTo>
                      <a:pt x="2659" y="3283"/>
                    </a:lnTo>
                    <a:lnTo>
                      <a:pt x="2632" y="3256"/>
                    </a:lnTo>
                    <a:lnTo>
                      <a:pt x="2523" y="3012"/>
                    </a:lnTo>
                    <a:lnTo>
                      <a:pt x="2496" y="2957"/>
                    </a:lnTo>
                    <a:lnTo>
                      <a:pt x="2469" y="2876"/>
                    </a:lnTo>
                    <a:lnTo>
                      <a:pt x="2415" y="2822"/>
                    </a:lnTo>
                    <a:lnTo>
                      <a:pt x="2361" y="2795"/>
                    </a:lnTo>
                    <a:lnTo>
                      <a:pt x="2225" y="2768"/>
                    </a:lnTo>
                    <a:lnTo>
                      <a:pt x="2144" y="2740"/>
                    </a:lnTo>
                    <a:lnTo>
                      <a:pt x="1954" y="2578"/>
                    </a:lnTo>
                    <a:lnTo>
                      <a:pt x="1872" y="2551"/>
                    </a:lnTo>
                    <a:lnTo>
                      <a:pt x="1737" y="2523"/>
                    </a:lnTo>
                    <a:lnTo>
                      <a:pt x="1683" y="2496"/>
                    </a:lnTo>
                    <a:lnTo>
                      <a:pt x="1655" y="2469"/>
                    </a:lnTo>
                    <a:lnTo>
                      <a:pt x="1601" y="2415"/>
                    </a:lnTo>
                    <a:lnTo>
                      <a:pt x="1547" y="2415"/>
                    </a:lnTo>
                    <a:lnTo>
                      <a:pt x="1520" y="2442"/>
                    </a:lnTo>
                    <a:lnTo>
                      <a:pt x="1520" y="2469"/>
                    </a:lnTo>
                    <a:lnTo>
                      <a:pt x="1411" y="2469"/>
                    </a:lnTo>
                    <a:lnTo>
                      <a:pt x="1384" y="2442"/>
                    </a:lnTo>
                    <a:lnTo>
                      <a:pt x="1384" y="2361"/>
                    </a:lnTo>
                    <a:lnTo>
                      <a:pt x="1357" y="2306"/>
                    </a:lnTo>
                    <a:lnTo>
                      <a:pt x="1276" y="2225"/>
                    </a:lnTo>
                    <a:lnTo>
                      <a:pt x="1194" y="2198"/>
                    </a:lnTo>
                    <a:lnTo>
                      <a:pt x="1086" y="2225"/>
                    </a:lnTo>
                    <a:lnTo>
                      <a:pt x="1032" y="2306"/>
                    </a:lnTo>
                    <a:lnTo>
                      <a:pt x="1004" y="2415"/>
                    </a:lnTo>
                    <a:lnTo>
                      <a:pt x="977" y="2496"/>
                    </a:lnTo>
                    <a:lnTo>
                      <a:pt x="950" y="2523"/>
                    </a:lnTo>
                    <a:lnTo>
                      <a:pt x="896" y="2551"/>
                    </a:lnTo>
                    <a:lnTo>
                      <a:pt x="842" y="2551"/>
                    </a:lnTo>
                    <a:lnTo>
                      <a:pt x="815" y="2578"/>
                    </a:lnTo>
                    <a:lnTo>
                      <a:pt x="815" y="2605"/>
                    </a:lnTo>
                    <a:lnTo>
                      <a:pt x="842" y="2632"/>
                    </a:lnTo>
                    <a:lnTo>
                      <a:pt x="869" y="2659"/>
                    </a:lnTo>
                    <a:lnTo>
                      <a:pt x="896" y="2686"/>
                    </a:lnTo>
                    <a:lnTo>
                      <a:pt x="896" y="2713"/>
                    </a:lnTo>
                    <a:lnTo>
                      <a:pt x="869" y="2768"/>
                    </a:lnTo>
                    <a:lnTo>
                      <a:pt x="462" y="3202"/>
                    </a:lnTo>
                    <a:lnTo>
                      <a:pt x="435" y="3283"/>
                    </a:lnTo>
                    <a:lnTo>
                      <a:pt x="408" y="3391"/>
                    </a:lnTo>
                    <a:lnTo>
                      <a:pt x="381" y="3473"/>
                    </a:lnTo>
                    <a:lnTo>
                      <a:pt x="353" y="3527"/>
                    </a:lnTo>
                    <a:lnTo>
                      <a:pt x="299" y="3527"/>
                    </a:lnTo>
                    <a:lnTo>
                      <a:pt x="245" y="3473"/>
                    </a:lnTo>
                    <a:lnTo>
                      <a:pt x="109" y="3473"/>
                    </a:lnTo>
                    <a:lnTo>
                      <a:pt x="28" y="3527"/>
                    </a:lnTo>
                    <a:lnTo>
                      <a:pt x="1" y="3581"/>
                    </a:lnTo>
                    <a:lnTo>
                      <a:pt x="28" y="3608"/>
                    </a:lnTo>
                    <a:lnTo>
                      <a:pt x="55" y="3663"/>
                    </a:lnTo>
                    <a:lnTo>
                      <a:pt x="82" y="3771"/>
                    </a:lnTo>
                    <a:lnTo>
                      <a:pt x="82" y="3798"/>
                    </a:lnTo>
                    <a:lnTo>
                      <a:pt x="136" y="3798"/>
                    </a:lnTo>
                    <a:lnTo>
                      <a:pt x="136" y="3825"/>
                    </a:lnTo>
                    <a:lnTo>
                      <a:pt x="136" y="3853"/>
                    </a:lnTo>
                    <a:lnTo>
                      <a:pt x="136" y="3880"/>
                    </a:lnTo>
                    <a:lnTo>
                      <a:pt x="136" y="3907"/>
                    </a:lnTo>
                    <a:lnTo>
                      <a:pt x="191" y="3961"/>
                    </a:lnTo>
                    <a:lnTo>
                      <a:pt x="245" y="4015"/>
                    </a:lnTo>
                    <a:lnTo>
                      <a:pt x="299" y="4042"/>
                    </a:lnTo>
                    <a:lnTo>
                      <a:pt x="299" y="4124"/>
                    </a:lnTo>
                    <a:lnTo>
                      <a:pt x="381" y="4178"/>
                    </a:lnTo>
                    <a:lnTo>
                      <a:pt x="570" y="4287"/>
                    </a:lnTo>
                    <a:lnTo>
                      <a:pt x="815" y="4531"/>
                    </a:lnTo>
                    <a:lnTo>
                      <a:pt x="923" y="4585"/>
                    </a:lnTo>
                    <a:lnTo>
                      <a:pt x="950" y="4612"/>
                    </a:lnTo>
                    <a:lnTo>
                      <a:pt x="977" y="4666"/>
                    </a:lnTo>
                    <a:lnTo>
                      <a:pt x="1004" y="4748"/>
                    </a:lnTo>
                    <a:lnTo>
                      <a:pt x="1032" y="4802"/>
                    </a:lnTo>
                    <a:lnTo>
                      <a:pt x="1113" y="4856"/>
                    </a:lnTo>
                    <a:lnTo>
                      <a:pt x="1194" y="4910"/>
                    </a:lnTo>
                    <a:lnTo>
                      <a:pt x="1249" y="4937"/>
                    </a:lnTo>
                    <a:lnTo>
                      <a:pt x="1221" y="4992"/>
                    </a:lnTo>
                    <a:lnTo>
                      <a:pt x="1194" y="4992"/>
                    </a:lnTo>
                    <a:lnTo>
                      <a:pt x="1194" y="5019"/>
                    </a:lnTo>
                    <a:lnTo>
                      <a:pt x="1194" y="5046"/>
                    </a:lnTo>
                    <a:lnTo>
                      <a:pt x="1221" y="5182"/>
                    </a:lnTo>
                    <a:lnTo>
                      <a:pt x="1357" y="5236"/>
                    </a:lnTo>
                    <a:lnTo>
                      <a:pt x="1493" y="5290"/>
                    </a:lnTo>
                    <a:lnTo>
                      <a:pt x="1601" y="5371"/>
                    </a:lnTo>
                    <a:lnTo>
                      <a:pt x="1710" y="5643"/>
                    </a:lnTo>
                    <a:lnTo>
                      <a:pt x="1764" y="5805"/>
                    </a:lnTo>
                    <a:lnTo>
                      <a:pt x="1737" y="5995"/>
                    </a:lnTo>
                    <a:lnTo>
                      <a:pt x="1737" y="6077"/>
                    </a:lnTo>
                    <a:lnTo>
                      <a:pt x="1764" y="6185"/>
                    </a:lnTo>
                    <a:lnTo>
                      <a:pt x="1791" y="6239"/>
                    </a:lnTo>
                    <a:lnTo>
                      <a:pt x="1818" y="6267"/>
                    </a:lnTo>
                    <a:lnTo>
                      <a:pt x="2062" y="6267"/>
                    </a:lnTo>
                    <a:lnTo>
                      <a:pt x="2144" y="6185"/>
                    </a:lnTo>
                    <a:lnTo>
                      <a:pt x="2225" y="6077"/>
                    </a:lnTo>
                    <a:lnTo>
                      <a:pt x="2279" y="5968"/>
                    </a:lnTo>
                    <a:lnTo>
                      <a:pt x="2279" y="5670"/>
                    </a:lnTo>
                    <a:lnTo>
                      <a:pt x="2334" y="5616"/>
                    </a:lnTo>
                    <a:lnTo>
                      <a:pt x="2415" y="5670"/>
                    </a:lnTo>
                    <a:lnTo>
                      <a:pt x="2442" y="5833"/>
                    </a:lnTo>
                    <a:lnTo>
                      <a:pt x="2442" y="5995"/>
                    </a:lnTo>
                    <a:lnTo>
                      <a:pt x="2442" y="6050"/>
                    </a:lnTo>
                    <a:lnTo>
                      <a:pt x="2469" y="6104"/>
                    </a:lnTo>
                    <a:lnTo>
                      <a:pt x="2551" y="6104"/>
                    </a:lnTo>
                    <a:lnTo>
                      <a:pt x="2795" y="5995"/>
                    </a:lnTo>
                    <a:lnTo>
                      <a:pt x="2795" y="5968"/>
                    </a:lnTo>
                    <a:lnTo>
                      <a:pt x="2822" y="5995"/>
                    </a:lnTo>
                    <a:lnTo>
                      <a:pt x="2849" y="6022"/>
                    </a:lnTo>
                    <a:lnTo>
                      <a:pt x="2876" y="6077"/>
                    </a:lnTo>
                    <a:lnTo>
                      <a:pt x="2876" y="6104"/>
                    </a:lnTo>
                    <a:lnTo>
                      <a:pt x="2876" y="6375"/>
                    </a:lnTo>
                    <a:lnTo>
                      <a:pt x="2876" y="6456"/>
                    </a:lnTo>
                    <a:lnTo>
                      <a:pt x="2903" y="6538"/>
                    </a:lnTo>
                    <a:lnTo>
                      <a:pt x="2903" y="6565"/>
                    </a:lnTo>
                    <a:lnTo>
                      <a:pt x="2849" y="6646"/>
                    </a:lnTo>
                    <a:lnTo>
                      <a:pt x="2713" y="6809"/>
                    </a:lnTo>
                    <a:lnTo>
                      <a:pt x="2632" y="6863"/>
                    </a:lnTo>
                    <a:lnTo>
                      <a:pt x="2496" y="7107"/>
                    </a:lnTo>
                    <a:lnTo>
                      <a:pt x="2496" y="7107"/>
                    </a:lnTo>
                    <a:lnTo>
                      <a:pt x="2551" y="7080"/>
                    </a:lnTo>
                    <a:lnTo>
                      <a:pt x="2605" y="7053"/>
                    </a:lnTo>
                    <a:lnTo>
                      <a:pt x="2659" y="7026"/>
                    </a:lnTo>
                    <a:lnTo>
                      <a:pt x="2713" y="7026"/>
                    </a:lnTo>
                    <a:lnTo>
                      <a:pt x="2713" y="7080"/>
                    </a:lnTo>
                    <a:lnTo>
                      <a:pt x="2605" y="7243"/>
                    </a:lnTo>
                    <a:lnTo>
                      <a:pt x="2578" y="7324"/>
                    </a:lnTo>
                    <a:lnTo>
                      <a:pt x="2578" y="7487"/>
                    </a:lnTo>
                    <a:lnTo>
                      <a:pt x="2578" y="7541"/>
                    </a:lnTo>
                    <a:lnTo>
                      <a:pt x="2523" y="7596"/>
                    </a:lnTo>
                    <a:lnTo>
                      <a:pt x="2415" y="7623"/>
                    </a:lnTo>
                    <a:lnTo>
                      <a:pt x="2361" y="7677"/>
                    </a:lnTo>
                    <a:lnTo>
                      <a:pt x="2334" y="7731"/>
                    </a:lnTo>
                    <a:lnTo>
                      <a:pt x="2361" y="7758"/>
                    </a:lnTo>
                    <a:lnTo>
                      <a:pt x="2415" y="7731"/>
                    </a:lnTo>
                    <a:lnTo>
                      <a:pt x="2496" y="7758"/>
                    </a:lnTo>
                    <a:lnTo>
                      <a:pt x="2551" y="7758"/>
                    </a:lnTo>
                    <a:lnTo>
                      <a:pt x="2578" y="7785"/>
                    </a:lnTo>
                    <a:lnTo>
                      <a:pt x="2605" y="7840"/>
                    </a:lnTo>
                    <a:lnTo>
                      <a:pt x="2632" y="7867"/>
                    </a:lnTo>
                    <a:lnTo>
                      <a:pt x="2632" y="7921"/>
                    </a:lnTo>
                    <a:lnTo>
                      <a:pt x="2605" y="7975"/>
                    </a:lnTo>
                    <a:lnTo>
                      <a:pt x="2605" y="8030"/>
                    </a:lnTo>
                    <a:lnTo>
                      <a:pt x="2632" y="8057"/>
                    </a:lnTo>
                    <a:lnTo>
                      <a:pt x="2659" y="8057"/>
                    </a:lnTo>
                    <a:lnTo>
                      <a:pt x="2713" y="8084"/>
                    </a:lnTo>
                    <a:lnTo>
                      <a:pt x="2740" y="8138"/>
                    </a:lnTo>
                    <a:lnTo>
                      <a:pt x="2768" y="8274"/>
                    </a:lnTo>
                    <a:lnTo>
                      <a:pt x="2795" y="8355"/>
                    </a:lnTo>
                    <a:lnTo>
                      <a:pt x="2822" y="8382"/>
                    </a:lnTo>
                    <a:lnTo>
                      <a:pt x="2822" y="8409"/>
                    </a:lnTo>
                    <a:lnTo>
                      <a:pt x="2903" y="8409"/>
                    </a:lnTo>
                    <a:lnTo>
                      <a:pt x="2985" y="8464"/>
                    </a:lnTo>
                    <a:lnTo>
                      <a:pt x="3039" y="8518"/>
                    </a:lnTo>
                    <a:lnTo>
                      <a:pt x="3120" y="8681"/>
                    </a:lnTo>
                    <a:lnTo>
                      <a:pt x="3229" y="8898"/>
                    </a:lnTo>
                    <a:lnTo>
                      <a:pt x="3283" y="9006"/>
                    </a:lnTo>
                    <a:lnTo>
                      <a:pt x="3391" y="9142"/>
                    </a:lnTo>
                    <a:lnTo>
                      <a:pt x="3446" y="9196"/>
                    </a:lnTo>
                    <a:lnTo>
                      <a:pt x="3473" y="9196"/>
                    </a:lnTo>
                    <a:lnTo>
                      <a:pt x="3500" y="9223"/>
                    </a:lnTo>
                    <a:lnTo>
                      <a:pt x="3554" y="9223"/>
                    </a:lnTo>
                    <a:lnTo>
                      <a:pt x="3581" y="9250"/>
                    </a:lnTo>
                    <a:lnTo>
                      <a:pt x="3608" y="9250"/>
                    </a:lnTo>
                    <a:lnTo>
                      <a:pt x="3663" y="9277"/>
                    </a:lnTo>
                    <a:lnTo>
                      <a:pt x="3690" y="9304"/>
                    </a:lnTo>
                    <a:lnTo>
                      <a:pt x="3771" y="9304"/>
                    </a:lnTo>
                    <a:lnTo>
                      <a:pt x="3798" y="9277"/>
                    </a:lnTo>
                    <a:lnTo>
                      <a:pt x="3825" y="9277"/>
                    </a:lnTo>
                    <a:lnTo>
                      <a:pt x="3880" y="9304"/>
                    </a:lnTo>
                    <a:lnTo>
                      <a:pt x="4069" y="9386"/>
                    </a:lnTo>
                    <a:lnTo>
                      <a:pt x="4178" y="9413"/>
                    </a:lnTo>
                    <a:lnTo>
                      <a:pt x="4205" y="9440"/>
                    </a:lnTo>
                    <a:lnTo>
                      <a:pt x="4232" y="9440"/>
                    </a:lnTo>
                    <a:lnTo>
                      <a:pt x="4314" y="9413"/>
                    </a:lnTo>
                    <a:lnTo>
                      <a:pt x="4395" y="9359"/>
                    </a:lnTo>
                    <a:lnTo>
                      <a:pt x="4422" y="9359"/>
                    </a:lnTo>
                    <a:lnTo>
                      <a:pt x="4422" y="9332"/>
                    </a:lnTo>
                    <a:lnTo>
                      <a:pt x="4449" y="9304"/>
                    </a:lnTo>
                    <a:lnTo>
                      <a:pt x="4476" y="9332"/>
                    </a:lnTo>
                    <a:lnTo>
                      <a:pt x="4531" y="9386"/>
                    </a:lnTo>
                    <a:lnTo>
                      <a:pt x="4585" y="9494"/>
                    </a:lnTo>
                    <a:lnTo>
                      <a:pt x="4639" y="9549"/>
                    </a:lnTo>
                    <a:lnTo>
                      <a:pt x="4666" y="9576"/>
                    </a:lnTo>
                    <a:lnTo>
                      <a:pt x="4693" y="9576"/>
                    </a:lnTo>
                    <a:lnTo>
                      <a:pt x="4720" y="9603"/>
                    </a:lnTo>
                    <a:lnTo>
                      <a:pt x="4748" y="9603"/>
                    </a:lnTo>
                    <a:lnTo>
                      <a:pt x="4965" y="9630"/>
                    </a:lnTo>
                    <a:lnTo>
                      <a:pt x="5019" y="9684"/>
                    </a:lnTo>
                    <a:lnTo>
                      <a:pt x="5154" y="9820"/>
                    </a:lnTo>
                    <a:lnTo>
                      <a:pt x="5236" y="9874"/>
                    </a:lnTo>
                    <a:lnTo>
                      <a:pt x="5236" y="9901"/>
                    </a:lnTo>
                    <a:lnTo>
                      <a:pt x="5344" y="9901"/>
                    </a:lnTo>
                    <a:lnTo>
                      <a:pt x="5399" y="9874"/>
                    </a:lnTo>
                    <a:lnTo>
                      <a:pt x="5426" y="9847"/>
                    </a:lnTo>
                    <a:lnTo>
                      <a:pt x="5399" y="9820"/>
                    </a:lnTo>
                    <a:lnTo>
                      <a:pt x="5371" y="9766"/>
                    </a:lnTo>
                    <a:lnTo>
                      <a:pt x="5371" y="9711"/>
                    </a:lnTo>
                    <a:lnTo>
                      <a:pt x="5399" y="9684"/>
                    </a:lnTo>
                    <a:lnTo>
                      <a:pt x="5399" y="9657"/>
                    </a:lnTo>
                    <a:lnTo>
                      <a:pt x="5453" y="9657"/>
                    </a:lnTo>
                    <a:lnTo>
                      <a:pt x="5480" y="9630"/>
                    </a:lnTo>
                    <a:lnTo>
                      <a:pt x="5561" y="9603"/>
                    </a:lnTo>
                    <a:lnTo>
                      <a:pt x="5561" y="9576"/>
                    </a:lnTo>
                    <a:lnTo>
                      <a:pt x="5561" y="9549"/>
                    </a:lnTo>
                    <a:lnTo>
                      <a:pt x="5534" y="9467"/>
                    </a:lnTo>
                    <a:lnTo>
                      <a:pt x="5561" y="9413"/>
                    </a:lnTo>
                    <a:lnTo>
                      <a:pt x="5588" y="9332"/>
                    </a:lnTo>
                    <a:lnTo>
                      <a:pt x="5616" y="9277"/>
                    </a:lnTo>
                    <a:lnTo>
                      <a:pt x="5643" y="9223"/>
                    </a:lnTo>
                    <a:lnTo>
                      <a:pt x="5805" y="9223"/>
                    </a:lnTo>
                    <a:lnTo>
                      <a:pt x="5833" y="9196"/>
                    </a:lnTo>
                    <a:lnTo>
                      <a:pt x="5887" y="9169"/>
                    </a:lnTo>
                    <a:lnTo>
                      <a:pt x="5914" y="9142"/>
                    </a:lnTo>
                    <a:lnTo>
                      <a:pt x="6158" y="9060"/>
                    </a:lnTo>
                    <a:lnTo>
                      <a:pt x="6212" y="9033"/>
                    </a:lnTo>
                    <a:lnTo>
                      <a:pt x="6294" y="9033"/>
                    </a:lnTo>
                    <a:lnTo>
                      <a:pt x="6429" y="9006"/>
                    </a:lnTo>
                    <a:lnTo>
                      <a:pt x="6565" y="8816"/>
                    </a:lnTo>
                    <a:lnTo>
                      <a:pt x="6728" y="8816"/>
                    </a:lnTo>
                    <a:lnTo>
                      <a:pt x="6782" y="8870"/>
                    </a:lnTo>
                    <a:lnTo>
                      <a:pt x="6809" y="8870"/>
                    </a:lnTo>
                    <a:lnTo>
                      <a:pt x="6836" y="8898"/>
                    </a:lnTo>
                    <a:lnTo>
                      <a:pt x="6945" y="8898"/>
                    </a:lnTo>
                    <a:lnTo>
                      <a:pt x="7026" y="8925"/>
                    </a:lnTo>
                    <a:lnTo>
                      <a:pt x="7053" y="8952"/>
                    </a:lnTo>
                    <a:lnTo>
                      <a:pt x="7080" y="8979"/>
                    </a:lnTo>
                    <a:lnTo>
                      <a:pt x="7107" y="9060"/>
                    </a:lnTo>
                    <a:lnTo>
                      <a:pt x="7162" y="9060"/>
                    </a:lnTo>
                    <a:lnTo>
                      <a:pt x="7216" y="9033"/>
                    </a:lnTo>
                    <a:lnTo>
                      <a:pt x="7270" y="9033"/>
                    </a:lnTo>
                    <a:lnTo>
                      <a:pt x="7297" y="9060"/>
                    </a:lnTo>
                    <a:lnTo>
                      <a:pt x="7324" y="9060"/>
                    </a:lnTo>
                    <a:lnTo>
                      <a:pt x="7351" y="9087"/>
                    </a:lnTo>
                    <a:lnTo>
                      <a:pt x="7379" y="9115"/>
                    </a:lnTo>
                    <a:lnTo>
                      <a:pt x="7433" y="9169"/>
                    </a:lnTo>
                    <a:lnTo>
                      <a:pt x="7487" y="9277"/>
                    </a:lnTo>
                    <a:lnTo>
                      <a:pt x="7514" y="9332"/>
                    </a:lnTo>
                    <a:lnTo>
                      <a:pt x="7541" y="9359"/>
                    </a:lnTo>
                    <a:lnTo>
                      <a:pt x="7596" y="9359"/>
                    </a:lnTo>
                    <a:lnTo>
                      <a:pt x="7623" y="9386"/>
                    </a:lnTo>
                    <a:lnTo>
                      <a:pt x="7650" y="9413"/>
                    </a:lnTo>
                    <a:lnTo>
                      <a:pt x="7677" y="9494"/>
                    </a:lnTo>
                    <a:lnTo>
                      <a:pt x="7704" y="9521"/>
                    </a:lnTo>
                    <a:lnTo>
                      <a:pt x="7840" y="9521"/>
                    </a:lnTo>
                    <a:lnTo>
                      <a:pt x="7921" y="9549"/>
                    </a:lnTo>
                    <a:lnTo>
                      <a:pt x="7975" y="9576"/>
                    </a:lnTo>
                    <a:lnTo>
                      <a:pt x="8002" y="9711"/>
                    </a:lnTo>
                    <a:lnTo>
                      <a:pt x="8057" y="9766"/>
                    </a:lnTo>
                    <a:lnTo>
                      <a:pt x="8219" y="9847"/>
                    </a:lnTo>
                    <a:lnTo>
                      <a:pt x="8436" y="9901"/>
                    </a:lnTo>
                    <a:lnTo>
                      <a:pt x="8464" y="9955"/>
                    </a:lnTo>
                    <a:lnTo>
                      <a:pt x="8464" y="9983"/>
                    </a:lnTo>
                    <a:lnTo>
                      <a:pt x="8436" y="10064"/>
                    </a:lnTo>
                    <a:lnTo>
                      <a:pt x="8219" y="10362"/>
                    </a:lnTo>
                    <a:lnTo>
                      <a:pt x="8138" y="10417"/>
                    </a:lnTo>
                    <a:lnTo>
                      <a:pt x="8057" y="10444"/>
                    </a:lnTo>
                    <a:lnTo>
                      <a:pt x="7975" y="10417"/>
                    </a:lnTo>
                    <a:lnTo>
                      <a:pt x="7894" y="10362"/>
                    </a:lnTo>
                    <a:lnTo>
                      <a:pt x="7813" y="10498"/>
                    </a:lnTo>
                    <a:lnTo>
                      <a:pt x="7623" y="10633"/>
                    </a:lnTo>
                    <a:lnTo>
                      <a:pt x="7596" y="10715"/>
                    </a:lnTo>
                    <a:lnTo>
                      <a:pt x="7704" y="10769"/>
                    </a:lnTo>
                    <a:lnTo>
                      <a:pt x="7867" y="10796"/>
                    </a:lnTo>
                    <a:lnTo>
                      <a:pt x="8328" y="10796"/>
                    </a:lnTo>
                    <a:lnTo>
                      <a:pt x="8382" y="10823"/>
                    </a:lnTo>
                    <a:lnTo>
                      <a:pt x="8464" y="10932"/>
                    </a:lnTo>
                    <a:lnTo>
                      <a:pt x="8518" y="10959"/>
                    </a:lnTo>
                    <a:lnTo>
                      <a:pt x="8653" y="11013"/>
                    </a:lnTo>
                    <a:lnTo>
                      <a:pt x="8708" y="11067"/>
                    </a:lnTo>
                    <a:lnTo>
                      <a:pt x="8708" y="11095"/>
                    </a:lnTo>
                    <a:lnTo>
                      <a:pt x="8735" y="11122"/>
                    </a:lnTo>
                    <a:lnTo>
                      <a:pt x="8735" y="11176"/>
                    </a:lnTo>
                    <a:lnTo>
                      <a:pt x="8735" y="11203"/>
                    </a:lnTo>
                    <a:lnTo>
                      <a:pt x="8708" y="11257"/>
                    </a:lnTo>
                    <a:lnTo>
                      <a:pt x="8653" y="11257"/>
                    </a:lnTo>
                    <a:lnTo>
                      <a:pt x="8626" y="11284"/>
                    </a:lnTo>
                    <a:lnTo>
                      <a:pt x="8599" y="11339"/>
                    </a:lnTo>
                    <a:lnTo>
                      <a:pt x="8599" y="11393"/>
                    </a:lnTo>
                    <a:lnTo>
                      <a:pt x="8599" y="11474"/>
                    </a:lnTo>
                    <a:lnTo>
                      <a:pt x="8626" y="11529"/>
                    </a:lnTo>
                    <a:lnTo>
                      <a:pt x="8735" y="11583"/>
                    </a:lnTo>
                    <a:lnTo>
                      <a:pt x="8870" y="11556"/>
                    </a:lnTo>
                    <a:lnTo>
                      <a:pt x="9033" y="11501"/>
                    </a:lnTo>
                    <a:lnTo>
                      <a:pt x="9169" y="11501"/>
                    </a:lnTo>
                    <a:lnTo>
                      <a:pt x="9467" y="11664"/>
                    </a:lnTo>
                    <a:lnTo>
                      <a:pt x="9467" y="11691"/>
                    </a:lnTo>
                    <a:lnTo>
                      <a:pt x="9467" y="11718"/>
                    </a:lnTo>
                    <a:lnTo>
                      <a:pt x="9467" y="11800"/>
                    </a:lnTo>
                    <a:lnTo>
                      <a:pt x="9521" y="11854"/>
                    </a:lnTo>
                    <a:lnTo>
                      <a:pt x="9630" y="11963"/>
                    </a:lnTo>
                    <a:lnTo>
                      <a:pt x="9657" y="12017"/>
                    </a:lnTo>
                    <a:lnTo>
                      <a:pt x="9603" y="12017"/>
                    </a:lnTo>
                    <a:lnTo>
                      <a:pt x="9603" y="12044"/>
                    </a:lnTo>
                    <a:lnTo>
                      <a:pt x="9603" y="12098"/>
                    </a:lnTo>
                    <a:lnTo>
                      <a:pt x="9603" y="12152"/>
                    </a:lnTo>
                    <a:lnTo>
                      <a:pt x="9630" y="12207"/>
                    </a:lnTo>
                    <a:lnTo>
                      <a:pt x="9630" y="12234"/>
                    </a:lnTo>
                    <a:lnTo>
                      <a:pt x="9603" y="12288"/>
                    </a:lnTo>
                    <a:lnTo>
                      <a:pt x="9603" y="12315"/>
                    </a:lnTo>
                    <a:lnTo>
                      <a:pt x="9576" y="12342"/>
                    </a:lnTo>
                    <a:lnTo>
                      <a:pt x="9521" y="12342"/>
                    </a:lnTo>
                    <a:lnTo>
                      <a:pt x="9413" y="12315"/>
                    </a:lnTo>
                    <a:lnTo>
                      <a:pt x="9359" y="12342"/>
                    </a:lnTo>
                    <a:lnTo>
                      <a:pt x="9331" y="12342"/>
                    </a:lnTo>
                    <a:lnTo>
                      <a:pt x="9331" y="12397"/>
                    </a:lnTo>
                    <a:lnTo>
                      <a:pt x="9304" y="12424"/>
                    </a:lnTo>
                    <a:lnTo>
                      <a:pt x="9223" y="12505"/>
                    </a:lnTo>
                    <a:lnTo>
                      <a:pt x="9033" y="12614"/>
                    </a:lnTo>
                    <a:lnTo>
                      <a:pt x="8979" y="12695"/>
                    </a:lnTo>
                    <a:lnTo>
                      <a:pt x="8952" y="12749"/>
                    </a:lnTo>
                    <a:lnTo>
                      <a:pt x="8979" y="12776"/>
                    </a:lnTo>
                    <a:lnTo>
                      <a:pt x="9060" y="12776"/>
                    </a:lnTo>
                    <a:lnTo>
                      <a:pt x="9142" y="12803"/>
                    </a:lnTo>
                    <a:lnTo>
                      <a:pt x="9142" y="12831"/>
                    </a:lnTo>
                    <a:lnTo>
                      <a:pt x="9142" y="12858"/>
                    </a:lnTo>
                    <a:lnTo>
                      <a:pt x="9142" y="12912"/>
                    </a:lnTo>
                    <a:lnTo>
                      <a:pt x="9114" y="13020"/>
                    </a:lnTo>
                    <a:lnTo>
                      <a:pt x="9033" y="13075"/>
                    </a:lnTo>
                    <a:lnTo>
                      <a:pt x="8952" y="13102"/>
                    </a:lnTo>
                    <a:lnTo>
                      <a:pt x="8870" y="13183"/>
                    </a:lnTo>
                    <a:lnTo>
                      <a:pt x="8816" y="13210"/>
                    </a:lnTo>
                    <a:lnTo>
                      <a:pt x="8762" y="13210"/>
                    </a:lnTo>
                    <a:lnTo>
                      <a:pt x="8735" y="13237"/>
                    </a:lnTo>
                    <a:lnTo>
                      <a:pt x="8681" y="13265"/>
                    </a:lnTo>
                    <a:lnTo>
                      <a:pt x="8626" y="13319"/>
                    </a:lnTo>
                    <a:lnTo>
                      <a:pt x="8599" y="13346"/>
                    </a:lnTo>
                    <a:lnTo>
                      <a:pt x="8491" y="13644"/>
                    </a:lnTo>
                    <a:lnTo>
                      <a:pt x="8464" y="13671"/>
                    </a:lnTo>
                    <a:lnTo>
                      <a:pt x="8436" y="13671"/>
                    </a:lnTo>
                    <a:lnTo>
                      <a:pt x="8382" y="13644"/>
                    </a:lnTo>
                    <a:lnTo>
                      <a:pt x="8328" y="13644"/>
                    </a:lnTo>
                    <a:lnTo>
                      <a:pt x="8274" y="13698"/>
                    </a:lnTo>
                    <a:lnTo>
                      <a:pt x="8247" y="13698"/>
                    </a:lnTo>
                    <a:lnTo>
                      <a:pt x="8165" y="13726"/>
                    </a:lnTo>
                    <a:lnTo>
                      <a:pt x="8111" y="13698"/>
                    </a:lnTo>
                    <a:lnTo>
                      <a:pt x="7921" y="13590"/>
                    </a:lnTo>
                    <a:lnTo>
                      <a:pt x="7813" y="13563"/>
                    </a:lnTo>
                    <a:lnTo>
                      <a:pt x="7785" y="13536"/>
                    </a:lnTo>
                    <a:lnTo>
                      <a:pt x="7758" y="13481"/>
                    </a:lnTo>
                    <a:lnTo>
                      <a:pt x="7704" y="13427"/>
                    </a:lnTo>
                    <a:lnTo>
                      <a:pt x="7677" y="13400"/>
                    </a:lnTo>
                    <a:lnTo>
                      <a:pt x="7623" y="13400"/>
                    </a:lnTo>
                    <a:lnTo>
                      <a:pt x="7541" y="13427"/>
                    </a:lnTo>
                    <a:lnTo>
                      <a:pt x="7379" y="13509"/>
                    </a:lnTo>
                    <a:lnTo>
                      <a:pt x="7324" y="13427"/>
                    </a:lnTo>
                    <a:lnTo>
                      <a:pt x="7216" y="13373"/>
                    </a:lnTo>
                    <a:lnTo>
                      <a:pt x="7162" y="13346"/>
                    </a:lnTo>
                    <a:lnTo>
                      <a:pt x="7053" y="13373"/>
                    </a:lnTo>
                    <a:lnTo>
                      <a:pt x="6917" y="13400"/>
                    </a:lnTo>
                    <a:lnTo>
                      <a:pt x="6836" y="13400"/>
                    </a:lnTo>
                    <a:lnTo>
                      <a:pt x="6836" y="13427"/>
                    </a:lnTo>
                    <a:lnTo>
                      <a:pt x="6809" y="13454"/>
                    </a:lnTo>
                    <a:lnTo>
                      <a:pt x="6782" y="13509"/>
                    </a:lnTo>
                    <a:lnTo>
                      <a:pt x="6755" y="13509"/>
                    </a:lnTo>
                    <a:lnTo>
                      <a:pt x="6673" y="13536"/>
                    </a:lnTo>
                    <a:lnTo>
                      <a:pt x="6619" y="13509"/>
                    </a:lnTo>
                    <a:lnTo>
                      <a:pt x="6456" y="13427"/>
                    </a:lnTo>
                    <a:lnTo>
                      <a:pt x="6429" y="13400"/>
                    </a:lnTo>
                    <a:lnTo>
                      <a:pt x="6375" y="13427"/>
                    </a:lnTo>
                    <a:lnTo>
                      <a:pt x="6375" y="13481"/>
                    </a:lnTo>
                    <a:lnTo>
                      <a:pt x="6375" y="13536"/>
                    </a:lnTo>
                    <a:lnTo>
                      <a:pt x="6429" y="13726"/>
                    </a:lnTo>
                    <a:lnTo>
                      <a:pt x="6483" y="13753"/>
                    </a:lnTo>
                    <a:lnTo>
                      <a:pt x="6592" y="13834"/>
                    </a:lnTo>
                    <a:lnTo>
                      <a:pt x="6619" y="13861"/>
                    </a:lnTo>
                    <a:lnTo>
                      <a:pt x="6646" y="13915"/>
                    </a:lnTo>
                    <a:lnTo>
                      <a:pt x="6646" y="13970"/>
                    </a:lnTo>
                    <a:lnTo>
                      <a:pt x="6673" y="14024"/>
                    </a:lnTo>
                    <a:lnTo>
                      <a:pt x="6700" y="14078"/>
                    </a:lnTo>
                    <a:lnTo>
                      <a:pt x="6673" y="14132"/>
                    </a:lnTo>
                    <a:lnTo>
                      <a:pt x="6646" y="14132"/>
                    </a:lnTo>
                    <a:lnTo>
                      <a:pt x="6619" y="14160"/>
                    </a:lnTo>
                    <a:lnTo>
                      <a:pt x="6592" y="14160"/>
                    </a:lnTo>
                    <a:lnTo>
                      <a:pt x="6565" y="14214"/>
                    </a:lnTo>
                    <a:lnTo>
                      <a:pt x="6538" y="14295"/>
                    </a:lnTo>
                    <a:lnTo>
                      <a:pt x="6538" y="14322"/>
                    </a:lnTo>
                    <a:lnTo>
                      <a:pt x="6511" y="14377"/>
                    </a:lnTo>
                    <a:lnTo>
                      <a:pt x="6511" y="14349"/>
                    </a:lnTo>
                    <a:lnTo>
                      <a:pt x="6456" y="14377"/>
                    </a:lnTo>
                    <a:lnTo>
                      <a:pt x="6375" y="14404"/>
                    </a:lnTo>
                    <a:lnTo>
                      <a:pt x="6294" y="14431"/>
                    </a:lnTo>
                    <a:lnTo>
                      <a:pt x="6212" y="14458"/>
                    </a:lnTo>
                    <a:lnTo>
                      <a:pt x="6185" y="14485"/>
                    </a:lnTo>
                    <a:lnTo>
                      <a:pt x="6104" y="14594"/>
                    </a:lnTo>
                    <a:lnTo>
                      <a:pt x="6049" y="14621"/>
                    </a:lnTo>
                    <a:lnTo>
                      <a:pt x="5941" y="14675"/>
                    </a:lnTo>
                    <a:lnTo>
                      <a:pt x="5887" y="14729"/>
                    </a:lnTo>
                    <a:lnTo>
                      <a:pt x="5860" y="14783"/>
                    </a:lnTo>
                    <a:lnTo>
                      <a:pt x="5914" y="14811"/>
                    </a:lnTo>
                    <a:lnTo>
                      <a:pt x="6022" y="14811"/>
                    </a:lnTo>
                    <a:lnTo>
                      <a:pt x="6049" y="14892"/>
                    </a:lnTo>
                    <a:lnTo>
                      <a:pt x="6077" y="14919"/>
                    </a:lnTo>
                    <a:lnTo>
                      <a:pt x="6104" y="14946"/>
                    </a:lnTo>
                    <a:lnTo>
                      <a:pt x="6185" y="14973"/>
                    </a:lnTo>
                    <a:lnTo>
                      <a:pt x="6294" y="15055"/>
                    </a:lnTo>
                    <a:lnTo>
                      <a:pt x="6375" y="15028"/>
                    </a:lnTo>
                    <a:lnTo>
                      <a:pt x="6511" y="15028"/>
                    </a:lnTo>
                    <a:lnTo>
                      <a:pt x="6890" y="15217"/>
                    </a:lnTo>
                    <a:lnTo>
                      <a:pt x="7026" y="15299"/>
                    </a:lnTo>
                    <a:lnTo>
                      <a:pt x="7053" y="15326"/>
                    </a:lnTo>
                    <a:lnTo>
                      <a:pt x="7053" y="15407"/>
                    </a:lnTo>
                    <a:lnTo>
                      <a:pt x="7053" y="15462"/>
                    </a:lnTo>
                    <a:lnTo>
                      <a:pt x="7080" y="15489"/>
                    </a:lnTo>
                    <a:lnTo>
                      <a:pt x="7189" y="15462"/>
                    </a:lnTo>
                    <a:lnTo>
                      <a:pt x="7270" y="15489"/>
                    </a:lnTo>
                    <a:lnTo>
                      <a:pt x="7297" y="15516"/>
                    </a:lnTo>
                    <a:lnTo>
                      <a:pt x="7351" y="15570"/>
                    </a:lnTo>
                    <a:lnTo>
                      <a:pt x="7406" y="15624"/>
                    </a:lnTo>
                    <a:lnTo>
                      <a:pt x="7460" y="15651"/>
                    </a:lnTo>
                    <a:lnTo>
                      <a:pt x="7541" y="15679"/>
                    </a:lnTo>
                    <a:lnTo>
                      <a:pt x="7596" y="15706"/>
                    </a:lnTo>
                    <a:lnTo>
                      <a:pt x="7650" y="15733"/>
                    </a:lnTo>
                    <a:lnTo>
                      <a:pt x="7731" y="15896"/>
                    </a:lnTo>
                    <a:lnTo>
                      <a:pt x="7785" y="15923"/>
                    </a:lnTo>
                    <a:lnTo>
                      <a:pt x="7840" y="15950"/>
                    </a:lnTo>
                    <a:lnTo>
                      <a:pt x="7948" y="15923"/>
                    </a:lnTo>
                    <a:lnTo>
                      <a:pt x="8002" y="15950"/>
                    </a:lnTo>
                    <a:lnTo>
                      <a:pt x="8084" y="15977"/>
                    </a:lnTo>
                    <a:lnTo>
                      <a:pt x="8111" y="16031"/>
                    </a:lnTo>
                    <a:lnTo>
                      <a:pt x="8219" y="16194"/>
                    </a:lnTo>
                    <a:lnTo>
                      <a:pt x="8274" y="16248"/>
                    </a:lnTo>
                    <a:lnTo>
                      <a:pt x="8382" y="16302"/>
                    </a:lnTo>
                    <a:lnTo>
                      <a:pt x="8436" y="16329"/>
                    </a:lnTo>
                    <a:lnTo>
                      <a:pt x="8518" y="16438"/>
                    </a:lnTo>
                    <a:lnTo>
                      <a:pt x="8572" y="16465"/>
                    </a:lnTo>
                    <a:lnTo>
                      <a:pt x="8599" y="16465"/>
                    </a:lnTo>
                    <a:lnTo>
                      <a:pt x="8681" y="16492"/>
                    </a:lnTo>
                    <a:lnTo>
                      <a:pt x="8708" y="16492"/>
                    </a:lnTo>
                    <a:lnTo>
                      <a:pt x="8735" y="16519"/>
                    </a:lnTo>
                    <a:lnTo>
                      <a:pt x="8762" y="16574"/>
                    </a:lnTo>
                    <a:lnTo>
                      <a:pt x="8789" y="16601"/>
                    </a:lnTo>
                    <a:lnTo>
                      <a:pt x="8843" y="16601"/>
                    </a:lnTo>
                    <a:lnTo>
                      <a:pt x="8979" y="16628"/>
                    </a:lnTo>
                    <a:lnTo>
                      <a:pt x="9114" y="16655"/>
                    </a:lnTo>
                    <a:lnTo>
                      <a:pt x="9142" y="16682"/>
                    </a:lnTo>
                    <a:lnTo>
                      <a:pt x="9359" y="16655"/>
                    </a:lnTo>
                    <a:lnTo>
                      <a:pt x="9440" y="16682"/>
                    </a:lnTo>
                    <a:lnTo>
                      <a:pt x="9467" y="16763"/>
                    </a:lnTo>
                    <a:lnTo>
                      <a:pt x="9494" y="16818"/>
                    </a:lnTo>
                    <a:lnTo>
                      <a:pt x="9630" y="16818"/>
                    </a:lnTo>
                    <a:lnTo>
                      <a:pt x="9684" y="16791"/>
                    </a:lnTo>
                    <a:lnTo>
                      <a:pt x="9738" y="16818"/>
                    </a:lnTo>
                    <a:lnTo>
                      <a:pt x="9901" y="16899"/>
                    </a:lnTo>
                    <a:lnTo>
                      <a:pt x="10010" y="16953"/>
                    </a:lnTo>
                    <a:lnTo>
                      <a:pt x="10037" y="16926"/>
                    </a:lnTo>
                    <a:lnTo>
                      <a:pt x="10145" y="16926"/>
                    </a:lnTo>
                    <a:lnTo>
                      <a:pt x="10254" y="17089"/>
                    </a:lnTo>
                    <a:lnTo>
                      <a:pt x="10335" y="17143"/>
                    </a:lnTo>
                    <a:lnTo>
                      <a:pt x="10362" y="17170"/>
                    </a:lnTo>
                    <a:lnTo>
                      <a:pt x="10362" y="17225"/>
                    </a:lnTo>
                    <a:lnTo>
                      <a:pt x="10335" y="17306"/>
                    </a:lnTo>
                    <a:lnTo>
                      <a:pt x="10281" y="17306"/>
                    </a:lnTo>
                    <a:lnTo>
                      <a:pt x="10254" y="17279"/>
                    </a:lnTo>
                    <a:lnTo>
                      <a:pt x="10199" y="17306"/>
                    </a:lnTo>
                    <a:lnTo>
                      <a:pt x="10172" y="17360"/>
                    </a:lnTo>
                    <a:lnTo>
                      <a:pt x="10118" y="17469"/>
                    </a:lnTo>
                    <a:lnTo>
                      <a:pt x="10064" y="17659"/>
                    </a:lnTo>
                    <a:lnTo>
                      <a:pt x="10037" y="17821"/>
                    </a:lnTo>
                    <a:lnTo>
                      <a:pt x="10091" y="17903"/>
                    </a:lnTo>
                    <a:lnTo>
                      <a:pt x="10172" y="17984"/>
                    </a:lnTo>
                    <a:lnTo>
                      <a:pt x="10281" y="18065"/>
                    </a:lnTo>
                    <a:lnTo>
                      <a:pt x="10335" y="18120"/>
                    </a:lnTo>
                    <a:lnTo>
                      <a:pt x="10335" y="18174"/>
                    </a:lnTo>
                    <a:lnTo>
                      <a:pt x="10308" y="18201"/>
                    </a:lnTo>
                    <a:lnTo>
                      <a:pt x="10308" y="18282"/>
                    </a:lnTo>
                    <a:lnTo>
                      <a:pt x="10335" y="18337"/>
                    </a:lnTo>
                    <a:lnTo>
                      <a:pt x="10498" y="18445"/>
                    </a:lnTo>
                    <a:lnTo>
                      <a:pt x="10525" y="18472"/>
                    </a:lnTo>
                    <a:lnTo>
                      <a:pt x="10552" y="18527"/>
                    </a:lnTo>
                    <a:lnTo>
                      <a:pt x="10579" y="18527"/>
                    </a:lnTo>
                    <a:lnTo>
                      <a:pt x="10606" y="18554"/>
                    </a:lnTo>
                    <a:lnTo>
                      <a:pt x="10633" y="18554"/>
                    </a:lnTo>
                    <a:lnTo>
                      <a:pt x="10742" y="18527"/>
                    </a:lnTo>
                    <a:lnTo>
                      <a:pt x="10769" y="18527"/>
                    </a:lnTo>
                    <a:lnTo>
                      <a:pt x="10796" y="18554"/>
                    </a:lnTo>
                    <a:lnTo>
                      <a:pt x="10796" y="18608"/>
                    </a:lnTo>
                    <a:lnTo>
                      <a:pt x="10769" y="18689"/>
                    </a:lnTo>
                    <a:lnTo>
                      <a:pt x="10769" y="18716"/>
                    </a:lnTo>
                    <a:lnTo>
                      <a:pt x="10823" y="18771"/>
                    </a:lnTo>
                    <a:lnTo>
                      <a:pt x="10878" y="18825"/>
                    </a:lnTo>
                    <a:lnTo>
                      <a:pt x="10932" y="18852"/>
                    </a:lnTo>
                    <a:lnTo>
                      <a:pt x="10986" y="18852"/>
                    </a:lnTo>
                    <a:lnTo>
                      <a:pt x="11013" y="18879"/>
                    </a:lnTo>
                    <a:lnTo>
                      <a:pt x="11040" y="18906"/>
                    </a:lnTo>
                    <a:lnTo>
                      <a:pt x="11067" y="18879"/>
                    </a:lnTo>
                    <a:lnTo>
                      <a:pt x="11067" y="18852"/>
                    </a:lnTo>
                    <a:lnTo>
                      <a:pt x="11095" y="18771"/>
                    </a:lnTo>
                    <a:lnTo>
                      <a:pt x="11122" y="18744"/>
                    </a:lnTo>
                    <a:lnTo>
                      <a:pt x="11176" y="18716"/>
                    </a:lnTo>
                    <a:lnTo>
                      <a:pt x="11230" y="18716"/>
                    </a:lnTo>
                    <a:lnTo>
                      <a:pt x="11312" y="18744"/>
                    </a:lnTo>
                    <a:lnTo>
                      <a:pt x="11366" y="18771"/>
                    </a:lnTo>
                    <a:lnTo>
                      <a:pt x="11393" y="18798"/>
                    </a:lnTo>
                    <a:lnTo>
                      <a:pt x="11420" y="18906"/>
                    </a:lnTo>
                    <a:lnTo>
                      <a:pt x="11420" y="18933"/>
                    </a:lnTo>
                    <a:lnTo>
                      <a:pt x="11393" y="18933"/>
                    </a:lnTo>
                    <a:lnTo>
                      <a:pt x="11393" y="18960"/>
                    </a:lnTo>
                    <a:lnTo>
                      <a:pt x="11420" y="18988"/>
                    </a:lnTo>
                    <a:lnTo>
                      <a:pt x="11474" y="18988"/>
                    </a:lnTo>
                    <a:lnTo>
                      <a:pt x="11529" y="19123"/>
                    </a:lnTo>
                    <a:lnTo>
                      <a:pt x="11556" y="19150"/>
                    </a:lnTo>
                    <a:lnTo>
                      <a:pt x="11610" y="19177"/>
                    </a:lnTo>
                    <a:lnTo>
                      <a:pt x="11637" y="19205"/>
                    </a:lnTo>
                    <a:lnTo>
                      <a:pt x="11664" y="19259"/>
                    </a:lnTo>
                    <a:lnTo>
                      <a:pt x="11664" y="19340"/>
                    </a:lnTo>
                    <a:lnTo>
                      <a:pt x="11691" y="19367"/>
                    </a:lnTo>
                    <a:lnTo>
                      <a:pt x="11691" y="19394"/>
                    </a:lnTo>
                    <a:lnTo>
                      <a:pt x="11773" y="19449"/>
                    </a:lnTo>
                    <a:lnTo>
                      <a:pt x="11827" y="19530"/>
                    </a:lnTo>
                    <a:lnTo>
                      <a:pt x="11827" y="19557"/>
                    </a:lnTo>
                    <a:lnTo>
                      <a:pt x="11800" y="19828"/>
                    </a:lnTo>
                    <a:lnTo>
                      <a:pt x="11827" y="19937"/>
                    </a:lnTo>
                    <a:lnTo>
                      <a:pt x="11963" y="20045"/>
                    </a:lnTo>
                    <a:lnTo>
                      <a:pt x="12044" y="20235"/>
                    </a:lnTo>
                    <a:lnTo>
                      <a:pt x="12125" y="20317"/>
                    </a:lnTo>
                    <a:lnTo>
                      <a:pt x="12152" y="20371"/>
                    </a:lnTo>
                    <a:lnTo>
                      <a:pt x="12207" y="20507"/>
                    </a:lnTo>
                    <a:lnTo>
                      <a:pt x="12234" y="20561"/>
                    </a:lnTo>
                    <a:lnTo>
                      <a:pt x="12261" y="20615"/>
                    </a:lnTo>
                    <a:lnTo>
                      <a:pt x="12451" y="20696"/>
                    </a:lnTo>
                    <a:lnTo>
                      <a:pt x="12559" y="20751"/>
                    </a:lnTo>
                    <a:lnTo>
                      <a:pt x="12641" y="20832"/>
                    </a:lnTo>
                    <a:lnTo>
                      <a:pt x="12858" y="21130"/>
                    </a:lnTo>
                    <a:lnTo>
                      <a:pt x="12939" y="21212"/>
                    </a:lnTo>
                    <a:lnTo>
                      <a:pt x="13237" y="21564"/>
                    </a:lnTo>
                    <a:lnTo>
                      <a:pt x="13807" y="22053"/>
                    </a:lnTo>
                    <a:lnTo>
                      <a:pt x="13861" y="22080"/>
                    </a:lnTo>
                    <a:lnTo>
                      <a:pt x="13915" y="22080"/>
                    </a:lnTo>
                    <a:lnTo>
                      <a:pt x="13970" y="22053"/>
                    </a:lnTo>
                    <a:lnTo>
                      <a:pt x="14024" y="21998"/>
                    </a:lnTo>
                    <a:lnTo>
                      <a:pt x="14024" y="21971"/>
                    </a:lnTo>
                    <a:lnTo>
                      <a:pt x="14024" y="21944"/>
                    </a:lnTo>
                    <a:lnTo>
                      <a:pt x="14051" y="21917"/>
                    </a:lnTo>
                    <a:lnTo>
                      <a:pt x="14105" y="21917"/>
                    </a:lnTo>
                    <a:lnTo>
                      <a:pt x="14132" y="21944"/>
                    </a:lnTo>
                    <a:lnTo>
                      <a:pt x="14132" y="21971"/>
                    </a:lnTo>
                    <a:lnTo>
                      <a:pt x="14132" y="21998"/>
                    </a:lnTo>
                    <a:lnTo>
                      <a:pt x="14160" y="22053"/>
                    </a:lnTo>
                    <a:lnTo>
                      <a:pt x="14160" y="22080"/>
                    </a:lnTo>
                    <a:lnTo>
                      <a:pt x="14214" y="22134"/>
                    </a:lnTo>
                    <a:lnTo>
                      <a:pt x="14214" y="22161"/>
                    </a:lnTo>
                    <a:lnTo>
                      <a:pt x="14214" y="22188"/>
                    </a:lnTo>
                    <a:lnTo>
                      <a:pt x="14187" y="22242"/>
                    </a:lnTo>
                    <a:lnTo>
                      <a:pt x="14187" y="22270"/>
                    </a:lnTo>
                    <a:lnTo>
                      <a:pt x="14214" y="22324"/>
                    </a:lnTo>
                    <a:lnTo>
                      <a:pt x="14322" y="22487"/>
                    </a:lnTo>
                    <a:lnTo>
                      <a:pt x="14485" y="22649"/>
                    </a:lnTo>
                    <a:lnTo>
                      <a:pt x="14512" y="22704"/>
                    </a:lnTo>
                    <a:lnTo>
                      <a:pt x="14512" y="22731"/>
                    </a:lnTo>
                    <a:lnTo>
                      <a:pt x="14485" y="22758"/>
                    </a:lnTo>
                    <a:lnTo>
                      <a:pt x="14485" y="22785"/>
                    </a:lnTo>
                    <a:lnTo>
                      <a:pt x="14539" y="22893"/>
                    </a:lnTo>
                    <a:lnTo>
                      <a:pt x="14566" y="22921"/>
                    </a:lnTo>
                    <a:lnTo>
                      <a:pt x="14566" y="22975"/>
                    </a:lnTo>
                    <a:lnTo>
                      <a:pt x="14594" y="22975"/>
                    </a:lnTo>
                    <a:lnTo>
                      <a:pt x="14648" y="23029"/>
                    </a:lnTo>
                    <a:lnTo>
                      <a:pt x="14729" y="23029"/>
                    </a:lnTo>
                    <a:lnTo>
                      <a:pt x="14783" y="23056"/>
                    </a:lnTo>
                    <a:lnTo>
                      <a:pt x="14865" y="23083"/>
                    </a:lnTo>
                    <a:lnTo>
                      <a:pt x="14946" y="22975"/>
                    </a:lnTo>
                    <a:lnTo>
                      <a:pt x="14973" y="23056"/>
                    </a:lnTo>
                    <a:lnTo>
                      <a:pt x="14973" y="23110"/>
                    </a:lnTo>
                    <a:lnTo>
                      <a:pt x="14973" y="24060"/>
                    </a:lnTo>
                    <a:lnTo>
                      <a:pt x="15000" y="24141"/>
                    </a:lnTo>
                    <a:lnTo>
                      <a:pt x="15028" y="24223"/>
                    </a:lnTo>
                    <a:lnTo>
                      <a:pt x="15109" y="24304"/>
                    </a:lnTo>
                    <a:lnTo>
                      <a:pt x="15163" y="24358"/>
                    </a:lnTo>
                    <a:lnTo>
                      <a:pt x="15244" y="24385"/>
                    </a:lnTo>
                    <a:lnTo>
                      <a:pt x="15272" y="24385"/>
                    </a:lnTo>
                    <a:lnTo>
                      <a:pt x="15326" y="24412"/>
                    </a:lnTo>
                    <a:lnTo>
                      <a:pt x="15353" y="24440"/>
                    </a:lnTo>
                    <a:lnTo>
                      <a:pt x="15326" y="24629"/>
                    </a:lnTo>
                    <a:lnTo>
                      <a:pt x="15326" y="24684"/>
                    </a:lnTo>
                    <a:lnTo>
                      <a:pt x="15380" y="24819"/>
                    </a:lnTo>
                    <a:lnTo>
                      <a:pt x="15434" y="24901"/>
                    </a:lnTo>
                    <a:lnTo>
                      <a:pt x="15516" y="24955"/>
                    </a:lnTo>
                    <a:lnTo>
                      <a:pt x="15624" y="24955"/>
                    </a:lnTo>
                    <a:lnTo>
                      <a:pt x="15624" y="24982"/>
                    </a:lnTo>
                    <a:lnTo>
                      <a:pt x="15624" y="25009"/>
                    </a:lnTo>
                    <a:lnTo>
                      <a:pt x="15651" y="25009"/>
                    </a:lnTo>
                    <a:lnTo>
                      <a:pt x="15678" y="24982"/>
                    </a:lnTo>
                    <a:lnTo>
                      <a:pt x="15706" y="24955"/>
                    </a:lnTo>
                    <a:lnTo>
                      <a:pt x="15733" y="24928"/>
                    </a:lnTo>
                    <a:lnTo>
                      <a:pt x="15733" y="24901"/>
                    </a:lnTo>
                    <a:lnTo>
                      <a:pt x="15733" y="24873"/>
                    </a:lnTo>
                    <a:lnTo>
                      <a:pt x="15841" y="24819"/>
                    </a:lnTo>
                    <a:lnTo>
                      <a:pt x="15868" y="24792"/>
                    </a:lnTo>
                    <a:lnTo>
                      <a:pt x="15895" y="24738"/>
                    </a:lnTo>
                    <a:lnTo>
                      <a:pt x="15950" y="24602"/>
                    </a:lnTo>
                    <a:lnTo>
                      <a:pt x="16031" y="24602"/>
                    </a:lnTo>
                    <a:lnTo>
                      <a:pt x="16112" y="24711"/>
                    </a:lnTo>
                    <a:lnTo>
                      <a:pt x="16112" y="24846"/>
                    </a:lnTo>
                    <a:lnTo>
                      <a:pt x="16085" y="24955"/>
                    </a:lnTo>
                    <a:lnTo>
                      <a:pt x="16085" y="24982"/>
                    </a:lnTo>
                    <a:lnTo>
                      <a:pt x="16085" y="25009"/>
                    </a:lnTo>
                    <a:lnTo>
                      <a:pt x="16085" y="25036"/>
                    </a:lnTo>
                    <a:lnTo>
                      <a:pt x="16112" y="25036"/>
                    </a:lnTo>
                    <a:lnTo>
                      <a:pt x="16140" y="25009"/>
                    </a:lnTo>
                    <a:lnTo>
                      <a:pt x="16194" y="25090"/>
                    </a:lnTo>
                    <a:lnTo>
                      <a:pt x="16221" y="25145"/>
                    </a:lnTo>
                    <a:lnTo>
                      <a:pt x="16275" y="25199"/>
                    </a:lnTo>
                    <a:lnTo>
                      <a:pt x="16357" y="25253"/>
                    </a:lnTo>
                    <a:lnTo>
                      <a:pt x="16384" y="25253"/>
                    </a:lnTo>
                    <a:lnTo>
                      <a:pt x="16411" y="25280"/>
                    </a:lnTo>
                    <a:lnTo>
                      <a:pt x="16411" y="25362"/>
                    </a:lnTo>
                    <a:lnTo>
                      <a:pt x="16411" y="25389"/>
                    </a:lnTo>
                    <a:lnTo>
                      <a:pt x="16465" y="25416"/>
                    </a:lnTo>
                    <a:lnTo>
                      <a:pt x="16492" y="25443"/>
                    </a:lnTo>
                    <a:lnTo>
                      <a:pt x="16601" y="25416"/>
                    </a:lnTo>
                    <a:lnTo>
                      <a:pt x="16736" y="25443"/>
                    </a:lnTo>
                    <a:lnTo>
                      <a:pt x="16791" y="25443"/>
                    </a:lnTo>
                    <a:lnTo>
                      <a:pt x="16818" y="25470"/>
                    </a:lnTo>
                    <a:lnTo>
                      <a:pt x="16872" y="25497"/>
                    </a:lnTo>
                    <a:lnTo>
                      <a:pt x="16926" y="25524"/>
                    </a:lnTo>
                    <a:lnTo>
                      <a:pt x="16953" y="25579"/>
                    </a:lnTo>
                    <a:lnTo>
                      <a:pt x="17008" y="25769"/>
                    </a:lnTo>
                    <a:lnTo>
                      <a:pt x="17008" y="25823"/>
                    </a:lnTo>
                    <a:lnTo>
                      <a:pt x="17035" y="25823"/>
                    </a:lnTo>
                    <a:lnTo>
                      <a:pt x="17062" y="25850"/>
                    </a:lnTo>
                    <a:lnTo>
                      <a:pt x="17089" y="25904"/>
                    </a:lnTo>
                    <a:lnTo>
                      <a:pt x="17143" y="25931"/>
                    </a:lnTo>
                    <a:lnTo>
                      <a:pt x="17252" y="25931"/>
                    </a:lnTo>
                    <a:lnTo>
                      <a:pt x="17279" y="25958"/>
                    </a:lnTo>
                    <a:lnTo>
                      <a:pt x="17387" y="26013"/>
                    </a:lnTo>
                    <a:lnTo>
                      <a:pt x="17496" y="26175"/>
                    </a:lnTo>
                    <a:lnTo>
                      <a:pt x="17577" y="26257"/>
                    </a:lnTo>
                    <a:lnTo>
                      <a:pt x="17686" y="26284"/>
                    </a:lnTo>
                    <a:lnTo>
                      <a:pt x="17767" y="26257"/>
                    </a:lnTo>
                    <a:lnTo>
                      <a:pt x="17957" y="26203"/>
                    </a:lnTo>
                    <a:lnTo>
                      <a:pt x="18038" y="26203"/>
                    </a:lnTo>
                    <a:lnTo>
                      <a:pt x="18038" y="26230"/>
                    </a:lnTo>
                    <a:lnTo>
                      <a:pt x="18038" y="26257"/>
                    </a:lnTo>
                    <a:lnTo>
                      <a:pt x="18038" y="26284"/>
                    </a:lnTo>
                    <a:lnTo>
                      <a:pt x="18038" y="26338"/>
                    </a:lnTo>
                    <a:lnTo>
                      <a:pt x="18065" y="26365"/>
                    </a:lnTo>
                    <a:lnTo>
                      <a:pt x="18092" y="26420"/>
                    </a:lnTo>
                    <a:lnTo>
                      <a:pt x="18092" y="26447"/>
                    </a:lnTo>
                    <a:lnTo>
                      <a:pt x="18038" y="26501"/>
                    </a:lnTo>
                    <a:lnTo>
                      <a:pt x="17984" y="26528"/>
                    </a:lnTo>
                    <a:lnTo>
                      <a:pt x="17903" y="26691"/>
                    </a:lnTo>
                    <a:lnTo>
                      <a:pt x="17848" y="26745"/>
                    </a:lnTo>
                    <a:lnTo>
                      <a:pt x="17794" y="26772"/>
                    </a:lnTo>
                    <a:lnTo>
                      <a:pt x="17659" y="26799"/>
                    </a:lnTo>
                    <a:lnTo>
                      <a:pt x="17604" y="26826"/>
                    </a:lnTo>
                    <a:lnTo>
                      <a:pt x="17387" y="26989"/>
                    </a:lnTo>
                    <a:lnTo>
                      <a:pt x="17306" y="26989"/>
                    </a:lnTo>
                    <a:lnTo>
                      <a:pt x="17279" y="26962"/>
                    </a:lnTo>
                    <a:lnTo>
                      <a:pt x="17197" y="26962"/>
                    </a:lnTo>
                    <a:lnTo>
                      <a:pt x="17170" y="27016"/>
                    </a:lnTo>
                    <a:lnTo>
                      <a:pt x="17089" y="27206"/>
                    </a:lnTo>
                    <a:lnTo>
                      <a:pt x="17089" y="27260"/>
                    </a:lnTo>
                    <a:lnTo>
                      <a:pt x="17116" y="27315"/>
                    </a:lnTo>
                    <a:lnTo>
                      <a:pt x="17306" y="27423"/>
                    </a:lnTo>
                    <a:lnTo>
                      <a:pt x="17360" y="27477"/>
                    </a:lnTo>
                    <a:lnTo>
                      <a:pt x="17360" y="27504"/>
                    </a:lnTo>
                    <a:lnTo>
                      <a:pt x="17387" y="27667"/>
                    </a:lnTo>
                    <a:lnTo>
                      <a:pt x="17387" y="27721"/>
                    </a:lnTo>
                    <a:lnTo>
                      <a:pt x="17414" y="27776"/>
                    </a:lnTo>
                    <a:lnTo>
                      <a:pt x="17496" y="27803"/>
                    </a:lnTo>
                    <a:lnTo>
                      <a:pt x="17604" y="27884"/>
                    </a:lnTo>
                    <a:lnTo>
                      <a:pt x="17659" y="27911"/>
                    </a:lnTo>
                    <a:lnTo>
                      <a:pt x="17821" y="28237"/>
                    </a:lnTo>
                    <a:lnTo>
                      <a:pt x="17876" y="28264"/>
                    </a:lnTo>
                    <a:lnTo>
                      <a:pt x="17903" y="28264"/>
                    </a:lnTo>
                    <a:lnTo>
                      <a:pt x="17930" y="28210"/>
                    </a:lnTo>
                    <a:lnTo>
                      <a:pt x="17957" y="28183"/>
                    </a:lnTo>
                    <a:lnTo>
                      <a:pt x="17984" y="28183"/>
                    </a:lnTo>
                    <a:lnTo>
                      <a:pt x="18038" y="28210"/>
                    </a:lnTo>
                    <a:lnTo>
                      <a:pt x="18065" y="28210"/>
                    </a:lnTo>
                    <a:lnTo>
                      <a:pt x="18092" y="28183"/>
                    </a:lnTo>
                    <a:lnTo>
                      <a:pt x="18120" y="28237"/>
                    </a:lnTo>
                    <a:lnTo>
                      <a:pt x="18120" y="28264"/>
                    </a:lnTo>
                    <a:lnTo>
                      <a:pt x="18147" y="28291"/>
                    </a:lnTo>
                    <a:lnTo>
                      <a:pt x="18174" y="28291"/>
                    </a:lnTo>
                    <a:lnTo>
                      <a:pt x="18174" y="28264"/>
                    </a:lnTo>
                    <a:lnTo>
                      <a:pt x="18228" y="28291"/>
                    </a:lnTo>
                    <a:lnTo>
                      <a:pt x="18255" y="28372"/>
                    </a:lnTo>
                    <a:lnTo>
                      <a:pt x="18228" y="28454"/>
                    </a:lnTo>
                    <a:lnTo>
                      <a:pt x="18255" y="28508"/>
                    </a:lnTo>
                    <a:lnTo>
                      <a:pt x="18309" y="28535"/>
                    </a:lnTo>
                    <a:lnTo>
                      <a:pt x="18472" y="28508"/>
                    </a:lnTo>
                    <a:lnTo>
                      <a:pt x="18526" y="28535"/>
                    </a:lnTo>
                    <a:lnTo>
                      <a:pt x="18526" y="28562"/>
                    </a:lnTo>
                    <a:lnTo>
                      <a:pt x="18554" y="28698"/>
                    </a:lnTo>
                    <a:lnTo>
                      <a:pt x="18554" y="28779"/>
                    </a:lnTo>
                    <a:lnTo>
                      <a:pt x="18608" y="28806"/>
                    </a:lnTo>
                    <a:lnTo>
                      <a:pt x="18743" y="28915"/>
                    </a:lnTo>
                    <a:lnTo>
                      <a:pt x="18798" y="28969"/>
                    </a:lnTo>
                    <a:lnTo>
                      <a:pt x="18825" y="29023"/>
                    </a:lnTo>
                    <a:lnTo>
                      <a:pt x="18825" y="29078"/>
                    </a:lnTo>
                    <a:lnTo>
                      <a:pt x="18798" y="29240"/>
                    </a:lnTo>
                    <a:lnTo>
                      <a:pt x="18798" y="29268"/>
                    </a:lnTo>
                    <a:lnTo>
                      <a:pt x="18743" y="29268"/>
                    </a:lnTo>
                    <a:lnTo>
                      <a:pt x="18743" y="29240"/>
                    </a:lnTo>
                    <a:lnTo>
                      <a:pt x="18716" y="29295"/>
                    </a:lnTo>
                    <a:lnTo>
                      <a:pt x="18689" y="29322"/>
                    </a:lnTo>
                    <a:lnTo>
                      <a:pt x="18689" y="29430"/>
                    </a:lnTo>
                    <a:lnTo>
                      <a:pt x="18662" y="29485"/>
                    </a:lnTo>
                    <a:lnTo>
                      <a:pt x="18635" y="29539"/>
                    </a:lnTo>
                    <a:lnTo>
                      <a:pt x="18608" y="29566"/>
                    </a:lnTo>
                    <a:lnTo>
                      <a:pt x="18554" y="29593"/>
                    </a:lnTo>
                    <a:lnTo>
                      <a:pt x="18554" y="29620"/>
                    </a:lnTo>
                    <a:lnTo>
                      <a:pt x="18554" y="29647"/>
                    </a:lnTo>
                    <a:lnTo>
                      <a:pt x="18581" y="29729"/>
                    </a:lnTo>
                    <a:lnTo>
                      <a:pt x="18581" y="29756"/>
                    </a:lnTo>
                    <a:lnTo>
                      <a:pt x="18526" y="29810"/>
                    </a:lnTo>
                    <a:lnTo>
                      <a:pt x="18472" y="29810"/>
                    </a:lnTo>
                    <a:lnTo>
                      <a:pt x="18391" y="29783"/>
                    </a:lnTo>
                    <a:lnTo>
                      <a:pt x="18337" y="29783"/>
                    </a:lnTo>
                    <a:lnTo>
                      <a:pt x="18282" y="29810"/>
                    </a:lnTo>
                    <a:lnTo>
                      <a:pt x="18174" y="29837"/>
                    </a:lnTo>
                    <a:lnTo>
                      <a:pt x="18120" y="29837"/>
                    </a:lnTo>
                    <a:lnTo>
                      <a:pt x="18092" y="29864"/>
                    </a:lnTo>
                    <a:lnTo>
                      <a:pt x="18092" y="29919"/>
                    </a:lnTo>
                    <a:lnTo>
                      <a:pt x="18120" y="29973"/>
                    </a:lnTo>
                    <a:lnTo>
                      <a:pt x="18092" y="30027"/>
                    </a:lnTo>
                    <a:lnTo>
                      <a:pt x="18120" y="30081"/>
                    </a:lnTo>
                    <a:lnTo>
                      <a:pt x="18147" y="30108"/>
                    </a:lnTo>
                    <a:lnTo>
                      <a:pt x="18174" y="30136"/>
                    </a:lnTo>
                    <a:lnTo>
                      <a:pt x="18228" y="30163"/>
                    </a:lnTo>
                    <a:lnTo>
                      <a:pt x="18445" y="30325"/>
                    </a:lnTo>
                    <a:lnTo>
                      <a:pt x="18472" y="30352"/>
                    </a:lnTo>
                    <a:lnTo>
                      <a:pt x="18445" y="30407"/>
                    </a:lnTo>
                    <a:lnTo>
                      <a:pt x="18418" y="30461"/>
                    </a:lnTo>
                    <a:lnTo>
                      <a:pt x="18255" y="30597"/>
                    </a:lnTo>
                    <a:lnTo>
                      <a:pt x="18228" y="30651"/>
                    </a:lnTo>
                    <a:lnTo>
                      <a:pt x="18255" y="30705"/>
                    </a:lnTo>
                    <a:lnTo>
                      <a:pt x="18282" y="30759"/>
                    </a:lnTo>
                    <a:lnTo>
                      <a:pt x="18309" y="30814"/>
                    </a:lnTo>
                    <a:lnTo>
                      <a:pt x="18255" y="30841"/>
                    </a:lnTo>
                    <a:lnTo>
                      <a:pt x="18282" y="30895"/>
                    </a:lnTo>
                    <a:lnTo>
                      <a:pt x="18309" y="30922"/>
                    </a:lnTo>
                    <a:lnTo>
                      <a:pt x="18337" y="30949"/>
                    </a:lnTo>
                    <a:lnTo>
                      <a:pt x="18337" y="31003"/>
                    </a:lnTo>
                    <a:lnTo>
                      <a:pt x="18364" y="31085"/>
                    </a:lnTo>
                    <a:lnTo>
                      <a:pt x="18364" y="31166"/>
                    </a:lnTo>
                    <a:lnTo>
                      <a:pt x="18282" y="31356"/>
                    </a:lnTo>
                    <a:lnTo>
                      <a:pt x="18282" y="31410"/>
                    </a:lnTo>
                    <a:lnTo>
                      <a:pt x="18282" y="31519"/>
                    </a:lnTo>
                    <a:lnTo>
                      <a:pt x="18282" y="31573"/>
                    </a:lnTo>
                    <a:lnTo>
                      <a:pt x="18255" y="31600"/>
                    </a:lnTo>
                    <a:lnTo>
                      <a:pt x="18228" y="31682"/>
                    </a:lnTo>
                    <a:lnTo>
                      <a:pt x="18201" y="31709"/>
                    </a:lnTo>
                    <a:lnTo>
                      <a:pt x="18201" y="31736"/>
                    </a:lnTo>
                    <a:lnTo>
                      <a:pt x="18201" y="31790"/>
                    </a:lnTo>
                    <a:lnTo>
                      <a:pt x="18147" y="31871"/>
                    </a:lnTo>
                    <a:lnTo>
                      <a:pt x="18120" y="31926"/>
                    </a:lnTo>
                    <a:lnTo>
                      <a:pt x="18065" y="31980"/>
                    </a:lnTo>
                    <a:lnTo>
                      <a:pt x="17984" y="31980"/>
                    </a:lnTo>
                    <a:lnTo>
                      <a:pt x="17984" y="31953"/>
                    </a:lnTo>
                    <a:lnTo>
                      <a:pt x="17957" y="31926"/>
                    </a:lnTo>
                    <a:lnTo>
                      <a:pt x="17903" y="31953"/>
                    </a:lnTo>
                    <a:lnTo>
                      <a:pt x="17876" y="31980"/>
                    </a:lnTo>
                    <a:lnTo>
                      <a:pt x="17876" y="32007"/>
                    </a:lnTo>
                    <a:lnTo>
                      <a:pt x="17876" y="32034"/>
                    </a:lnTo>
                    <a:lnTo>
                      <a:pt x="17848" y="32061"/>
                    </a:lnTo>
                    <a:lnTo>
                      <a:pt x="17794" y="32197"/>
                    </a:lnTo>
                    <a:lnTo>
                      <a:pt x="17767" y="32251"/>
                    </a:lnTo>
                    <a:lnTo>
                      <a:pt x="17767" y="32333"/>
                    </a:lnTo>
                    <a:lnTo>
                      <a:pt x="17767" y="32360"/>
                    </a:lnTo>
                    <a:lnTo>
                      <a:pt x="17794" y="32414"/>
                    </a:lnTo>
                    <a:lnTo>
                      <a:pt x="17794" y="32468"/>
                    </a:lnTo>
                    <a:lnTo>
                      <a:pt x="17794" y="32495"/>
                    </a:lnTo>
                    <a:lnTo>
                      <a:pt x="17794" y="32604"/>
                    </a:lnTo>
                    <a:lnTo>
                      <a:pt x="17659" y="32929"/>
                    </a:lnTo>
                    <a:lnTo>
                      <a:pt x="17659" y="33038"/>
                    </a:lnTo>
                    <a:lnTo>
                      <a:pt x="17659" y="33065"/>
                    </a:lnTo>
                    <a:lnTo>
                      <a:pt x="17713" y="33092"/>
                    </a:lnTo>
                    <a:lnTo>
                      <a:pt x="17740" y="33146"/>
                    </a:lnTo>
                    <a:lnTo>
                      <a:pt x="17740" y="33228"/>
                    </a:lnTo>
                    <a:lnTo>
                      <a:pt x="17740" y="33309"/>
                    </a:lnTo>
                    <a:lnTo>
                      <a:pt x="17740" y="33363"/>
                    </a:lnTo>
                    <a:lnTo>
                      <a:pt x="17767" y="33445"/>
                    </a:lnTo>
                    <a:lnTo>
                      <a:pt x="17957" y="33445"/>
                    </a:lnTo>
                    <a:lnTo>
                      <a:pt x="18011" y="33472"/>
                    </a:lnTo>
                    <a:lnTo>
                      <a:pt x="18038" y="33499"/>
                    </a:lnTo>
                    <a:lnTo>
                      <a:pt x="18038" y="33526"/>
                    </a:lnTo>
                    <a:lnTo>
                      <a:pt x="18038" y="33553"/>
                    </a:lnTo>
                    <a:lnTo>
                      <a:pt x="18038" y="33607"/>
                    </a:lnTo>
                    <a:lnTo>
                      <a:pt x="18065" y="33689"/>
                    </a:lnTo>
                    <a:lnTo>
                      <a:pt x="18092" y="33716"/>
                    </a:lnTo>
                    <a:lnTo>
                      <a:pt x="18092" y="33743"/>
                    </a:lnTo>
                    <a:lnTo>
                      <a:pt x="18065" y="33797"/>
                    </a:lnTo>
                    <a:lnTo>
                      <a:pt x="18065" y="33824"/>
                    </a:lnTo>
                    <a:lnTo>
                      <a:pt x="18038" y="33906"/>
                    </a:lnTo>
                    <a:lnTo>
                      <a:pt x="18092" y="33987"/>
                    </a:lnTo>
                    <a:lnTo>
                      <a:pt x="18065" y="34041"/>
                    </a:lnTo>
                    <a:lnTo>
                      <a:pt x="18065" y="34096"/>
                    </a:lnTo>
                    <a:lnTo>
                      <a:pt x="18065" y="34150"/>
                    </a:lnTo>
                    <a:lnTo>
                      <a:pt x="18065" y="34204"/>
                    </a:lnTo>
                    <a:lnTo>
                      <a:pt x="18147" y="34258"/>
                    </a:lnTo>
                    <a:lnTo>
                      <a:pt x="18174" y="34313"/>
                    </a:lnTo>
                    <a:lnTo>
                      <a:pt x="18174" y="34340"/>
                    </a:lnTo>
                    <a:lnTo>
                      <a:pt x="18255" y="34421"/>
                    </a:lnTo>
                    <a:lnTo>
                      <a:pt x="18309" y="34502"/>
                    </a:lnTo>
                    <a:lnTo>
                      <a:pt x="18581" y="35045"/>
                    </a:lnTo>
                    <a:lnTo>
                      <a:pt x="18608" y="35181"/>
                    </a:lnTo>
                    <a:lnTo>
                      <a:pt x="18635" y="35533"/>
                    </a:lnTo>
                    <a:lnTo>
                      <a:pt x="18635" y="35642"/>
                    </a:lnTo>
                    <a:lnTo>
                      <a:pt x="18526" y="35886"/>
                    </a:lnTo>
                    <a:lnTo>
                      <a:pt x="18472" y="35994"/>
                    </a:lnTo>
                    <a:lnTo>
                      <a:pt x="18120" y="36835"/>
                    </a:lnTo>
                    <a:lnTo>
                      <a:pt x="18147" y="36889"/>
                    </a:lnTo>
                    <a:lnTo>
                      <a:pt x="18201" y="36916"/>
                    </a:lnTo>
                    <a:lnTo>
                      <a:pt x="18201" y="36944"/>
                    </a:lnTo>
                    <a:lnTo>
                      <a:pt x="18201" y="36971"/>
                    </a:lnTo>
                    <a:lnTo>
                      <a:pt x="18201" y="36998"/>
                    </a:lnTo>
                    <a:lnTo>
                      <a:pt x="18174" y="36998"/>
                    </a:lnTo>
                    <a:lnTo>
                      <a:pt x="18147" y="37025"/>
                    </a:lnTo>
                    <a:lnTo>
                      <a:pt x="18147" y="37079"/>
                    </a:lnTo>
                    <a:lnTo>
                      <a:pt x="18147" y="37106"/>
                    </a:lnTo>
                    <a:lnTo>
                      <a:pt x="18201" y="37188"/>
                    </a:lnTo>
                    <a:lnTo>
                      <a:pt x="18201" y="37296"/>
                    </a:lnTo>
                    <a:lnTo>
                      <a:pt x="18228" y="37350"/>
                    </a:lnTo>
                    <a:lnTo>
                      <a:pt x="18228" y="37405"/>
                    </a:lnTo>
                    <a:lnTo>
                      <a:pt x="18337" y="37513"/>
                    </a:lnTo>
                    <a:lnTo>
                      <a:pt x="18391" y="37595"/>
                    </a:lnTo>
                    <a:lnTo>
                      <a:pt x="18391" y="37703"/>
                    </a:lnTo>
                    <a:lnTo>
                      <a:pt x="18391" y="37784"/>
                    </a:lnTo>
                    <a:lnTo>
                      <a:pt x="18391" y="37893"/>
                    </a:lnTo>
                    <a:lnTo>
                      <a:pt x="18472" y="38273"/>
                    </a:lnTo>
                    <a:lnTo>
                      <a:pt x="18499" y="38381"/>
                    </a:lnTo>
                    <a:lnTo>
                      <a:pt x="18472" y="38490"/>
                    </a:lnTo>
                    <a:lnTo>
                      <a:pt x="18472" y="38544"/>
                    </a:lnTo>
                    <a:lnTo>
                      <a:pt x="18445" y="38571"/>
                    </a:lnTo>
                    <a:lnTo>
                      <a:pt x="18445" y="38598"/>
                    </a:lnTo>
                    <a:lnTo>
                      <a:pt x="18472" y="38652"/>
                    </a:lnTo>
                    <a:lnTo>
                      <a:pt x="18472" y="38734"/>
                    </a:lnTo>
                    <a:lnTo>
                      <a:pt x="18364" y="39005"/>
                    </a:lnTo>
                    <a:lnTo>
                      <a:pt x="18337" y="39113"/>
                    </a:lnTo>
                    <a:lnTo>
                      <a:pt x="18309" y="39168"/>
                    </a:lnTo>
                    <a:lnTo>
                      <a:pt x="18255" y="39249"/>
                    </a:lnTo>
                    <a:lnTo>
                      <a:pt x="18174" y="39276"/>
                    </a:lnTo>
                    <a:lnTo>
                      <a:pt x="18092" y="39330"/>
                    </a:lnTo>
                    <a:lnTo>
                      <a:pt x="17984" y="39493"/>
                    </a:lnTo>
                    <a:lnTo>
                      <a:pt x="17903" y="39493"/>
                    </a:lnTo>
                    <a:lnTo>
                      <a:pt x="17848" y="39439"/>
                    </a:lnTo>
                    <a:lnTo>
                      <a:pt x="17740" y="39276"/>
                    </a:lnTo>
                    <a:lnTo>
                      <a:pt x="17659" y="39222"/>
                    </a:lnTo>
                    <a:lnTo>
                      <a:pt x="17496" y="39249"/>
                    </a:lnTo>
                    <a:lnTo>
                      <a:pt x="17333" y="39303"/>
                    </a:lnTo>
                    <a:lnTo>
                      <a:pt x="17279" y="39303"/>
                    </a:lnTo>
                    <a:lnTo>
                      <a:pt x="17089" y="39412"/>
                    </a:lnTo>
                    <a:lnTo>
                      <a:pt x="16980" y="39520"/>
                    </a:lnTo>
                    <a:lnTo>
                      <a:pt x="16980" y="39575"/>
                    </a:lnTo>
                    <a:lnTo>
                      <a:pt x="16926" y="39520"/>
                    </a:lnTo>
                    <a:lnTo>
                      <a:pt x="16845" y="39575"/>
                    </a:lnTo>
                    <a:lnTo>
                      <a:pt x="16736" y="39710"/>
                    </a:lnTo>
                    <a:lnTo>
                      <a:pt x="16492" y="39954"/>
                    </a:lnTo>
                    <a:lnTo>
                      <a:pt x="16411" y="40009"/>
                    </a:lnTo>
                    <a:lnTo>
                      <a:pt x="16275" y="40063"/>
                    </a:lnTo>
                    <a:lnTo>
                      <a:pt x="16167" y="40063"/>
                    </a:lnTo>
                    <a:lnTo>
                      <a:pt x="15895" y="40036"/>
                    </a:lnTo>
                    <a:lnTo>
                      <a:pt x="15868" y="40063"/>
                    </a:lnTo>
                    <a:lnTo>
                      <a:pt x="15787" y="40063"/>
                    </a:lnTo>
                    <a:lnTo>
                      <a:pt x="15733" y="40090"/>
                    </a:lnTo>
                    <a:lnTo>
                      <a:pt x="15678" y="40171"/>
                    </a:lnTo>
                    <a:lnTo>
                      <a:pt x="15624" y="40307"/>
                    </a:lnTo>
                    <a:lnTo>
                      <a:pt x="15570" y="40388"/>
                    </a:lnTo>
                    <a:lnTo>
                      <a:pt x="15489" y="40415"/>
                    </a:lnTo>
                    <a:lnTo>
                      <a:pt x="15326" y="40361"/>
                    </a:lnTo>
                    <a:lnTo>
                      <a:pt x="15353" y="40415"/>
                    </a:lnTo>
                    <a:lnTo>
                      <a:pt x="15055" y="40388"/>
                    </a:lnTo>
                    <a:lnTo>
                      <a:pt x="14892" y="40388"/>
                    </a:lnTo>
                    <a:lnTo>
                      <a:pt x="14783" y="40443"/>
                    </a:lnTo>
                    <a:lnTo>
                      <a:pt x="14729" y="40443"/>
                    </a:lnTo>
                    <a:lnTo>
                      <a:pt x="14729" y="40415"/>
                    </a:lnTo>
                    <a:lnTo>
                      <a:pt x="14702" y="40388"/>
                    </a:lnTo>
                    <a:lnTo>
                      <a:pt x="14675" y="40361"/>
                    </a:lnTo>
                    <a:lnTo>
                      <a:pt x="14594" y="40361"/>
                    </a:lnTo>
                    <a:lnTo>
                      <a:pt x="14512" y="40388"/>
                    </a:lnTo>
                    <a:lnTo>
                      <a:pt x="14512" y="40415"/>
                    </a:lnTo>
                    <a:lnTo>
                      <a:pt x="14539" y="40497"/>
                    </a:lnTo>
                    <a:lnTo>
                      <a:pt x="14648" y="40687"/>
                    </a:lnTo>
                    <a:lnTo>
                      <a:pt x="14675" y="40768"/>
                    </a:lnTo>
                    <a:lnTo>
                      <a:pt x="14648" y="40768"/>
                    </a:lnTo>
                    <a:lnTo>
                      <a:pt x="14594" y="40849"/>
                    </a:lnTo>
                    <a:lnTo>
                      <a:pt x="14594" y="40877"/>
                    </a:lnTo>
                    <a:lnTo>
                      <a:pt x="14594" y="40931"/>
                    </a:lnTo>
                    <a:lnTo>
                      <a:pt x="14594" y="40958"/>
                    </a:lnTo>
                    <a:lnTo>
                      <a:pt x="14566" y="41012"/>
                    </a:lnTo>
                    <a:lnTo>
                      <a:pt x="14539" y="41066"/>
                    </a:lnTo>
                    <a:lnTo>
                      <a:pt x="14539" y="41121"/>
                    </a:lnTo>
                    <a:lnTo>
                      <a:pt x="14539" y="41175"/>
                    </a:lnTo>
                    <a:lnTo>
                      <a:pt x="14621" y="41311"/>
                    </a:lnTo>
                    <a:lnTo>
                      <a:pt x="14648" y="41392"/>
                    </a:lnTo>
                    <a:lnTo>
                      <a:pt x="14621" y="41446"/>
                    </a:lnTo>
                    <a:lnTo>
                      <a:pt x="14594" y="41446"/>
                    </a:lnTo>
                    <a:lnTo>
                      <a:pt x="14539" y="41419"/>
                    </a:lnTo>
                    <a:lnTo>
                      <a:pt x="14458" y="41392"/>
                    </a:lnTo>
                    <a:lnTo>
                      <a:pt x="14404" y="41365"/>
                    </a:lnTo>
                    <a:lnTo>
                      <a:pt x="14349" y="41365"/>
                    </a:lnTo>
                    <a:lnTo>
                      <a:pt x="14160" y="41419"/>
                    </a:lnTo>
                    <a:lnTo>
                      <a:pt x="14105" y="41392"/>
                    </a:lnTo>
                    <a:lnTo>
                      <a:pt x="14078" y="41392"/>
                    </a:lnTo>
                    <a:lnTo>
                      <a:pt x="14024" y="41311"/>
                    </a:lnTo>
                    <a:lnTo>
                      <a:pt x="13997" y="41283"/>
                    </a:lnTo>
                    <a:lnTo>
                      <a:pt x="13943" y="41229"/>
                    </a:lnTo>
                    <a:lnTo>
                      <a:pt x="13698" y="41175"/>
                    </a:lnTo>
                    <a:lnTo>
                      <a:pt x="13563" y="41148"/>
                    </a:lnTo>
                    <a:lnTo>
                      <a:pt x="13400" y="41094"/>
                    </a:lnTo>
                    <a:lnTo>
                      <a:pt x="13237" y="41094"/>
                    </a:lnTo>
                    <a:lnTo>
                      <a:pt x="13156" y="41175"/>
                    </a:lnTo>
                    <a:lnTo>
                      <a:pt x="13156" y="41202"/>
                    </a:lnTo>
                    <a:lnTo>
                      <a:pt x="13129" y="41256"/>
                    </a:lnTo>
                    <a:lnTo>
                      <a:pt x="13129" y="41311"/>
                    </a:lnTo>
                    <a:lnTo>
                      <a:pt x="13020" y="41392"/>
                    </a:lnTo>
                    <a:lnTo>
                      <a:pt x="12993" y="41473"/>
                    </a:lnTo>
                    <a:lnTo>
                      <a:pt x="12966" y="41527"/>
                    </a:lnTo>
                    <a:lnTo>
                      <a:pt x="12858" y="41527"/>
                    </a:lnTo>
                    <a:lnTo>
                      <a:pt x="12695" y="41446"/>
                    </a:lnTo>
                    <a:lnTo>
                      <a:pt x="12641" y="41473"/>
                    </a:lnTo>
                    <a:lnTo>
                      <a:pt x="12559" y="41527"/>
                    </a:lnTo>
                    <a:lnTo>
                      <a:pt x="12505" y="41582"/>
                    </a:lnTo>
                    <a:lnTo>
                      <a:pt x="12478" y="41636"/>
                    </a:lnTo>
                    <a:lnTo>
                      <a:pt x="12478" y="41717"/>
                    </a:lnTo>
                    <a:lnTo>
                      <a:pt x="12505" y="41799"/>
                    </a:lnTo>
                    <a:lnTo>
                      <a:pt x="12559" y="41799"/>
                    </a:lnTo>
                    <a:lnTo>
                      <a:pt x="12641" y="41826"/>
                    </a:lnTo>
                    <a:lnTo>
                      <a:pt x="12668" y="41853"/>
                    </a:lnTo>
                    <a:lnTo>
                      <a:pt x="12695" y="41880"/>
                    </a:lnTo>
                    <a:lnTo>
                      <a:pt x="12695" y="41934"/>
                    </a:lnTo>
                    <a:lnTo>
                      <a:pt x="12695" y="42016"/>
                    </a:lnTo>
                    <a:lnTo>
                      <a:pt x="12749" y="42206"/>
                    </a:lnTo>
                    <a:lnTo>
                      <a:pt x="12749" y="42260"/>
                    </a:lnTo>
                    <a:lnTo>
                      <a:pt x="12749" y="42314"/>
                    </a:lnTo>
                    <a:lnTo>
                      <a:pt x="12695" y="42423"/>
                    </a:lnTo>
                    <a:lnTo>
                      <a:pt x="12641" y="42694"/>
                    </a:lnTo>
                    <a:lnTo>
                      <a:pt x="12641" y="42748"/>
                    </a:lnTo>
                    <a:lnTo>
                      <a:pt x="12695" y="42775"/>
                    </a:lnTo>
                    <a:lnTo>
                      <a:pt x="12749" y="42775"/>
                    </a:lnTo>
                    <a:lnTo>
                      <a:pt x="12803" y="42802"/>
                    </a:lnTo>
                    <a:lnTo>
                      <a:pt x="12803" y="42884"/>
                    </a:lnTo>
                    <a:lnTo>
                      <a:pt x="12830" y="42992"/>
                    </a:lnTo>
                    <a:lnTo>
                      <a:pt x="12912" y="43046"/>
                    </a:lnTo>
                    <a:lnTo>
                      <a:pt x="13102" y="43074"/>
                    </a:lnTo>
                    <a:lnTo>
                      <a:pt x="13129" y="43128"/>
                    </a:lnTo>
                    <a:lnTo>
                      <a:pt x="13237" y="43263"/>
                    </a:lnTo>
                    <a:lnTo>
                      <a:pt x="13264" y="43318"/>
                    </a:lnTo>
                    <a:lnTo>
                      <a:pt x="13400" y="43426"/>
                    </a:lnTo>
                    <a:lnTo>
                      <a:pt x="13427" y="43480"/>
                    </a:lnTo>
                    <a:lnTo>
                      <a:pt x="13481" y="43535"/>
                    </a:lnTo>
                    <a:lnTo>
                      <a:pt x="13509" y="43480"/>
                    </a:lnTo>
                    <a:lnTo>
                      <a:pt x="13563" y="43426"/>
                    </a:lnTo>
                    <a:lnTo>
                      <a:pt x="13617" y="43453"/>
                    </a:lnTo>
                    <a:lnTo>
                      <a:pt x="13698" y="43508"/>
                    </a:lnTo>
                    <a:lnTo>
                      <a:pt x="13726" y="43562"/>
                    </a:lnTo>
                    <a:lnTo>
                      <a:pt x="13780" y="43752"/>
                    </a:lnTo>
                    <a:lnTo>
                      <a:pt x="13807" y="43806"/>
                    </a:lnTo>
                    <a:lnTo>
                      <a:pt x="13807" y="43833"/>
                    </a:lnTo>
                    <a:lnTo>
                      <a:pt x="13644" y="43833"/>
                    </a:lnTo>
                    <a:lnTo>
                      <a:pt x="13617" y="43860"/>
                    </a:lnTo>
                    <a:lnTo>
                      <a:pt x="13590" y="43887"/>
                    </a:lnTo>
                    <a:lnTo>
                      <a:pt x="13617" y="43887"/>
                    </a:lnTo>
                    <a:lnTo>
                      <a:pt x="13590" y="43969"/>
                    </a:lnTo>
                    <a:lnTo>
                      <a:pt x="13590" y="43996"/>
                    </a:lnTo>
                    <a:lnTo>
                      <a:pt x="13617" y="44050"/>
                    </a:lnTo>
                    <a:lnTo>
                      <a:pt x="13698" y="44213"/>
                    </a:lnTo>
                    <a:lnTo>
                      <a:pt x="13780" y="44538"/>
                    </a:lnTo>
                    <a:lnTo>
                      <a:pt x="13698" y="44484"/>
                    </a:lnTo>
                    <a:lnTo>
                      <a:pt x="13617" y="44457"/>
                    </a:lnTo>
                    <a:lnTo>
                      <a:pt x="13427" y="44430"/>
                    </a:lnTo>
                    <a:lnTo>
                      <a:pt x="13346" y="44403"/>
                    </a:lnTo>
                    <a:lnTo>
                      <a:pt x="13237" y="44348"/>
                    </a:lnTo>
                    <a:lnTo>
                      <a:pt x="13156" y="44294"/>
                    </a:lnTo>
                    <a:lnTo>
                      <a:pt x="13102" y="44213"/>
                    </a:lnTo>
                    <a:lnTo>
                      <a:pt x="13075" y="44186"/>
                    </a:lnTo>
                    <a:lnTo>
                      <a:pt x="12939" y="44077"/>
                    </a:lnTo>
                    <a:lnTo>
                      <a:pt x="12939" y="44131"/>
                    </a:lnTo>
                    <a:lnTo>
                      <a:pt x="12912" y="44213"/>
                    </a:lnTo>
                    <a:lnTo>
                      <a:pt x="12885" y="44294"/>
                    </a:lnTo>
                    <a:lnTo>
                      <a:pt x="12830" y="44321"/>
                    </a:lnTo>
                    <a:lnTo>
                      <a:pt x="12776" y="44321"/>
                    </a:lnTo>
                    <a:lnTo>
                      <a:pt x="12722" y="44294"/>
                    </a:lnTo>
                    <a:lnTo>
                      <a:pt x="12668" y="44240"/>
                    </a:lnTo>
                    <a:lnTo>
                      <a:pt x="12641" y="44186"/>
                    </a:lnTo>
                    <a:lnTo>
                      <a:pt x="12613" y="44050"/>
                    </a:lnTo>
                    <a:lnTo>
                      <a:pt x="12586" y="43996"/>
                    </a:lnTo>
                    <a:lnTo>
                      <a:pt x="12451" y="43833"/>
                    </a:lnTo>
                    <a:lnTo>
                      <a:pt x="12396" y="43752"/>
                    </a:lnTo>
                    <a:lnTo>
                      <a:pt x="12342" y="43670"/>
                    </a:lnTo>
                    <a:lnTo>
                      <a:pt x="12261" y="43670"/>
                    </a:lnTo>
                    <a:lnTo>
                      <a:pt x="12152" y="43697"/>
                    </a:lnTo>
                    <a:lnTo>
                      <a:pt x="12071" y="43752"/>
                    </a:lnTo>
                    <a:lnTo>
                      <a:pt x="12017" y="43779"/>
                    </a:lnTo>
                    <a:lnTo>
                      <a:pt x="11935" y="43806"/>
                    </a:lnTo>
                    <a:lnTo>
                      <a:pt x="11881" y="43833"/>
                    </a:lnTo>
                    <a:lnTo>
                      <a:pt x="11556" y="43887"/>
                    </a:lnTo>
                    <a:lnTo>
                      <a:pt x="11393" y="43942"/>
                    </a:lnTo>
                    <a:lnTo>
                      <a:pt x="11366" y="43942"/>
                    </a:lnTo>
                    <a:lnTo>
                      <a:pt x="11284" y="43887"/>
                    </a:lnTo>
                    <a:lnTo>
                      <a:pt x="11203" y="43860"/>
                    </a:lnTo>
                    <a:lnTo>
                      <a:pt x="11176" y="43860"/>
                    </a:lnTo>
                    <a:lnTo>
                      <a:pt x="11149" y="43887"/>
                    </a:lnTo>
                    <a:lnTo>
                      <a:pt x="10986" y="44050"/>
                    </a:lnTo>
                    <a:lnTo>
                      <a:pt x="10905" y="44267"/>
                    </a:lnTo>
                    <a:lnTo>
                      <a:pt x="10878" y="44294"/>
                    </a:lnTo>
                    <a:lnTo>
                      <a:pt x="10823" y="44267"/>
                    </a:lnTo>
                    <a:lnTo>
                      <a:pt x="10688" y="44159"/>
                    </a:lnTo>
                    <a:lnTo>
                      <a:pt x="10661" y="44131"/>
                    </a:lnTo>
                    <a:lnTo>
                      <a:pt x="10498" y="44104"/>
                    </a:lnTo>
                    <a:lnTo>
                      <a:pt x="10172" y="44050"/>
                    </a:lnTo>
                    <a:lnTo>
                      <a:pt x="10118" y="44023"/>
                    </a:lnTo>
                    <a:lnTo>
                      <a:pt x="10091" y="43969"/>
                    </a:lnTo>
                    <a:lnTo>
                      <a:pt x="10064" y="43942"/>
                    </a:lnTo>
                    <a:lnTo>
                      <a:pt x="10064" y="43914"/>
                    </a:lnTo>
                    <a:lnTo>
                      <a:pt x="9982" y="43969"/>
                    </a:lnTo>
                    <a:lnTo>
                      <a:pt x="9928" y="43996"/>
                    </a:lnTo>
                    <a:lnTo>
                      <a:pt x="9901" y="44023"/>
                    </a:lnTo>
                    <a:lnTo>
                      <a:pt x="9847" y="44077"/>
                    </a:lnTo>
                    <a:lnTo>
                      <a:pt x="9847" y="44131"/>
                    </a:lnTo>
                    <a:lnTo>
                      <a:pt x="9847" y="44240"/>
                    </a:lnTo>
                    <a:lnTo>
                      <a:pt x="9901" y="44375"/>
                    </a:lnTo>
                    <a:lnTo>
                      <a:pt x="10010" y="44592"/>
                    </a:lnTo>
                    <a:lnTo>
                      <a:pt x="10010" y="44728"/>
                    </a:lnTo>
                    <a:lnTo>
                      <a:pt x="9928" y="44782"/>
                    </a:lnTo>
                    <a:lnTo>
                      <a:pt x="9603" y="44972"/>
                    </a:lnTo>
                    <a:lnTo>
                      <a:pt x="9576" y="44999"/>
                    </a:lnTo>
                    <a:lnTo>
                      <a:pt x="9521" y="45054"/>
                    </a:lnTo>
                    <a:lnTo>
                      <a:pt x="9386" y="45271"/>
                    </a:lnTo>
                    <a:lnTo>
                      <a:pt x="9304" y="45352"/>
                    </a:lnTo>
                    <a:lnTo>
                      <a:pt x="9169" y="45379"/>
                    </a:lnTo>
                    <a:lnTo>
                      <a:pt x="9033" y="45406"/>
                    </a:lnTo>
                    <a:lnTo>
                      <a:pt x="8870" y="45379"/>
                    </a:lnTo>
                    <a:lnTo>
                      <a:pt x="8789" y="45379"/>
                    </a:lnTo>
                    <a:lnTo>
                      <a:pt x="8518" y="45352"/>
                    </a:lnTo>
                    <a:lnTo>
                      <a:pt x="8328" y="45352"/>
                    </a:lnTo>
                    <a:lnTo>
                      <a:pt x="8274" y="45379"/>
                    </a:lnTo>
                    <a:lnTo>
                      <a:pt x="8247" y="45433"/>
                    </a:lnTo>
                    <a:lnTo>
                      <a:pt x="8219" y="45488"/>
                    </a:lnTo>
                    <a:lnTo>
                      <a:pt x="8084" y="45705"/>
                    </a:lnTo>
                    <a:lnTo>
                      <a:pt x="8057" y="45732"/>
                    </a:lnTo>
                    <a:lnTo>
                      <a:pt x="7948" y="45732"/>
                    </a:lnTo>
                    <a:lnTo>
                      <a:pt x="7948" y="45759"/>
                    </a:lnTo>
                    <a:lnTo>
                      <a:pt x="7948" y="45813"/>
                    </a:lnTo>
                    <a:lnTo>
                      <a:pt x="7948" y="45867"/>
                    </a:lnTo>
                    <a:lnTo>
                      <a:pt x="8002" y="45867"/>
                    </a:lnTo>
                    <a:lnTo>
                      <a:pt x="8057" y="45840"/>
                    </a:lnTo>
                    <a:lnTo>
                      <a:pt x="8084" y="45813"/>
                    </a:lnTo>
                    <a:lnTo>
                      <a:pt x="8138" y="45786"/>
                    </a:lnTo>
                    <a:lnTo>
                      <a:pt x="8165" y="45732"/>
                    </a:lnTo>
                    <a:lnTo>
                      <a:pt x="8192" y="45732"/>
                    </a:lnTo>
                    <a:lnTo>
                      <a:pt x="8192" y="45759"/>
                    </a:lnTo>
                    <a:lnTo>
                      <a:pt x="8192" y="45786"/>
                    </a:lnTo>
                    <a:lnTo>
                      <a:pt x="8192" y="45840"/>
                    </a:lnTo>
                    <a:lnTo>
                      <a:pt x="8165" y="45867"/>
                    </a:lnTo>
                    <a:lnTo>
                      <a:pt x="8138" y="45894"/>
                    </a:lnTo>
                    <a:lnTo>
                      <a:pt x="8084" y="45894"/>
                    </a:lnTo>
                    <a:lnTo>
                      <a:pt x="8111" y="45949"/>
                    </a:lnTo>
                    <a:lnTo>
                      <a:pt x="8192" y="46030"/>
                    </a:lnTo>
                    <a:lnTo>
                      <a:pt x="8219" y="46111"/>
                    </a:lnTo>
                    <a:lnTo>
                      <a:pt x="8219" y="46193"/>
                    </a:lnTo>
                    <a:lnTo>
                      <a:pt x="8247" y="46193"/>
                    </a:lnTo>
                    <a:lnTo>
                      <a:pt x="8247" y="46166"/>
                    </a:lnTo>
                    <a:lnTo>
                      <a:pt x="8274" y="46139"/>
                    </a:lnTo>
                    <a:lnTo>
                      <a:pt x="8355" y="46220"/>
                    </a:lnTo>
                    <a:lnTo>
                      <a:pt x="8409" y="46274"/>
                    </a:lnTo>
                    <a:lnTo>
                      <a:pt x="8409" y="46356"/>
                    </a:lnTo>
                    <a:lnTo>
                      <a:pt x="8409" y="46437"/>
                    </a:lnTo>
                    <a:lnTo>
                      <a:pt x="8409" y="46464"/>
                    </a:lnTo>
                    <a:lnTo>
                      <a:pt x="8464" y="46518"/>
                    </a:lnTo>
                    <a:lnTo>
                      <a:pt x="8491" y="46545"/>
                    </a:lnTo>
                    <a:lnTo>
                      <a:pt x="8491" y="46600"/>
                    </a:lnTo>
                    <a:lnTo>
                      <a:pt x="8464" y="46627"/>
                    </a:lnTo>
                    <a:lnTo>
                      <a:pt x="8491" y="46654"/>
                    </a:lnTo>
                    <a:lnTo>
                      <a:pt x="8626" y="46654"/>
                    </a:lnTo>
                    <a:lnTo>
                      <a:pt x="8626" y="46573"/>
                    </a:lnTo>
                    <a:lnTo>
                      <a:pt x="8681" y="46573"/>
                    </a:lnTo>
                    <a:lnTo>
                      <a:pt x="8708" y="46545"/>
                    </a:lnTo>
                    <a:lnTo>
                      <a:pt x="8708" y="46518"/>
                    </a:lnTo>
                    <a:lnTo>
                      <a:pt x="8708" y="46464"/>
                    </a:lnTo>
                    <a:lnTo>
                      <a:pt x="8789" y="46410"/>
                    </a:lnTo>
                    <a:lnTo>
                      <a:pt x="8898" y="46356"/>
                    </a:lnTo>
                    <a:lnTo>
                      <a:pt x="9006" y="46383"/>
                    </a:lnTo>
                    <a:lnTo>
                      <a:pt x="9114" y="46437"/>
                    </a:lnTo>
                    <a:lnTo>
                      <a:pt x="9196" y="46545"/>
                    </a:lnTo>
                    <a:lnTo>
                      <a:pt x="9277" y="46654"/>
                    </a:lnTo>
                    <a:lnTo>
                      <a:pt x="9331" y="46762"/>
                    </a:lnTo>
                    <a:lnTo>
                      <a:pt x="9440" y="46817"/>
                    </a:lnTo>
                    <a:lnTo>
                      <a:pt x="9521" y="46817"/>
                    </a:lnTo>
                    <a:lnTo>
                      <a:pt x="9657" y="46790"/>
                    </a:lnTo>
                    <a:lnTo>
                      <a:pt x="9738" y="46817"/>
                    </a:lnTo>
                    <a:lnTo>
                      <a:pt x="9793" y="46844"/>
                    </a:lnTo>
                    <a:lnTo>
                      <a:pt x="9928" y="46979"/>
                    </a:lnTo>
                    <a:lnTo>
                      <a:pt x="10091" y="47169"/>
                    </a:lnTo>
                    <a:lnTo>
                      <a:pt x="10118" y="47251"/>
                    </a:lnTo>
                    <a:lnTo>
                      <a:pt x="10145" y="47332"/>
                    </a:lnTo>
                    <a:lnTo>
                      <a:pt x="10145" y="47468"/>
                    </a:lnTo>
                    <a:lnTo>
                      <a:pt x="10172" y="47603"/>
                    </a:lnTo>
                    <a:lnTo>
                      <a:pt x="10172" y="47657"/>
                    </a:lnTo>
                    <a:lnTo>
                      <a:pt x="10091" y="47440"/>
                    </a:lnTo>
                    <a:lnTo>
                      <a:pt x="10091" y="47386"/>
                    </a:lnTo>
                    <a:lnTo>
                      <a:pt x="10037" y="47359"/>
                    </a:lnTo>
                    <a:lnTo>
                      <a:pt x="9982" y="47386"/>
                    </a:lnTo>
                    <a:lnTo>
                      <a:pt x="9765" y="47549"/>
                    </a:lnTo>
                    <a:lnTo>
                      <a:pt x="9711" y="47603"/>
                    </a:lnTo>
                    <a:lnTo>
                      <a:pt x="9684" y="47657"/>
                    </a:lnTo>
                    <a:lnTo>
                      <a:pt x="9576" y="47685"/>
                    </a:lnTo>
                    <a:lnTo>
                      <a:pt x="9440" y="47685"/>
                    </a:lnTo>
                    <a:lnTo>
                      <a:pt x="9359" y="47874"/>
                    </a:lnTo>
                    <a:lnTo>
                      <a:pt x="9304" y="48064"/>
                    </a:lnTo>
                    <a:lnTo>
                      <a:pt x="9223" y="48661"/>
                    </a:lnTo>
                    <a:lnTo>
                      <a:pt x="9223" y="48824"/>
                    </a:lnTo>
                    <a:lnTo>
                      <a:pt x="9196" y="49204"/>
                    </a:lnTo>
                    <a:lnTo>
                      <a:pt x="9196" y="49421"/>
                    </a:lnTo>
                    <a:lnTo>
                      <a:pt x="9169" y="49909"/>
                    </a:lnTo>
                    <a:lnTo>
                      <a:pt x="9142" y="50126"/>
                    </a:lnTo>
                    <a:lnTo>
                      <a:pt x="9142" y="50424"/>
                    </a:lnTo>
                    <a:lnTo>
                      <a:pt x="9142" y="50668"/>
                    </a:lnTo>
                    <a:lnTo>
                      <a:pt x="9142" y="50804"/>
                    </a:lnTo>
                    <a:lnTo>
                      <a:pt x="9087" y="50939"/>
                    </a:lnTo>
                    <a:lnTo>
                      <a:pt x="9060" y="51075"/>
                    </a:lnTo>
                    <a:lnTo>
                      <a:pt x="9033" y="51184"/>
                    </a:lnTo>
                    <a:lnTo>
                      <a:pt x="9087" y="51319"/>
                    </a:lnTo>
                    <a:lnTo>
                      <a:pt x="9169" y="51346"/>
                    </a:lnTo>
                    <a:lnTo>
                      <a:pt x="9304" y="51319"/>
                    </a:lnTo>
                    <a:lnTo>
                      <a:pt x="9521" y="51211"/>
                    </a:lnTo>
                    <a:lnTo>
                      <a:pt x="9494" y="51292"/>
                    </a:lnTo>
                    <a:lnTo>
                      <a:pt x="9521" y="51346"/>
                    </a:lnTo>
                    <a:lnTo>
                      <a:pt x="9548" y="51401"/>
                    </a:lnTo>
                    <a:lnTo>
                      <a:pt x="9548" y="51428"/>
                    </a:lnTo>
                    <a:lnTo>
                      <a:pt x="9494" y="51482"/>
                    </a:lnTo>
                    <a:lnTo>
                      <a:pt x="9277" y="51482"/>
                    </a:lnTo>
                    <a:lnTo>
                      <a:pt x="9277" y="51509"/>
                    </a:lnTo>
                    <a:lnTo>
                      <a:pt x="9277" y="51536"/>
                    </a:lnTo>
                    <a:lnTo>
                      <a:pt x="9359" y="51590"/>
                    </a:lnTo>
                    <a:lnTo>
                      <a:pt x="9467" y="51590"/>
                    </a:lnTo>
                    <a:lnTo>
                      <a:pt x="9576" y="51563"/>
                    </a:lnTo>
                    <a:lnTo>
                      <a:pt x="9657" y="51509"/>
                    </a:lnTo>
                    <a:lnTo>
                      <a:pt x="9630" y="51563"/>
                    </a:lnTo>
                    <a:lnTo>
                      <a:pt x="9603" y="51590"/>
                    </a:lnTo>
                    <a:lnTo>
                      <a:pt x="9521" y="51618"/>
                    </a:lnTo>
                    <a:lnTo>
                      <a:pt x="9494" y="51645"/>
                    </a:lnTo>
                    <a:lnTo>
                      <a:pt x="9250" y="51590"/>
                    </a:lnTo>
                    <a:lnTo>
                      <a:pt x="9223" y="51590"/>
                    </a:lnTo>
                    <a:lnTo>
                      <a:pt x="9169" y="51618"/>
                    </a:lnTo>
                    <a:lnTo>
                      <a:pt x="9196" y="51645"/>
                    </a:lnTo>
                    <a:lnTo>
                      <a:pt x="9223" y="51645"/>
                    </a:lnTo>
                    <a:lnTo>
                      <a:pt x="9250" y="51699"/>
                    </a:lnTo>
                    <a:lnTo>
                      <a:pt x="9223" y="51726"/>
                    </a:lnTo>
                    <a:lnTo>
                      <a:pt x="9196" y="51726"/>
                    </a:lnTo>
                    <a:lnTo>
                      <a:pt x="9169" y="51753"/>
                    </a:lnTo>
                    <a:lnTo>
                      <a:pt x="9142" y="51780"/>
                    </a:lnTo>
                    <a:lnTo>
                      <a:pt x="8979" y="51889"/>
                    </a:lnTo>
                    <a:lnTo>
                      <a:pt x="8898" y="51889"/>
                    </a:lnTo>
                    <a:lnTo>
                      <a:pt x="8870" y="51862"/>
                    </a:lnTo>
                    <a:lnTo>
                      <a:pt x="8843" y="51889"/>
                    </a:lnTo>
                    <a:lnTo>
                      <a:pt x="8843" y="51916"/>
                    </a:lnTo>
                    <a:lnTo>
                      <a:pt x="8870" y="51916"/>
                    </a:lnTo>
                    <a:lnTo>
                      <a:pt x="8952" y="51943"/>
                    </a:lnTo>
                    <a:lnTo>
                      <a:pt x="9142" y="51997"/>
                    </a:lnTo>
                    <a:lnTo>
                      <a:pt x="9169" y="51997"/>
                    </a:lnTo>
                    <a:lnTo>
                      <a:pt x="9196" y="52024"/>
                    </a:lnTo>
                    <a:lnTo>
                      <a:pt x="9223" y="52024"/>
                    </a:lnTo>
                    <a:lnTo>
                      <a:pt x="9304" y="52052"/>
                    </a:lnTo>
                    <a:lnTo>
                      <a:pt x="9901" y="51862"/>
                    </a:lnTo>
                    <a:lnTo>
                      <a:pt x="10118" y="51807"/>
                    </a:lnTo>
                    <a:lnTo>
                      <a:pt x="10199" y="51726"/>
                    </a:lnTo>
                    <a:lnTo>
                      <a:pt x="10308" y="51563"/>
                    </a:lnTo>
                    <a:lnTo>
                      <a:pt x="10416" y="51455"/>
                    </a:lnTo>
                    <a:lnTo>
                      <a:pt x="10525" y="51401"/>
                    </a:lnTo>
                    <a:lnTo>
                      <a:pt x="10661" y="51373"/>
                    </a:lnTo>
                    <a:lnTo>
                      <a:pt x="10769" y="51292"/>
                    </a:lnTo>
                    <a:lnTo>
                      <a:pt x="10850" y="51211"/>
                    </a:lnTo>
                    <a:lnTo>
                      <a:pt x="10905" y="51102"/>
                    </a:lnTo>
                    <a:lnTo>
                      <a:pt x="11176" y="50641"/>
                    </a:lnTo>
                    <a:lnTo>
                      <a:pt x="11176" y="50614"/>
                    </a:lnTo>
                    <a:lnTo>
                      <a:pt x="11176" y="50587"/>
                    </a:lnTo>
                    <a:lnTo>
                      <a:pt x="11176" y="50560"/>
                    </a:lnTo>
                    <a:lnTo>
                      <a:pt x="11230" y="50533"/>
                    </a:lnTo>
                    <a:lnTo>
                      <a:pt x="11257" y="50478"/>
                    </a:lnTo>
                    <a:lnTo>
                      <a:pt x="11284" y="50424"/>
                    </a:lnTo>
                    <a:lnTo>
                      <a:pt x="11366" y="50343"/>
                    </a:lnTo>
                    <a:lnTo>
                      <a:pt x="11529" y="50207"/>
                    </a:lnTo>
                    <a:lnTo>
                      <a:pt x="11610" y="50126"/>
                    </a:lnTo>
                    <a:lnTo>
                      <a:pt x="12369" y="49854"/>
                    </a:lnTo>
                    <a:lnTo>
                      <a:pt x="12722" y="49692"/>
                    </a:lnTo>
                    <a:lnTo>
                      <a:pt x="13237" y="49502"/>
                    </a:lnTo>
                    <a:lnTo>
                      <a:pt x="13698" y="49339"/>
                    </a:lnTo>
                    <a:lnTo>
                      <a:pt x="13807" y="49339"/>
                    </a:lnTo>
                    <a:lnTo>
                      <a:pt x="13834" y="49312"/>
                    </a:lnTo>
                    <a:lnTo>
                      <a:pt x="13834" y="49258"/>
                    </a:lnTo>
                    <a:lnTo>
                      <a:pt x="13834" y="49204"/>
                    </a:lnTo>
                    <a:lnTo>
                      <a:pt x="13807" y="49176"/>
                    </a:lnTo>
                    <a:lnTo>
                      <a:pt x="13780" y="49176"/>
                    </a:lnTo>
                    <a:lnTo>
                      <a:pt x="13753" y="49122"/>
                    </a:lnTo>
                    <a:lnTo>
                      <a:pt x="13861" y="48987"/>
                    </a:lnTo>
                    <a:lnTo>
                      <a:pt x="13888" y="48959"/>
                    </a:lnTo>
                    <a:lnTo>
                      <a:pt x="13888" y="48824"/>
                    </a:lnTo>
                    <a:lnTo>
                      <a:pt x="13861" y="48770"/>
                    </a:lnTo>
                    <a:lnTo>
                      <a:pt x="13834" y="48715"/>
                    </a:lnTo>
                    <a:lnTo>
                      <a:pt x="13481" y="48200"/>
                    </a:lnTo>
                    <a:lnTo>
                      <a:pt x="13454" y="48119"/>
                    </a:lnTo>
                    <a:lnTo>
                      <a:pt x="13454" y="48064"/>
                    </a:lnTo>
                    <a:lnTo>
                      <a:pt x="13427" y="48010"/>
                    </a:lnTo>
                    <a:lnTo>
                      <a:pt x="12830" y="47440"/>
                    </a:lnTo>
                    <a:lnTo>
                      <a:pt x="12641" y="47223"/>
                    </a:lnTo>
                    <a:lnTo>
                      <a:pt x="12559" y="47115"/>
                    </a:lnTo>
                    <a:lnTo>
                      <a:pt x="12613" y="47115"/>
                    </a:lnTo>
                    <a:lnTo>
                      <a:pt x="12722" y="47196"/>
                    </a:lnTo>
                    <a:lnTo>
                      <a:pt x="12858" y="47223"/>
                    </a:lnTo>
                    <a:lnTo>
                      <a:pt x="12939" y="47305"/>
                    </a:lnTo>
                    <a:lnTo>
                      <a:pt x="13075" y="47413"/>
                    </a:lnTo>
                    <a:lnTo>
                      <a:pt x="13400" y="47820"/>
                    </a:lnTo>
                    <a:lnTo>
                      <a:pt x="14024" y="48417"/>
                    </a:lnTo>
                    <a:lnTo>
                      <a:pt x="14322" y="48553"/>
                    </a:lnTo>
                    <a:lnTo>
                      <a:pt x="14485" y="48688"/>
                    </a:lnTo>
                    <a:lnTo>
                      <a:pt x="14539" y="48715"/>
                    </a:lnTo>
                    <a:lnTo>
                      <a:pt x="14675" y="48715"/>
                    </a:lnTo>
                    <a:lnTo>
                      <a:pt x="14729" y="48688"/>
                    </a:lnTo>
                    <a:lnTo>
                      <a:pt x="14756" y="48661"/>
                    </a:lnTo>
                    <a:lnTo>
                      <a:pt x="14783" y="48688"/>
                    </a:lnTo>
                    <a:lnTo>
                      <a:pt x="14865" y="48688"/>
                    </a:lnTo>
                    <a:lnTo>
                      <a:pt x="14946" y="48634"/>
                    </a:lnTo>
                    <a:lnTo>
                      <a:pt x="15028" y="48553"/>
                    </a:lnTo>
                    <a:lnTo>
                      <a:pt x="15082" y="48471"/>
                    </a:lnTo>
                    <a:lnTo>
                      <a:pt x="15136" y="48336"/>
                    </a:lnTo>
                    <a:lnTo>
                      <a:pt x="15163" y="48173"/>
                    </a:lnTo>
                    <a:lnTo>
                      <a:pt x="15163" y="48091"/>
                    </a:lnTo>
                    <a:lnTo>
                      <a:pt x="15136" y="48037"/>
                    </a:lnTo>
                    <a:lnTo>
                      <a:pt x="15082" y="48010"/>
                    </a:lnTo>
                    <a:lnTo>
                      <a:pt x="15000" y="47983"/>
                    </a:lnTo>
                    <a:lnTo>
                      <a:pt x="14973" y="47956"/>
                    </a:lnTo>
                    <a:lnTo>
                      <a:pt x="14946" y="47820"/>
                    </a:lnTo>
                    <a:lnTo>
                      <a:pt x="14892" y="47712"/>
                    </a:lnTo>
                    <a:lnTo>
                      <a:pt x="14783" y="47630"/>
                    </a:lnTo>
                    <a:lnTo>
                      <a:pt x="14512" y="47386"/>
                    </a:lnTo>
                    <a:lnTo>
                      <a:pt x="14431" y="47305"/>
                    </a:lnTo>
                    <a:lnTo>
                      <a:pt x="14404" y="47278"/>
                    </a:lnTo>
                    <a:lnTo>
                      <a:pt x="14241" y="47115"/>
                    </a:lnTo>
                    <a:lnTo>
                      <a:pt x="14214" y="47088"/>
                    </a:lnTo>
                    <a:lnTo>
                      <a:pt x="14187" y="47034"/>
                    </a:lnTo>
                    <a:lnTo>
                      <a:pt x="14160" y="47007"/>
                    </a:lnTo>
                    <a:lnTo>
                      <a:pt x="14132" y="46979"/>
                    </a:lnTo>
                    <a:lnTo>
                      <a:pt x="14024" y="46871"/>
                    </a:lnTo>
                    <a:lnTo>
                      <a:pt x="13915" y="46817"/>
                    </a:lnTo>
                    <a:lnTo>
                      <a:pt x="13834" y="46735"/>
                    </a:lnTo>
                    <a:lnTo>
                      <a:pt x="13807" y="46681"/>
                    </a:lnTo>
                    <a:lnTo>
                      <a:pt x="13780" y="46654"/>
                    </a:lnTo>
                    <a:lnTo>
                      <a:pt x="13753" y="46518"/>
                    </a:lnTo>
                    <a:lnTo>
                      <a:pt x="13726" y="46491"/>
                    </a:lnTo>
                    <a:lnTo>
                      <a:pt x="13644" y="46383"/>
                    </a:lnTo>
                    <a:lnTo>
                      <a:pt x="13617" y="46383"/>
                    </a:lnTo>
                    <a:lnTo>
                      <a:pt x="13590" y="46356"/>
                    </a:lnTo>
                    <a:lnTo>
                      <a:pt x="13563" y="46356"/>
                    </a:lnTo>
                    <a:lnTo>
                      <a:pt x="13590" y="46328"/>
                    </a:lnTo>
                    <a:lnTo>
                      <a:pt x="13617" y="46328"/>
                    </a:lnTo>
                    <a:lnTo>
                      <a:pt x="13644" y="46356"/>
                    </a:lnTo>
                    <a:lnTo>
                      <a:pt x="13671" y="46356"/>
                    </a:lnTo>
                    <a:lnTo>
                      <a:pt x="14512" y="47223"/>
                    </a:lnTo>
                    <a:lnTo>
                      <a:pt x="14811" y="47413"/>
                    </a:lnTo>
                    <a:lnTo>
                      <a:pt x="14892" y="47468"/>
                    </a:lnTo>
                    <a:lnTo>
                      <a:pt x="15082" y="47685"/>
                    </a:lnTo>
                    <a:lnTo>
                      <a:pt x="15163" y="47766"/>
                    </a:lnTo>
                    <a:lnTo>
                      <a:pt x="15244" y="47766"/>
                    </a:lnTo>
                    <a:lnTo>
                      <a:pt x="15353" y="47739"/>
                    </a:lnTo>
                    <a:lnTo>
                      <a:pt x="15407" y="47657"/>
                    </a:lnTo>
                    <a:lnTo>
                      <a:pt x="15434" y="47549"/>
                    </a:lnTo>
                    <a:lnTo>
                      <a:pt x="15461" y="47549"/>
                    </a:lnTo>
                    <a:lnTo>
                      <a:pt x="15461" y="47576"/>
                    </a:lnTo>
                    <a:lnTo>
                      <a:pt x="15461" y="47603"/>
                    </a:lnTo>
                    <a:lnTo>
                      <a:pt x="15461" y="47630"/>
                    </a:lnTo>
                    <a:lnTo>
                      <a:pt x="15434" y="47657"/>
                    </a:lnTo>
                    <a:lnTo>
                      <a:pt x="15434" y="47685"/>
                    </a:lnTo>
                    <a:lnTo>
                      <a:pt x="15489" y="47630"/>
                    </a:lnTo>
                    <a:lnTo>
                      <a:pt x="15543" y="47576"/>
                    </a:lnTo>
                    <a:lnTo>
                      <a:pt x="15543" y="47495"/>
                    </a:lnTo>
                    <a:lnTo>
                      <a:pt x="15516" y="47468"/>
                    </a:lnTo>
                    <a:lnTo>
                      <a:pt x="15461" y="47468"/>
                    </a:lnTo>
                    <a:lnTo>
                      <a:pt x="15272" y="47359"/>
                    </a:lnTo>
                    <a:lnTo>
                      <a:pt x="15082" y="47223"/>
                    </a:lnTo>
                    <a:lnTo>
                      <a:pt x="14811" y="47088"/>
                    </a:lnTo>
                    <a:lnTo>
                      <a:pt x="14729" y="47034"/>
                    </a:lnTo>
                    <a:lnTo>
                      <a:pt x="14431" y="46600"/>
                    </a:lnTo>
                    <a:lnTo>
                      <a:pt x="14377" y="46545"/>
                    </a:lnTo>
                    <a:lnTo>
                      <a:pt x="14349" y="46410"/>
                    </a:lnTo>
                    <a:lnTo>
                      <a:pt x="14322" y="46356"/>
                    </a:lnTo>
                    <a:lnTo>
                      <a:pt x="14214" y="46301"/>
                    </a:lnTo>
                    <a:lnTo>
                      <a:pt x="14187" y="46274"/>
                    </a:lnTo>
                    <a:lnTo>
                      <a:pt x="14160" y="46247"/>
                    </a:lnTo>
                    <a:lnTo>
                      <a:pt x="14295" y="46301"/>
                    </a:lnTo>
                    <a:lnTo>
                      <a:pt x="14404" y="46410"/>
                    </a:lnTo>
                    <a:lnTo>
                      <a:pt x="14675" y="46844"/>
                    </a:lnTo>
                    <a:lnTo>
                      <a:pt x="14756" y="46952"/>
                    </a:lnTo>
                    <a:lnTo>
                      <a:pt x="14865" y="47034"/>
                    </a:lnTo>
                    <a:lnTo>
                      <a:pt x="15028" y="47115"/>
                    </a:lnTo>
                    <a:lnTo>
                      <a:pt x="15082" y="47142"/>
                    </a:lnTo>
                    <a:lnTo>
                      <a:pt x="15136" y="47196"/>
                    </a:lnTo>
                    <a:lnTo>
                      <a:pt x="15190" y="47223"/>
                    </a:lnTo>
                    <a:lnTo>
                      <a:pt x="15244" y="47251"/>
                    </a:lnTo>
                    <a:lnTo>
                      <a:pt x="15380" y="47251"/>
                    </a:lnTo>
                    <a:lnTo>
                      <a:pt x="15380" y="47223"/>
                    </a:lnTo>
                    <a:lnTo>
                      <a:pt x="15380" y="47196"/>
                    </a:lnTo>
                    <a:lnTo>
                      <a:pt x="15407" y="47169"/>
                    </a:lnTo>
                    <a:lnTo>
                      <a:pt x="15407" y="47142"/>
                    </a:lnTo>
                    <a:lnTo>
                      <a:pt x="15489" y="47142"/>
                    </a:lnTo>
                    <a:lnTo>
                      <a:pt x="15489" y="47115"/>
                    </a:lnTo>
                    <a:lnTo>
                      <a:pt x="15489" y="47088"/>
                    </a:lnTo>
                    <a:lnTo>
                      <a:pt x="15461" y="47061"/>
                    </a:lnTo>
                    <a:lnTo>
                      <a:pt x="15434" y="47034"/>
                    </a:lnTo>
                    <a:lnTo>
                      <a:pt x="15461" y="47007"/>
                    </a:lnTo>
                    <a:lnTo>
                      <a:pt x="15461" y="46979"/>
                    </a:lnTo>
                    <a:lnTo>
                      <a:pt x="15516" y="46952"/>
                    </a:lnTo>
                    <a:lnTo>
                      <a:pt x="15516" y="46925"/>
                    </a:lnTo>
                    <a:lnTo>
                      <a:pt x="15543" y="46871"/>
                    </a:lnTo>
                    <a:lnTo>
                      <a:pt x="15570" y="46871"/>
                    </a:lnTo>
                    <a:lnTo>
                      <a:pt x="15570" y="46898"/>
                    </a:lnTo>
                    <a:lnTo>
                      <a:pt x="15570" y="46925"/>
                    </a:lnTo>
                    <a:lnTo>
                      <a:pt x="15570" y="46952"/>
                    </a:lnTo>
                    <a:lnTo>
                      <a:pt x="15570" y="46979"/>
                    </a:lnTo>
                    <a:lnTo>
                      <a:pt x="15624" y="47007"/>
                    </a:lnTo>
                    <a:lnTo>
                      <a:pt x="15678" y="46979"/>
                    </a:lnTo>
                    <a:lnTo>
                      <a:pt x="15868" y="46790"/>
                    </a:lnTo>
                    <a:lnTo>
                      <a:pt x="15868" y="46735"/>
                    </a:lnTo>
                    <a:lnTo>
                      <a:pt x="15895" y="46654"/>
                    </a:lnTo>
                    <a:lnTo>
                      <a:pt x="15868" y="46627"/>
                    </a:lnTo>
                    <a:lnTo>
                      <a:pt x="15868" y="46600"/>
                    </a:lnTo>
                    <a:lnTo>
                      <a:pt x="15814" y="46600"/>
                    </a:lnTo>
                    <a:lnTo>
                      <a:pt x="15760" y="46573"/>
                    </a:lnTo>
                    <a:lnTo>
                      <a:pt x="15733" y="46573"/>
                    </a:lnTo>
                    <a:lnTo>
                      <a:pt x="15733" y="46545"/>
                    </a:lnTo>
                    <a:lnTo>
                      <a:pt x="15678" y="46545"/>
                    </a:lnTo>
                    <a:lnTo>
                      <a:pt x="15624" y="46491"/>
                    </a:lnTo>
                    <a:lnTo>
                      <a:pt x="14783" y="46193"/>
                    </a:lnTo>
                    <a:lnTo>
                      <a:pt x="14594" y="46084"/>
                    </a:lnTo>
                    <a:lnTo>
                      <a:pt x="14648" y="46057"/>
                    </a:lnTo>
                    <a:lnTo>
                      <a:pt x="14702" y="46084"/>
                    </a:lnTo>
                    <a:lnTo>
                      <a:pt x="14756" y="46111"/>
                    </a:lnTo>
                    <a:lnTo>
                      <a:pt x="14946" y="46111"/>
                    </a:lnTo>
                    <a:lnTo>
                      <a:pt x="15190" y="46166"/>
                    </a:lnTo>
                    <a:lnTo>
                      <a:pt x="15570" y="46166"/>
                    </a:lnTo>
                    <a:lnTo>
                      <a:pt x="15733" y="46220"/>
                    </a:lnTo>
                    <a:lnTo>
                      <a:pt x="15787" y="46220"/>
                    </a:lnTo>
                    <a:lnTo>
                      <a:pt x="15841" y="46193"/>
                    </a:lnTo>
                    <a:lnTo>
                      <a:pt x="15868" y="46111"/>
                    </a:lnTo>
                    <a:lnTo>
                      <a:pt x="15841" y="45813"/>
                    </a:lnTo>
                    <a:lnTo>
                      <a:pt x="15814" y="45759"/>
                    </a:lnTo>
                    <a:lnTo>
                      <a:pt x="15787" y="45705"/>
                    </a:lnTo>
                    <a:lnTo>
                      <a:pt x="15760" y="45677"/>
                    </a:lnTo>
                    <a:lnTo>
                      <a:pt x="15733" y="45596"/>
                    </a:lnTo>
                    <a:lnTo>
                      <a:pt x="15678" y="45569"/>
                    </a:lnTo>
                    <a:lnTo>
                      <a:pt x="15624" y="45542"/>
                    </a:lnTo>
                    <a:lnTo>
                      <a:pt x="15597" y="45569"/>
                    </a:lnTo>
                    <a:lnTo>
                      <a:pt x="15543" y="45650"/>
                    </a:lnTo>
                    <a:lnTo>
                      <a:pt x="15516" y="45677"/>
                    </a:lnTo>
                    <a:lnTo>
                      <a:pt x="15461" y="45677"/>
                    </a:lnTo>
                    <a:lnTo>
                      <a:pt x="15434" y="45650"/>
                    </a:lnTo>
                    <a:lnTo>
                      <a:pt x="15407" y="45569"/>
                    </a:lnTo>
                    <a:lnTo>
                      <a:pt x="15407" y="45542"/>
                    </a:lnTo>
                    <a:lnTo>
                      <a:pt x="15380" y="45542"/>
                    </a:lnTo>
                    <a:lnTo>
                      <a:pt x="15353" y="45596"/>
                    </a:lnTo>
                    <a:lnTo>
                      <a:pt x="15326" y="45623"/>
                    </a:lnTo>
                    <a:lnTo>
                      <a:pt x="15272" y="45677"/>
                    </a:lnTo>
                    <a:lnTo>
                      <a:pt x="15190" y="45677"/>
                    </a:lnTo>
                    <a:lnTo>
                      <a:pt x="15163" y="45650"/>
                    </a:lnTo>
                    <a:lnTo>
                      <a:pt x="15136" y="45596"/>
                    </a:lnTo>
                    <a:lnTo>
                      <a:pt x="15136" y="45488"/>
                    </a:lnTo>
                    <a:lnTo>
                      <a:pt x="15163" y="45515"/>
                    </a:lnTo>
                    <a:lnTo>
                      <a:pt x="15190" y="45542"/>
                    </a:lnTo>
                    <a:lnTo>
                      <a:pt x="15190" y="45596"/>
                    </a:lnTo>
                    <a:lnTo>
                      <a:pt x="15190" y="45650"/>
                    </a:lnTo>
                    <a:lnTo>
                      <a:pt x="15244" y="45623"/>
                    </a:lnTo>
                    <a:lnTo>
                      <a:pt x="15272" y="45596"/>
                    </a:lnTo>
                    <a:lnTo>
                      <a:pt x="15299" y="45596"/>
                    </a:lnTo>
                    <a:lnTo>
                      <a:pt x="15326" y="45515"/>
                    </a:lnTo>
                    <a:lnTo>
                      <a:pt x="15353" y="45488"/>
                    </a:lnTo>
                    <a:lnTo>
                      <a:pt x="15407" y="45460"/>
                    </a:lnTo>
                    <a:lnTo>
                      <a:pt x="15434" y="45460"/>
                    </a:lnTo>
                    <a:lnTo>
                      <a:pt x="15407" y="45433"/>
                    </a:lnTo>
                    <a:lnTo>
                      <a:pt x="15380" y="45379"/>
                    </a:lnTo>
                    <a:lnTo>
                      <a:pt x="15407" y="45379"/>
                    </a:lnTo>
                    <a:lnTo>
                      <a:pt x="15434" y="45433"/>
                    </a:lnTo>
                    <a:lnTo>
                      <a:pt x="15516" y="45433"/>
                    </a:lnTo>
                    <a:lnTo>
                      <a:pt x="15624" y="45406"/>
                    </a:lnTo>
                    <a:lnTo>
                      <a:pt x="15651" y="45379"/>
                    </a:lnTo>
                    <a:lnTo>
                      <a:pt x="15678" y="45325"/>
                    </a:lnTo>
                    <a:lnTo>
                      <a:pt x="15706" y="45271"/>
                    </a:lnTo>
                    <a:lnTo>
                      <a:pt x="15706" y="45243"/>
                    </a:lnTo>
                    <a:lnTo>
                      <a:pt x="15733" y="45189"/>
                    </a:lnTo>
                    <a:lnTo>
                      <a:pt x="15733" y="45162"/>
                    </a:lnTo>
                    <a:lnTo>
                      <a:pt x="15760" y="45162"/>
                    </a:lnTo>
                    <a:lnTo>
                      <a:pt x="15787" y="45135"/>
                    </a:lnTo>
                    <a:lnTo>
                      <a:pt x="15787" y="45108"/>
                    </a:lnTo>
                    <a:lnTo>
                      <a:pt x="15760" y="44999"/>
                    </a:lnTo>
                    <a:lnTo>
                      <a:pt x="15760" y="44972"/>
                    </a:lnTo>
                    <a:lnTo>
                      <a:pt x="15733" y="44945"/>
                    </a:lnTo>
                    <a:lnTo>
                      <a:pt x="15706" y="44945"/>
                    </a:lnTo>
                    <a:lnTo>
                      <a:pt x="15678" y="44918"/>
                    </a:lnTo>
                    <a:lnTo>
                      <a:pt x="15678" y="44864"/>
                    </a:lnTo>
                    <a:lnTo>
                      <a:pt x="15706" y="44864"/>
                    </a:lnTo>
                    <a:lnTo>
                      <a:pt x="15787" y="44809"/>
                    </a:lnTo>
                    <a:lnTo>
                      <a:pt x="15841" y="44837"/>
                    </a:lnTo>
                    <a:lnTo>
                      <a:pt x="15868" y="44864"/>
                    </a:lnTo>
                    <a:lnTo>
                      <a:pt x="15895" y="44891"/>
                    </a:lnTo>
                    <a:lnTo>
                      <a:pt x="15950" y="44918"/>
                    </a:lnTo>
                    <a:lnTo>
                      <a:pt x="15950" y="44972"/>
                    </a:lnTo>
                    <a:lnTo>
                      <a:pt x="15963" y="44986"/>
                    </a:lnTo>
                    <a:lnTo>
                      <a:pt x="15963" y="44986"/>
                    </a:lnTo>
                    <a:lnTo>
                      <a:pt x="15923" y="44972"/>
                    </a:lnTo>
                    <a:lnTo>
                      <a:pt x="15895" y="44972"/>
                    </a:lnTo>
                    <a:lnTo>
                      <a:pt x="15868" y="44918"/>
                    </a:lnTo>
                    <a:lnTo>
                      <a:pt x="15841" y="44891"/>
                    </a:lnTo>
                    <a:lnTo>
                      <a:pt x="15814" y="44864"/>
                    </a:lnTo>
                    <a:lnTo>
                      <a:pt x="15733" y="44864"/>
                    </a:lnTo>
                    <a:lnTo>
                      <a:pt x="15814" y="44999"/>
                    </a:lnTo>
                    <a:lnTo>
                      <a:pt x="15841" y="45081"/>
                    </a:lnTo>
                    <a:lnTo>
                      <a:pt x="15814" y="45162"/>
                    </a:lnTo>
                    <a:lnTo>
                      <a:pt x="15814" y="45189"/>
                    </a:lnTo>
                    <a:lnTo>
                      <a:pt x="15760" y="45189"/>
                    </a:lnTo>
                    <a:lnTo>
                      <a:pt x="15733" y="45216"/>
                    </a:lnTo>
                    <a:lnTo>
                      <a:pt x="15733" y="45271"/>
                    </a:lnTo>
                    <a:lnTo>
                      <a:pt x="15760" y="45298"/>
                    </a:lnTo>
                    <a:lnTo>
                      <a:pt x="15733" y="45379"/>
                    </a:lnTo>
                    <a:lnTo>
                      <a:pt x="15733" y="45433"/>
                    </a:lnTo>
                    <a:lnTo>
                      <a:pt x="15760" y="45488"/>
                    </a:lnTo>
                    <a:lnTo>
                      <a:pt x="15787" y="45569"/>
                    </a:lnTo>
                    <a:lnTo>
                      <a:pt x="15868" y="45650"/>
                    </a:lnTo>
                    <a:lnTo>
                      <a:pt x="15950" y="45732"/>
                    </a:lnTo>
                    <a:lnTo>
                      <a:pt x="16031" y="45759"/>
                    </a:lnTo>
                    <a:lnTo>
                      <a:pt x="16085" y="45732"/>
                    </a:lnTo>
                    <a:lnTo>
                      <a:pt x="16085" y="45677"/>
                    </a:lnTo>
                    <a:lnTo>
                      <a:pt x="16058" y="45596"/>
                    </a:lnTo>
                    <a:lnTo>
                      <a:pt x="16004" y="45569"/>
                    </a:lnTo>
                    <a:lnTo>
                      <a:pt x="15977" y="45569"/>
                    </a:lnTo>
                    <a:lnTo>
                      <a:pt x="16004" y="45542"/>
                    </a:lnTo>
                    <a:lnTo>
                      <a:pt x="16058" y="45542"/>
                    </a:lnTo>
                    <a:lnTo>
                      <a:pt x="16085" y="45569"/>
                    </a:lnTo>
                    <a:lnTo>
                      <a:pt x="16140" y="45569"/>
                    </a:lnTo>
                    <a:lnTo>
                      <a:pt x="16140" y="45542"/>
                    </a:lnTo>
                    <a:lnTo>
                      <a:pt x="16112" y="45488"/>
                    </a:lnTo>
                    <a:lnTo>
                      <a:pt x="16085" y="45460"/>
                    </a:lnTo>
                    <a:lnTo>
                      <a:pt x="16031" y="45460"/>
                    </a:lnTo>
                    <a:lnTo>
                      <a:pt x="16031" y="45433"/>
                    </a:lnTo>
                    <a:lnTo>
                      <a:pt x="16112" y="45433"/>
                    </a:lnTo>
                    <a:lnTo>
                      <a:pt x="16140" y="45379"/>
                    </a:lnTo>
                    <a:lnTo>
                      <a:pt x="16112" y="45325"/>
                    </a:lnTo>
                    <a:lnTo>
                      <a:pt x="16085" y="45325"/>
                    </a:lnTo>
                    <a:lnTo>
                      <a:pt x="16085" y="45298"/>
                    </a:lnTo>
                    <a:lnTo>
                      <a:pt x="16031" y="45243"/>
                    </a:lnTo>
                    <a:lnTo>
                      <a:pt x="16031" y="45189"/>
                    </a:lnTo>
                    <a:lnTo>
                      <a:pt x="16058" y="45162"/>
                    </a:lnTo>
                    <a:lnTo>
                      <a:pt x="16085" y="45162"/>
                    </a:lnTo>
                    <a:lnTo>
                      <a:pt x="16085" y="45108"/>
                    </a:lnTo>
                    <a:lnTo>
                      <a:pt x="16058" y="45054"/>
                    </a:lnTo>
                    <a:lnTo>
                      <a:pt x="16004" y="44999"/>
                    </a:lnTo>
                    <a:lnTo>
                      <a:pt x="16058" y="44999"/>
                    </a:lnTo>
                    <a:lnTo>
                      <a:pt x="16112" y="44945"/>
                    </a:lnTo>
                    <a:lnTo>
                      <a:pt x="16167" y="44918"/>
                    </a:lnTo>
                    <a:lnTo>
                      <a:pt x="16194" y="44945"/>
                    </a:lnTo>
                    <a:lnTo>
                      <a:pt x="16384" y="45108"/>
                    </a:lnTo>
                    <a:lnTo>
                      <a:pt x="16357" y="45216"/>
                    </a:lnTo>
                    <a:lnTo>
                      <a:pt x="16357" y="45298"/>
                    </a:lnTo>
                    <a:lnTo>
                      <a:pt x="16384" y="45352"/>
                    </a:lnTo>
                    <a:lnTo>
                      <a:pt x="16384" y="45379"/>
                    </a:lnTo>
                    <a:lnTo>
                      <a:pt x="16411" y="45406"/>
                    </a:lnTo>
                    <a:lnTo>
                      <a:pt x="16411" y="45406"/>
                    </a:lnTo>
                    <a:lnTo>
                      <a:pt x="16329" y="45379"/>
                    </a:lnTo>
                    <a:lnTo>
                      <a:pt x="16248" y="45379"/>
                    </a:lnTo>
                    <a:lnTo>
                      <a:pt x="16194" y="45433"/>
                    </a:lnTo>
                    <a:lnTo>
                      <a:pt x="16167" y="45460"/>
                    </a:lnTo>
                    <a:lnTo>
                      <a:pt x="16194" y="45542"/>
                    </a:lnTo>
                    <a:lnTo>
                      <a:pt x="16194" y="45515"/>
                    </a:lnTo>
                    <a:lnTo>
                      <a:pt x="16221" y="45515"/>
                    </a:lnTo>
                    <a:lnTo>
                      <a:pt x="16194" y="45569"/>
                    </a:lnTo>
                    <a:lnTo>
                      <a:pt x="16140" y="45623"/>
                    </a:lnTo>
                    <a:lnTo>
                      <a:pt x="16140" y="45705"/>
                    </a:lnTo>
                    <a:lnTo>
                      <a:pt x="16140" y="45732"/>
                    </a:lnTo>
                    <a:lnTo>
                      <a:pt x="16167" y="45786"/>
                    </a:lnTo>
                    <a:lnTo>
                      <a:pt x="16194" y="45813"/>
                    </a:lnTo>
                    <a:lnTo>
                      <a:pt x="16194" y="45894"/>
                    </a:lnTo>
                    <a:lnTo>
                      <a:pt x="16221" y="45894"/>
                    </a:lnTo>
                    <a:lnTo>
                      <a:pt x="16248" y="45840"/>
                    </a:lnTo>
                    <a:lnTo>
                      <a:pt x="16329" y="45813"/>
                    </a:lnTo>
                    <a:lnTo>
                      <a:pt x="16492" y="45759"/>
                    </a:lnTo>
                    <a:lnTo>
                      <a:pt x="16465" y="45732"/>
                    </a:lnTo>
                    <a:lnTo>
                      <a:pt x="16438" y="45705"/>
                    </a:lnTo>
                    <a:lnTo>
                      <a:pt x="16357" y="45650"/>
                    </a:lnTo>
                    <a:lnTo>
                      <a:pt x="16329" y="45705"/>
                    </a:lnTo>
                    <a:lnTo>
                      <a:pt x="16302" y="45705"/>
                    </a:lnTo>
                    <a:lnTo>
                      <a:pt x="16384" y="45515"/>
                    </a:lnTo>
                    <a:lnTo>
                      <a:pt x="16411" y="45406"/>
                    </a:lnTo>
                    <a:lnTo>
                      <a:pt x="16438" y="45406"/>
                    </a:lnTo>
                    <a:lnTo>
                      <a:pt x="16438" y="45433"/>
                    </a:lnTo>
                    <a:lnTo>
                      <a:pt x="16438" y="45488"/>
                    </a:lnTo>
                    <a:lnTo>
                      <a:pt x="16438" y="45515"/>
                    </a:lnTo>
                    <a:lnTo>
                      <a:pt x="16411" y="45542"/>
                    </a:lnTo>
                    <a:lnTo>
                      <a:pt x="16438" y="45569"/>
                    </a:lnTo>
                    <a:lnTo>
                      <a:pt x="16465" y="45542"/>
                    </a:lnTo>
                    <a:lnTo>
                      <a:pt x="16546" y="45406"/>
                    </a:lnTo>
                    <a:lnTo>
                      <a:pt x="16574" y="45379"/>
                    </a:lnTo>
                    <a:lnTo>
                      <a:pt x="16601" y="45379"/>
                    </a:lnTo>
                    <a:lnTo>
                      <a:pt x="16546" y="45325"/>
                    </a:lnTo>
                    <a:lnTo>
                      <a:pt x="16519" y="45216"/>
                    </a:lnTo>
                    <a:lnTo>
                      <a:pt x="16519" y="45108"/>
                    </a:lnTo>
                    <a:lnTo>
                      <a:pt x="16546" y="45026"/>
                    </a:lnTo>
                    <a:lnTo>
                      <a:pt x="16574" y="45026"/>
                    </a:lnTo>
                    <a:lnTo>
                      <a:pt x="16574" y="44999"/>
                    </a:lnTo>
                    <a:lnTo>
                      <a:pt x="16601" y="44918"/>
                    </a:lnTo>
                    <a:lnTo>
                      <a:pt x="16601" y="44891"/>
                    </a:lnTo>
                    <a:lnTo>
                      <a:pt x="16546" y="44837"/>
                    </a:lnTo>
                    <a:lnTo>
                      <a:pt x="16519" y="44809"/>
                    </a:lnTo>
                    <a:lnTo>
                      <a:pt x="16519" y="44755"/>
                    </a:lnTo>
                    <a:lnTo>
                      <a:pt x="16628" y="44837"/>
                    </a:lnTo>
                    <a:lnTo>
                      <a:pt x="16655" y="44891"/>
                    </a:lnTo>
                    <a:lnTo>
                      <a:pt x="16655" y="44972"/>
                    </a:lnTo>
                    <a:lnTo>
                      <a:pt x="16655" y="44999"/>
                    </a:lnTo>
                    <a:lnTo>
                      <a:pt x="16628" y="44972"/>
                    </a:lnTo>
                    <a:lnTo>
                      <a:pt x="16628" y="44999"/>
                    </a:lnTo>
                    <a:lnTo>
                      <a:pt x="16682" y="45054"/>
                    </a:lnTo>
                    <a:lnTo>
                      <a:pt x="16682" y="45081"/>
                    </a:lnTo>
                    <a:lnTo>
                      <a:pt x="16682" y="45325"/>
                    </a:lnTo>
                    <a:lnTo>
                      <a:pt x="16682" y="45352"/>
                    </a:lnTo>
                    <a:lnTo>
                      <a:pt x="16655" y="45379"/>
                    </a:lnTo>
                    <a:lnTo>
                      <a:pt x="16628" y="45406"/>
                    </a:lnTo>
                    <a:lnTo>
                      <a:pt x="16601" y="45433"/>
                    </a:lnTo>
                    <a:lnTo>
                      <a:pt x="16546" y="45460"/>
                    </a:lnTo>
                    <a:lnTo>
                      <a:pt x="16546" y="45515"/>
                    </a:lnTo>
                    <a:lnTo>
                      <a:pt x="16574" y="45515"/>
                    </a:lnTo>
                    <a:lnTo>
                      <a:pt x="16601" y="45488"/>
                    </a:lnTo>
                    <a:lnTo>
                      <a:pt x="16628" y="45460"/>
                    </a:lnTo>
                    <a:lnTo>
                      <a:pt x="16655" y="45433"/>
                    </a:lnTo>
                    <a:lnTo>
                      <a:pt x="16682" y="45460"/>
                    </a:lnTo>
                    <a:lnTo>
                      <a:pt x="16682" y="45515"/>
                    </a:lnTo>
                    <a:lnTo>
                      <a:pt x="16736" y="45515"/>
                    </a:lnTo>
                    <a:lnTo>
                      <a:pt x="16736" y="45488"/>
                    </a:lnTo>
                    <a:lnTo>
                      <a:pt x="16791" y="45406"/>
                    </a:lnTo>
                    <a:lnTo>
                      <a:pt x="16791" y="45460"/>
                    </a:lnTo>
                    <a:lnTo>
                      <a:pt x="16791" y="45488"/>
                    </a:lnTo>
                    <a:lnTo>
                      <a:pt x="16763" y="45515"/>
                    </a:lnTo>
                    <a:lnTo>
                      <a:pt x="16791" y="45515"/>
                    </a:lnTo>
                    <a:lnTo>
                      <a:pt x="16845" y="45460"/>
                    </a:lnTo>
                    <a:lnTo>
                      <a:pt x="16926" y="45488"/>
                    </a:lnTo>
                    <a:lnTo>
                      <a:pt x="16980" y="45515"/>
                    </a:lnTo>
                    <a:lnTo>
                      <a:pt x="17035" y="45569"/>
                    </a:lnTo>
                    <a:lnTo>
                      <a:pt x="17062" y="45569"/>
                    </a:lnTo>
                    <a:lnTo>
                      <a:pt x="17062" y="45515"/>
                    </a:lnTo>
                    <a:lnTo>
                      <a:pt x="17170" y="45515"/>
                    </a:lnTo>
                    <a:lnTo>
                      <a:pt x="17252" y="45596"/>
                    </a:lnTo>
                    <a:lnTo>
                      <a:pt x="17279" y="45623"/>
                    </a:lnTo>
                    <a:lnTo>
                      <a:pt x="17306" y="45650"/>
                    </a:lnTo>
                    <a:lnTo>
                      <a:pt x="17306" y="45677"/>
                    </a:lnTo>
                    <a:lnTo>
                      <a:pt x="17306" y="45705"/>
                    </a:lnTo>
                    <a:lnTo>
                      <a:pt x="17306" y="45732"/>
                    </a:lnTo>
                    <a:lnTo>
                      <a:pt x="17252" y="45732"/>
                    </a:lnTo>
                    <a:lnTo>
                      <a:pt x="17225" y="45759"/>
                    </a:lnTo>
                    <a:lnTo>
                      <a:pt x="17306" y="45786"/>
                    </a:lnTo>
                    <a:lnTo>
                      <a:pt x="17442" y="45867"/>
                    </a:lnTo>
                    <a:lnTo>
                      <a:pt x="17496" y="45867"/>
                    </a:lnTo>
                    <a:lnTo>
                      <a:pt x="17577" y="45732"/>
                    </a:lnTo>
                    <a:lnTo>
                      <a:pt x="17686" y="45623"/>
                    </a:lnTo>
                    <a:lnTo>
                      <a:pt x="17713" y="45596"/>
                    </a:lnTo>
                    <a:lnTo>
                      <a:pt x="17740" y="45596"/>
                    </a:lnTo>
                    <a:lnTo>
                      <a:pt x="17876" y="45569"/>
                    </a:lnTo>
                    <a:lnTo>
                      <a:pt x="18038" y="45542"/>
                    </a:lnTo>
                    <a:lnTo>
                      <a:pt x="18092" y="45542"/>
                    </a:lnTo>
                    <a:lnTo>
                      <a:pt x="18309" y="45433"/>
                    </a:lnTo>
                    <a:lnTo>
                      <a:pt x="18391" y="45406"/>
                    </a:lnTo>
                    <a:lnTo>
                      <a:pt x="18418" y="45352"/>
                    </a:lnTo>
                    <a:lnTo>
                      <a:pt x="18418" y="45325"/>
                    </a:lnTo>
                    <a:lnTo>
                      <a:pt x="18526" y="45216"/>
                    </a:lnTo>
                    <a:lnTo>
                      <a:pt x="18554" y="45189"/>
                    </a:lnTo>
                    <a:lnTo>
                      <a:pt x="18581" y="45189"/>
                    </a:lnTo>
                    <a:lnTo>
                      <a:pt x="18689" y="45108"/>
                    </a:lnTo>
                    <a:lnTo>
                      <a:pt x="18771" y="45081"/>
                    </a:lnTo>
                    <a:lnTo>
                      <a:pt x="18852" y="45081"/>
                    </a:lnTo>
                    <a:lnTo>
                      <a:pt x="19069" y="44972"/>
                    </a:lnTo>
                    <a:lnTo>
                      <a:pt x="19177" y="44918"/>
                    </a:lnTo>
                    <a:lnTo>
                      <a:pt x="19232" y="44891"/>
                    </a:lnTo>
                    <a:lnTo>
                      <a:pt x="19367" y="44782"/>
                    </a:lnTo>
                    <a:lnTo>
                      <a:pt x="19584" y="44701"/>
                    </a:lnTo>
                    <a:lnTo>
                      <a:pt x="19639" y="44674"/>
                    </a:lnTo>
                    <a:lnTo>
                      <a:pt x="19774" y="44674"/>
                    </a:lnTo>
                    <a:lnTo>
                      <a:pt x="19910" y="44728"/>
                    </a:lnTo>
                    <a:lnTo>
                      <a:pt x="19937" y="44755"/>
                    </a:lnTo>
                    <a:lnTo>
                      <a:pt x="19964" y="44755"/>
                    </a:lnTo>
                    <a:lnTo>
                      <a:pt x="20100" y="44511"/>
                    </a:lnTo>
                    <a:lnTo>
                      <a:pt x="20127" y="44348"/>
                    </a:lnTo>
                    <a:lnTo>
                      <a:pt x="20181" y="44267"/>
                    </a:lnTo>
                    <a:lnTo>
                      <a:pt x="20181" y="44213"/>
                    </a:lnTo>
                    <a:lnTo>
                      <a:pt x="20208" y="44159"/>
                    </a:lnTo>
                    <a:lnTo>
                      <a:pt x="20290" y="44077"/>
                    </a:lnTo>
                    <a:lnTo>
                      <a:pt x="20290" y="44050"/>
                    </a:lnTo>
                    <a:lnTo>
                      <a:pt x="20344" y="43996"/>
                    </a:lnTo>
                    <a:lnTo>
                      <a:pt x="20425" y="43969"/>
                    </a:lnTo>
                    <a:lnTo>
                      <a:pt x="20859" y="43887"/>
                    </a:lnTo>
                    <a:lnTo>
                      <a:pt x="20941" y="43914"/>
                    </a:lnTo>
                    <a:lnTo>
                      <a:pt x="20968" y="44023"/>
                    </a:lnTo>
                    <a:lnTo>
                      <a:pt x="20995" y="44023"/>
                    </a:lnTo>
                    <a:lnTo>
                      <a:pt x="21049" y="43914"/>
                    </a:lnTo>
                    <a:lnTo>
                      <a:pt x="21076" y="43887"/>
                    </a:lnTo>
                    <a:lnTo>
                      <a:pt x="21157" y="43887"/>
                    </a:lnTo>
                    <a:lnTo>
                      <a:pt x="21157" y="43833"/>
                    </a:lnTo>
                    <a:lnTo>
                      <a:pt x="21212" y="43697"/>
                    </a:lnTo>
                    <a:lnTo>
                      <a:pt x="21239" y="43643"/>
                    </a:lnTo>
                    <a:lnTo>
                      <a:pt x="21266" y="43616"/>
                    </a:lnTo>
                    <a:lnTo>
                      <a:pt x="21347" y="43616"/>
                    </a:lnTo>
                    <a:lnTo>
                      <a:pt x="21483" y="43562"/>
                    </a:lnTo>
                    <a:lnTo>
                      <a:pt x="21510" y="43562"/>
                    </a:lnTo>
                    <a:lnTo>
                      <a:pt x="21591" y="43535"/>
                    </a:lnTo>
                    <a:lnTo>
                      <a:pt x="21619" y="43508"/>
                    </a:lnTo>
                    <a:lnTo>
                      <a:pt x="21646" y="43372"/>
                    </a:lnTo>
                    <a:lnTo>
                      <a:pt x="21673" y="43318"/>
                    </a:lnTo>
                    <a:lnTo>
                      <a:pt x="21727" y="43236"/>
                    </a:lnTo>
                    <a:lnTo>
                      <a:pt x="21781" y="43182"/>
                    </a:lnTo>
                    <a:lnTo>
                      <a:pt x="21890" y="43155"/>
                    </a:lnTo>
                    <a:lnTo>
                      <a:pt x="21917" y="43128"/>
                    </a:lnTo>
                    <a:lnTo>
                      <a:pt x="21944" y="43101"/>
                    </a:lnTo>
                    <a:lnTo>
                      <a:pt x="22107" y="43101"/>
                    </a:lnTo>
                    <a:lnTo>
                      <a:pt x="22188" y="43074"/>
                    </a:lnTo>
                    <a:lnTo>
                      <a:pt x="22215" y="43046"/>
                    </a:lnTo>
                    <a:lnTo>
                      <a:pt x="22242" y="43074"/>
                    </a:lnTo>
                    <a:lnTo>
                      <a:pt x="22324" y="43101"/>
                    </a:lnTo>
                    <a:lnTo>
                      <a:pt x="22459" y="43101"/>
                    </a:lnTo>
                    <a:lnTo>
                      <a:pt x="22487" y="43074"/>
                    </a:lnTo>
                    <a:lnTo>
                      <a:pt x="22514" y="42992"/>
                    </a:lnTo>
                    <a:lnTo>
                      <a:pt x="22541" y="42829"/>
                    </a:lnTo>
                    <a:lnTo>
                      <a:pt x="22568" y="42775"/>
                    </a:lnTo>
                    <a:lnTo>
                      <a:pt x="22595" y="42721"/>
                    </a:lnTo>
                    <a:lnTo>
                      <a:pt x="22649" y="42694"/>
                    </a:lnTo>
                    <a:lnTo>
                      <a:pt x="22758" y="42612"/>
                    </a:lnTo>
                    <a:lnTo>
                      <a:pt x="22812" y="42585"/>
                    </a:lnTo>
                    <a:lnTo>
                      <a:pt x="22866" y="42558"/>
                    </a:lnTo>
                    <a:lnTo>
                      <a:pt x="22948" y="42558"/>
                    </a:lnTo>
                    <a:lnTo>
                      <a:pt x="23002" y="42585"/>
                    </a:lnTo>
                    <a:lnTo>
                      <a:pt x="23138" y="42640"/>
                    </a:lnTo>
                    <a:lnTo>
                      <a:pt x="23246" y="42640"/>
                    </a:lnTo>
                    <a:lnTo>
                      <a:pt x="23300" y="42612"/>
                    </a:lnTo>
                    <a:lnTo>
                      <a:pt x="23382" y="42531"/>
                    </a:lnTo>
                    <a:lnTo>
                      <a:pt x="23436" y="42504"/>
                    </a:lnTo>
                    <a:lnTo>
                      <a:pt x="23436" y="42450"/>
                    </a:lnTo>
                    <a:lnTo>
                      <a:pt x="23436" y="42314"/>
                    </a:lnTo>
                    <a:lnTo>
                      <a:pt x="23463" y="42097"/>
                    </a:lnTo>
                    <a:lnTo>
                      <a:pt x="23463" y="41934"/>
                    </a:lnTo>
                    <a:lnTo>
                      <a:pt x="23409" y="41853"/>
                    </a:lnTo>
                    <a:lnTo>
                      <a:pt x="23517" y="41853"/>
                    </a:lnTo>
                    <a:lnTo>
                      <a:pt x="23490" y="41799"/>
                    </a:lnTo>
                    <a:lnTo>
                      <a:pt x="23490" y="41744"/>
                    </a:lnTo>
                    <a:lnTo>
                      <a:pt x="23490" y="41690"/>
                    </a:lnTo>
                    <a:lnTo>
                      <a:pt x="23517" y="41663"/>
                    </a:lnTo>
                    <a:lnTo>
                      <a:pt x="23490" y="41636"/>
                    </a:lnTo>
                    <a:lnTo>
                      <a:pt x="23436" y="41582"/>
                    </a:lnTo>
                    <a:lnTo>
                      <a:pt x="23436" y="41555"/>
                    </a:lnTo>
                    <a:lnTo>
                      <a:pt x="23517" y="41527"/>
                    </a:lnTo>
                    <a:lnTo>
                      <a:pt x="23544" y="41555"/>
                    </a:lnTo>
                    <a:lnTo>
                      <a:pt x="23572" y="41663"/>
                    </a:lnTo>
                    <a:lnTo>
                      <a:pt x="23599" y="41717"/>
                    </a:lnTo>
                    <a:lnTo>
                      <a:pt x="23761" y="41717"/>
                    </a:lnTo>
                    <a:lnTo>
                      <a:pt x="23816" y="41772"/>
                    </a:lnTo>
                    <a:lnTo>
                      <a:pt x="23843" y="41772"/>
                    </a:lnTo>
                    <a:lnTo>
                      <a:pt x="23870" y="41717"/>
                    </a:lnTo>
                    <a:lnTo>
                      <a:pt x="23897" y="41663"/>
                    </a:lnTo>
                    <a:lnTo>
                      <a:pt x="23897" y="41636"/>
                    </a:lnTo>
                    <a:lnTo>
                      <a:pt x="23924" y="41609"/>
                    </a:lnTo>
                    <a:lnTo>
                      <a:pt x="23978" y="41555"/>
                    </a:lnTo>
                    <a:lnTo>
                      <a:pt x="24006" y="41527"/>
                    </a:lnTo>
                    <a:lnTo>
                      <a:pt x="24006" y="41473"/>
                    </a:lnTo>
                    <a:lnTo>
                      <a:pt x="24006" y="41446"/>
                    </a:lnTo>
                    <a:lnTo>
                      <a:pt x="24033" y="41419"/>
                    </a:lnTo>
                    <a:lnTo>
                      <a:pt x="24087" y="41338"/>
                    </a:lnTo>
                    <a:lnTo>
                      <a:pt x="24114" y="41256"/>
                    </a:lnTo>
                    <a:lnTo>
                      <a:pt x="24141" y="41229"/>
                    </a:lnTo>
                    <a:lnTo>
                      <a:pt x="24168" y="41256"/>
                    </a:lnTo>
                    <a:lnTo>
                      <a:pt x="24195" y="41175"/>
                    </a:lnTo>
                    <a:lnTo>
                      <a:pt x="24060" y="41012"/>
                    </a:lnTo>
                    <a:lnTo>
                      <a:pt x="24060" y="40931"/>
                    </a:lnTo>
                    <a:lnTo>
                      <a:pt x="24033" y="40877"/>
                    </a:lnTo>
                    <a:lnTo>
                      <a:pt x="24033" y="40822"/>
                    </a:lnTo>
                    <a:lnTo>
                      <a:pt x="24060" y="40768"/>
                    </a:lnTo>
                    <a:lnTo>
                      <a:pt x="24060" y="40741"/>
                    </a:lnTo>
                    <a:lnTo>
                      <a:pt x="24033" y="40741"/>
                    </a:lnTo>
                    <a:lnTo>
                      <a:pt x="24006" y="40795"/>
                    </a:lnTo>
                    <a:lnTo>
                      <a:pt x="23951" y="40849"/>
                    </a:lnTo>
                    <a:lnTo>
                      <a:pt x="23924" y="40877"/>
                    </a:lnTo>
                    <a:lnTo>
                      <a:pt x="23816" y="40877"/>
                    </a:lnTo>
                    <a:lnTo>
                      <a:pt x="23789" y="40741"/>
                    </a:lnTo>
                    <a:lnTo>
                      <a:pt x="23843" y="40632"/>
                    </a:lnTo>
                    <a:lnTo>
                      <a:pt x="23897" y="40632"/>
                    </a:lnTo>
                    <a:lnTo>
                      <a:pt x="23978" y="40551"/>
                    </a:lnTo>
                    <a:lnTo>
                      <a:pt x="24033" y="40470"/>
                    </a:lnTo>
                    <a:lnTo>
                      <a:pt x="24087" y="40361"/>
                    </a:lnTo>
                    <a:lnTo>
                      <a:pt x="24087" y="40253"/>
                    </a:lnTo>
                    <a:lnTo>
                      <a:pt x="24060" y="40198"/>
                    </a:lnTo>
                    <a:lnTo>
                      <a:pt x="23978" y="40144"/>
                    </a:lnTo>
                    <a:lnTo>
                      <a:pt x="23978" y="40090"/>
                    </a:lnTo>
                    <a:lnTo>
                      <a:pt x="23978" y="40009"/>
                    </a:lnTo>
                    <a:lnTo>
                      <a:pt x="23978" y="39981"/>
                    </a:lnTo>
                    <a:lnTo>
                      <a:pt x="23951" y="39981"/>
                    </a:lnTo>
                    <a:lnTo>
                      <a:pt x="23924" y="39900"/>
                    </a:lnTo>
                    <a:lnTo>
                      <a:pt x="23978" y="39846"/>
                    </a:lnTo>
                    <a:lnTo>
                      <a:pt x="24006" y="39873"/>
                    </a:lnTo>
                    <a:lnTo>
                      <a:pt x="24033" y="40036"/>
                    </a:lnTo>
                    <a:lnTo>
                      <a:pt x="24114" y="40226"/>
                    </a:lnTo>
                    <a:lnTo>
                      <a:pt x="24087" y="40226"/>
                    </a:lnTo>
                    <a:lnTo>
                      <a:pt x="24114" y="40361"/>
                    </a:lnTo>
                    <a:lnTo>
                      <a:pt x="24087" y="40605"/>
                    </a:lnTo>
                    <a:lnTo>
                      <a:pt x="24141" y="40714"/>
                    </a:lnTo>
                    <a:lnTo>
                      <a:pt x="24141" y="40687"/>
                    </a:lnTo>
                    <a:lnTo>
                      <a:pt x="24168" y="40687"/>
                    </a:lnTo>
                    <a:lnTo>
                      <a:pt x="24195" y="40714"/>
                    </a:lnTo>
                    <a:lnTo>
                      <a:pt x="24250" y="40741"/>
                    </a:lnTo>
                    <a:lnTo>
                      <a:pt x="24358" y="40741"/>
                    </a:lnTo>
                    <a:lnTo>
                      <a:pt x="24358" y="40714"/>
                    </a:lnTo>
                    <a:lnTo>
                      <a:pt x="24331" y="40687"/>
                    </a:lnTo>
                    <a:lnTo>
                      <a:pt x="24277" y="40660"/>
                    </a:lnTo>
                    <a:lnTo>
                      <a:pt x="24277" y="40605"/>
                    </a:lnTo>
                    <a:lnTo>
                      <a:pt x="24277" y="40551"/>
                    </a:lnTo>
                    <a:lnTo>
                      <a:pt x="24331" y="40497"/>
                    </a:lnTo>
                    <a:lnTo>
                      <a:pt x="24358" y="40415"/>
                    </a:lnTo>
                    <a:lnTo>
                      <a:pt x="24250" y="40334"/>
                    </a:lnTo>
                    <a:lnTo>
                      <a:pt x="24222" y="40307"/>
                    </a:lnTo>
                    <a:lnTo>
                      <a:pt x="24114" y="40117"/>
                    </a:lnTo>
                    <a:lnTo>
                      <a:pt x="24087" y="40063"/>
                    </a:lnTo>
                    <a:lnTo>
                      <a:pt x="24087" y="39900"/>
                    </a:lnTo>
                    <a:lnTo>
                      <a:pt x="24087" y="39873"/>
                    </a:lnTo>
                    <a:lnTo>
                      <a:pt x="24114" y="39846"/>
                    </a:lnTo>
                    <a:lnTo>
                      <a:pt x="24141" y="39819"/>
                    </a:lnTo>
                    <a:lnTo>
                      <a:pt x="24114" y="39764"/>
                    </a:lnTo>
                    <a:lnTo>
                      <a:pt x="24114" y="39737"/>
                    </a:lnTo>
                    <a:lnTo>
                      <a:pt x="24087" y="39737"/>
                    </a:lnTo>
                    <a:lnTo>
                      <a:pt x="24087" y="39710"/>
                    </a:lnTo>
                    <a:lnTo>
                      <a:pt x="24087" y="39683"/>
                    </a:lnTo>
                    <a:lnTo>
                      <a:pt x="24087" y="39656"/>
                    </a:lnTo>
                    <a:lnTo>
                      <a:pt x="24060" y="39629"/>
                    </a:lnTo>
                    <a:lnTo>
                      <a:pt x="24006" y="39602"/>
                    </a:lnTo>
                    <a:lnTo>
                      <a:pt x="24006" y="39575"/>
                    </a:lnTo>
                    <a:lnTo>
                      <a:pt x="24033" y="39575"/>
                    </a:lnTo>
                    <a:lnTo>
                      <a:pt x="24141" y="39602"/>
                    </a:lnTo>
                    <a:lnTo>
                      <a:pt x="24114" y="39575"/>
                    </a:lnTo>
                    <a:lnTo>
                      <a:pt x="24087" y="39520"/>
                    </a:lnTo>
                    <a:lnTo>
                      <a:pt x="24060" y="39493"/>
                    </a:lnTo>
                    <a:lnTo>
                      <a:pt x="24087" y="39439"/>
                    </a:lnTo>
                    <a:lnTo>
                      <a:pt x="24006" y="39385"/>
                    </a:lnTo>
                    <a:lnTo>
                      <a:pt x="23978" y="39358"/>
                    </a:lnTo>
                    <a:lnTo>
                      <a:pt x="24060" y="39385"/>
                    </a:lnTo>
                    <a:lnTo>
                      <a:pt x="24087" y="39303"/>
                    </a:lnTo>
                    <a:lnTo>
                      <a:pt x="24114" y="39276"/>
                    </a:lnTo>
                    <a:lnTo>
                      <a:pt x="24141" y="39276"/>
                    </a:lnTo>
                    <a:lnTo>
                      <a:pt x="24168" y="39303"/>
                    </a:lnTo>
                    <a:lnTo>
                      <a:pt x="24195" y="39276"/>
                    </a:lnTo>
                    <a:lnTo>
                      <a:pt x="24195" y="39249"/>
                    </a:lnTo>
                    <a:lnTo>
                      <a:pt x="24141" y="39222"/>
                    </a:lnTo>
                    <a:lnTo>
                      <a:pt x="24114" y="39195"/>
                    </a:lnTo>
                    <a:lnTo>
                      <a:pt x="24087" y="39141"/>
                    </a:lnTo>
                    <a:lnTo>
                      <a:pt x="24087" y="39113"/>
                    </a:lnTo>
                    <a:lnTo>
                      <a:pt x="24087" y="39032"/>
                    </a:lnTo>
                    <a:lnTo>
                      <a:pt x="24060" y="38951"/>
                    </a:lnTo>
                    <a:lnTo>
                      <a:pt x="24033" y="38896"/>
                    </a:lnTo>
                    <a:lnTo>
                      <a:pt x="23978" y="38924"/>
                    </a:lnTo>
                    <a:lnTo>
                      <a:pt x="23951" y="38869"/>
                    </a:lnTo>
                    <a:lnTo>
                      <a:pt x="23897" y="38815"/>
                    </a:lnTo>
                    <a:lnTo>
                      <a:pt x="23870" y="38761"/>
                    </a:lnTo>
                    <a:lnTo>
                      <a:pt x="23897" y="38761"/>
                    </a:lnTo>
                    <a:lnTo>
                      <a:pt x="23924" y="38788"/>
                    </a:lnTo>
                    <a:lnTo>
                      <a:pt x="23924" y="38734"/>
                    </a:lnTo>
                    <a:lnTo>
                      <a:pt x="23897" y="38734"/>
                    </a:lnTo>
                    <a:lnTo>
                      <a:pt x="24006" y="38707"/>
                    </a:lnTo>
                    <a:lnTo>
                      <a:pt x="24114" y="38761"/>
                    </a:lnTo>
                    <a:lnTo>
                      <a:pt x="24250" y="38924"/>
                    </a:lnTo>
                    <a:lnTo>
                      <a:pt x="24304" y="39032"/>
                    </a:lnTo>
                    <a:lnTo>
                      <a:pt x="24331" y="39059"/>
                    </a:lnTo>
                    <a:lnTo>
                      <a:pt x="24385" y="39086"/>
                    </a:lnTo>
                    <a:lnTo>
                      <a:pt x="24412" y="39059"/>
                    </a:lnTo>
                    <a:lnTo>
                      <a:pt x="24439" y="38978"/>
                    </a:lnTo>
                    <a:lnTo>
                      <a:pt x="24467" y="38951"/>
                    </a:lnTo>
                    <a:lnTo>
                      <a:pt x="24494" y="39005"/>
                    </a:lnTo>
                    <a:lnTo>
                      <a:pt x="24521" y="38978"/>
                    </a:lnTo>
                    <a:lnTo>
                      <a:pt x="24494" y="38951"/>
                    </a:lnTo>
                    <a:lnTo>
                      <a:pt x="24548" y="38924"/>
                    </a:lnTo>
                    <a:lnTo>
                      <a:pt x="24521" y="38869"/>
                    </a:lnTo>
                    <a:lnTo>
                      <a:pt x="24467" y="38815"/>
                    </a:lnTo>
                    <a:lnTo>
                      <a:pt x="24412" y="38815"/>
                    </a:lnTo>
                    <a:lnTo>
                      <a:pt x="24385" y="38788"/>
                    </a:lnTo>
                    <a:lnTo>
                      <a:pt x="24385" y="38761"/>
                    </a:lnTo>
                    <a:lnTo>
                      <a:pt x="24358" y="38734"/>
                    </a:lnTo>
                    <a:lnTo>
                      <a:pt x="24412" y="38652"/>
                    </a:lnTo>
                    <a:lnTo>
                      <a:pt x="24385" y="38625"/>
                    </a:lnTo>
                    <a:lnTo>
                      <a:pt x="24222" y="38517"/>
                    </a:lnTo>
                    <a:lnTo>
                      <a:pt x="24168" y="38490"/>
                    </a:lnTo>
                    <a:lnTo>
                      <a:pt x="24168" y="38408"/>
                    </a:lnTo>
                    <a:lnTo>
                      <a:pt x="24168" y="38354"/>
                    </a:lnTo>
                    <a:lnTo>
                      <a:pt x="24222" y="38300"/>
                    </a:lnTo>
                    <a:lnTo>
                      <a:pt x="24222" y="38273"/>
                    </a:lnTo>
                    <a:lnTo>
                      <a:pt x="24168" y="38246"/>
                    </a:lnTo>
                    <a:lnTo>
                      <a:pt x="24168" y="38273"/>
                    </a:lnTo>
                    <a:lnTo>
                      <a:pt x="24195" y="38273"/>
                    </a:lnTo>
                    <a:lnTo>
                      <a:pt x="24195" y="38300"/>
                    </a:lnTo>
                    <a:lnTo>
                      <a:pt x="24141" y="38300"/>
                    </a:lnTo>
                    <a:lnTo>
                      <a:pt x="24141" y="38327"/>
                    </a:lnTo>
                    <a:lnTo>
                      <a:pt x="24114" y="38354"/>
                    </a:lnTo>
                    <a:lnTo>
                      <a:pt x="24114" y="38408"/>
                    </a:lnTo>
                    <a:lnTo>
                      <a:pt x="24087" y="38408"/>
                    </a:lnTo>
                    <a:lnTo>
                      <a:pt x="24087" y="38381"/>
                    </a:lnTo>
                    <a:lnTo>
                      <a:pt x="24060" y="38381"/>
                    </a:lnTo>
                    <a:lnTo>
                      <a:pt x="24060" y="38354"/>
                    </a:lnTo>
                    <a:lnTo>
                      <a:pt x="24060" y="38300"/>
                    </a:lnTo>
                    <a:lnTo>
                      <a:pt x="24060" y="38246"/>
                    </a:lnTo>
                    <a:lnTo>
                      <a:pt x="24087" y="38218"/>
                    </a:lnTo>
                    <a:lnTo>
                      <a:pt x="24060" y="38083"/>
                    </a:lnTo>
                    <a:lnTo>
                      <a:pt x="24060" y="38056"/>
                    </a:lnTo>
                    <a:lnTo>
                      <a:pt x="24168" y="37920"/>
                    </a:lnTo>
                    <a:lnTo>
                      <a:pt x="24195" y="37893"/>
                    </a:lnTo>
                    <a:lnTo>
                      <a:pt x="24250" y="37866"/>
                    </a:lnTo>
                    <a:lnTo>
                      <a:pt x="24304" y="37812"/>
                    </a:lnTo>
                    <a:lnTo>
                      <a:pt x="24385" y="37730"/>
                    </a:lnTo>
                    <a:lnTo>
                      <a:pt x="24412" y="37676"/>
                    </a:lnTo>
                    <a:lnTo>
                      <a:pt x="24521" y="37622"/>
                    </a:lnTo>
                    <a:lnTo>
                      <a:pt x="24548" y="37595"/>
                    </a:lnTo>
                    <a:lnTo>
                      <a:pt x="24548" y="37567"/>
                    </a:lnTo>
                    <a:lnTo>
                      <a:pt x="24575" y="37540"/>
                    </a:lnTo>
                    <a:lnTo>
                      <a:pt x="24602" y="37540"/>
                    </a:lnTo>
                    <a:lnTo>
                      <a:pt x="24602" y="37649"/>
                    </a:lnTo>
                    <a:lnTo>
                      <a:pt x="24629" y="37703"/>
                    </a:lnTo>
                    <a:lnTo>
                      <a:pt x="24684" y="37784"/>
                    </a:lnTo>
                    <a:lnTo>
                      <a:pt x="24711" y="37839"/>
                    </a:lnTo>
                    <a:lnTo>
                      <a:pt x="24684" y="37866"/>
                    </a:lnTo>
                    <a:lnTo>
                      <a:pt x="24656" y="37893"/>
                    </a:lnTo>
                    <a:lnTo>
                      <a:pt x="24602" y="37893"/>
                    </a:lnTo>
                    <a:lnTo>
                      <a:pt x="24602" y="37920"/>
                    </a:lnTo>
                    <a:lnTo>
                      <a:pt x="24548" y="38001"/>
                    </a:lnTo>
                    <a:lnTo>
                      <a:pt x="24575" y="38001"/>
                    </a:lnTo>
                    <a:lnTo>
                      <a:pt x="24602" y="38029"/>
                    </a:lnTo>
                    <a:lnTo>
                      <a:pt x="24629" y="38056"/>
                    </a:lnTo>
                    <a:lnTo>
                      <a:pt x="24656" y="38083"/>
                    </a:lnTo>
                    <a:lnTo>
                      <a:pt x="24684" y="38056"/>
                    </a:lnTo>
                    <a:lnTo>
                      <a:pt x="24684" y="38029"/>
                    </a:lnTo>
                    <a:lnTo>
                      <a:pt x="24684" y="38001"/>
                    </a:lnTo>
                    <a:lnTo>
                      <a:pt x="24656" y="37974"/>
                    </a:lnTo>
                    <a:lnTo>
                      <a:pt x="24711" y="37974"/>
                    </a:lnTo>
                    <a:lnTo>
                      <a:pt x="24738" y="37947"/>
                    </a:lnTo>
                    <a:lnTo>
                      <a:pt x="24738" y="37920"/>
                    </a:lnTo>
                    <a:lnTo>
                      <a:pt x="24819" y="38029"/>
                    </a:lnTo>
                    <a:lnTo>
                      <a:pt x="24819" y="38056"/>
                    </a:lnTo>
                    <a:lnTo>
                      <a:pt x="24765" y="38110"/>
                    </a:lnTo>
                    <a:lnTo>
                      <a:pt x="24738" y="38110"/>
                    </a:lnTo>
                    <a:lnTo>
                      <a:pt x="24765" y="38164"/>
                    </a:lnTo>
                    <a:lnTo>
                      <a:pt x="24792" y="38191"/>
                    </a:lnTo>
                    <a:lnTo>
                      <a:pt x="24846" y="38300"/>
                    </a:lnTo>
                    <a:lnTo>
                      <a:pt x="24873" y="38354"/>
                    </a:lnTo>
                    <a:lnTo>
                      <a:pt x="24901" y="38327"/>
                    </a:lnTo>
                    <a:lnTo>
                      <a:pt x="24901" y="38273"/>
                    </a:lnTo>
                    <a:lnTo>
                      <a:pt x="24901" y="38137"/>
                    </a:lnTo>
                    <a:lnTo>
                      <a:pt x="24901" y="38083"/>
                    </a:lnTo>
                    <a:lnTo>
                      <a:pt x="24928" y="38083"/>
                    </a:lnTo>
                    <a:lnTo>
                      <a:pt x="24955" y="38056"/>
                    </a:lnTo>
                    <a:lnTo>
                      <a:pt x="24982" y="38056"/>
                    </a:lnTo>
                    <a:lnTo>
                      <a:pt x="24982" y="38029"/>
                    </a:lnTo>
                    <a:lnTo>
                      <a:pt x="24955" y="38001"/>
                    </a:lnTo>
                    <a:lnTo>
                      <a:pt x="24901" y="37947"/>
                    </a:lnTo>
                    <a:lnTo>
                      <a:pt x="24846" y="37947"/>
                    </a:lnTo>
                    <a:lnTo>
                      <a:pt x="24792" y="37893"/>
                    </a:lnTo>
                    <a:lnTo>
                      <a:pt x="24629" y="37622"/>
                    </a:lnTo>
                    <a:lnTo>
                      <a:pt x="24629" y="37567"/>
                    </a:lnTo>
                    <a:lnTo>
                      <a:pt x="24629" y="37513"/>
                    </a:lnTo>
                    <a:lnTo>
                      <a:pt x="24629" y="37459"/>
                    </a:lnTo>
                    <a:lnTo>
                      <a:pt x="24602" y="37432"/>
                    </a:lnTo>
                    <a:lnTo>
                      <a:pt x="24656" y="37405"/>
                    </a:lnTo>
                    <a:lnTo>
                      <a:pt x="24738" y="37405"/>
                    </a:lnTo>
                    <a:lnTo>
                      <a:pt x="24738" y="37378"/>
                    </a:lnTo>
                    <a:lnTo>
                      <a:pt x="24765" y="37323"/>
                    </a:lnTo>
                    <a:lnTo>
                      <a:pt x="24765" y="37296"/>
                    </a:lnTo>
                    <a:lnTo>
                      <a:pt x="24846" y="37242"/>
                    </a:lnTo>
                    <a:lnTo>
                      <a:pt x="24873" y="37269"/>
                    </a:lnTo>
                    <a:lnTo>
                      <a:pt x="24873" y="37296"/>
                    </a:lnTo>
                    <a:lnTo>
                      <a:pt x="24846" y="37323"/>
                    </a:lnTo>
                    <a:lnTo>
                      <a:pt x="24819" y="37350"/>
                    </a:lnTo>
                    <a:lnTo>
                      <a:pt x="24819" y="37378"/>
                    </a:lnTo>
                    <a:lnTo>
                      <a:pt x="24846" y="37378"/>
                    </a:lnTo>
                    <a:lnTo>
                      <a:pt x="24901" y="37350"/>
                    </a:lnTo>
                    <a:lnTo>
                      <a:pt x="24928" y="37350"/>
                    </a:lnTo>
                    <a:lnTo>
                      <a:pt x="24928" y="37323"/>
                    </a:lnTo>
                    <a:lnTo>
                      <a:pt x="24955" y="37242"/>
                    </a:lnTo>
                    <a:lnTo>
                      <a:pt x="24955" y="37188"/>
                    </a:lnTo>
                    <a:lnTo>
                      <a:pt x="24955" y="37133"/>
                    </a:lnTo>
                    <a:lnTo>
                      <a:pt x="24928" y="37106"/>
                    </a:lnTo>
                    <a:lnTo>
                      <a:pt x="24765" y="36944"/>
                    </a:lnTo>
                    <a:lnTo>
                      <a:pt x="24711" y="36835"/>
                    </a:lnTo>
                    <a:lnTo>
                      <a:pt x="24629" y="36727"/>
                    </a:lnTo>
                    <a:lnTo>
                      <a:pt x="24548" y="36591"/>
                    </a:lnTo>
                    <a:lnTo>
                      <a:pt x="24521" y="36564"/>
                    </a:lnTo>
                    <a:lnTo>
                      <a:pt x="24467" y="36537"/>
                    </a:lnTo>
                    <a:lnTo>
                      <a:pt x="24494" y="36510"/>
                    </a:lnTo>
                    <a:lnTo>
                      <a:pt x="24467" y="36455"/>
                    </a:lnTo>
                    <a:lnTo>
                      <a:pt x="24439" y="36428"/>
                    </a:lnTo>
                    <a:lnTo>
                      <a:pt x="24412" y="36374"/>
                    </a:lnTo>
                    <a:lnTo>
                      <a:pt x="24385" y="36320"/>
                    </a:lnTo>
                    <a:lnTo>
                      <a:pt x="24412" y="36265"/>
                    </a:lnTo>
                    <a:lnTo>
                      <a:pt x="24412" y="36211"/>
                    </a:lnTo>
                    <a:lnTo>
                      <a:pt x="24439" y="36157"/>
                    </a:lnTo>
                    <a:lnTo>
                      <a:pt x="24412" y="36076"/>
                    </a:lnTo>
                    <a:lnTo>
                      <a:pt x="24412" y="36048"/>
                    </a:lnTo>
                    <a:lnTo>
                      <a:pt x="24439" y="35967"/>
                    </a:lnTo>
                    <a:lnTo>
                      <a:pt x="24467" y="35940"/>
                    </a:lnTo>
                    <a:lnTo>
                      <a:pt x="24439" y="35859"/>
                    </a:lnTo>
                    <a:lnTo>
                      <a:pt x="24439" y="35831"/>
                    </a:lnTo>
                    <a:lnTo>
                      <a:pt x="24439" y="35804"/>
                    </a:lnTo>
                    <a:lnTo>
                      <a:pt x="24412" y="35777"/>
                    </a:lnTo>
                    <a:lnTo>
                      <a:pt x="24385" y="35777"/>
                    </a:lnTo>
                    <a:lnTo>
                      <a:pt x="24385" y="35804"/>
                    </a:lnTo>
                    <a:lnTo>
                      <a:pt x="24412" y="35831"/>
                    </a:lnTo>
                    <a:lnTo>
                      <a:pt x="24412" y="35859"/>
                    </a:lnTo>
                    <a:lnTo>
                      <a:pt x="24385" y="35859"/>
                    </a:lnTo>
                    <a:lnTo>
                      <a:pt x="24358" y="35913"/>
                    </a:lnTo>
                    <a:lnTo>
                      <a:pt x="24358" y="36021"/>
                    </a:lnTo>
                    <a:lnTo>
                      <a:pt x="24331" y="35967"/>
                    </a:lnTo>
                    <a:lnTo>
                      <a:pt x="24304" y="35913"/>
                    </a:lnTo>
                    <a:lnTo>
                      <a:pt x="24250" y="35804"/>
                    </a:lnTo>
                    <a:lnTo>
                      <a:pt x="24277" y="35777"/>
                    </a:lnTo>
                    <a:lnTo>
                      <a:pt x="24304" y="35750"/>
                    </a:lnTo>
                    <a:lnTo>
                      <a:pt x="24358" y="35777"/>
                    </a:lnTo>
                    <a:lnTo>
                      <a:pt x="24358" y="35750"/>
                    </a:lnTo>
                    <a:lnTo>
                      <a:pt x="24358" y="35723"/>
                    </a:lnTo>
                    <a:lnTo>
                      <a:pt x="24331" y="35696"/>
                    </a:lnTo>
                    <a:lnTo>
                      <a:pt x="24331" y="35669"/>
                    </a:lnTo>
                    <a:lnTo>
                      <a:pt x="24412" y="35669"/>
                    </a:lnTo>
                    <a:lnTo>
                      <a:pt x="24412" y="35642"/>
                    </a:lnTo>
                    <a:lnTo>
                      <a:pt x="24412" y="35615"/>
                    </a:lnTo>
                    <a:lnTo>
                      <a:pt x="24385" y="35560"/>
                    </a:lnTo>
                    <a:lnTo>
                      <a:pt x="24358" y="35560"/>
                    </a:lnTo>
                    <a:lnTo>
                      <a:pt x="24331" y="35615"/>
                    </a:lnTo>
                    <a:lnTo>
                      <a:pt x="24277" y="35560"/>
                    </a:lnTo>
                    <a:lnTo>
                      <a:pt x="24222" y="35506"/>
                    </a:lnTo>
                    <a:lnTo>
                      <a:pt x="24168" y="35452"/>
                    </a:lnTo>
                    <a:lnTo>
                      <a:pt x="24168" y="35398"/>
                    </a:lnTo>
                    <a:lnTo>
                      <a:pt x="24168" y="35370"/>
                    </a:lnTo>
                    <a:lnTo>
                      <a:pt x="24195" y="35343"/>
                    </a:lnTo>
                    <a:lnTo>
                      <a:pt x="24168" y="35316"/>
                    </a:lnTo>
                    <a:lnTo>
                      <a:pt x="24168" y="35289"/>
                    </a:lnTo>
                    <a:lnTo>
                      <a:pt x="24168" y="35262"/>
                    </a:lnTo>
                    <a:lnTo>
                      <a:pt x="24168" y="35235"/>
                    </a:lnTo>
                    <a:lnTo>
                      <a:pt x="24168" y="35181"/>
                    </a:lnTo>
                    <a:lnTo>
                      <a:pt x="24195" y="35153"/>
                    </a:lnTo>
                    <a:lnTo>
                      <a:pt x="24222" y="35126"/>
                    </a:lnTo>
                    <a:lnTo>
                      <a:pt x="24250" y="35126"/>
                    </a:lnTo>
                    <a:lnTo>
                      <a:pt x="24358" y="35208"/>
                    </a:lnTo>
                    <a:lnTo>
                      <a:pt x="24385" y="35235"/>
                    </a:lnTo>
                    <a:lnTo>
                      <a:pt x="24385" y="35262"/>
                    </a:lnTo>
                    <a:lnTo>
                      <a:pt x="24358" y="35289"/>
                    </a:lnTo>
                    <a:lnTo>
                      <a:pt x="24304" y="35316"/>
                    </a:lnTo>
                    <a:lnTo>
                      <a:pt x="24304" y="35370"/>
                    </a:lnTo>
                    <a:lnTo>
                      <a:pt x="24385" y="35370"/>
                    </a:lnTo>
                    <a:lnTo>
                      <a:pt x="24412" y="35425"/>
                    </a:lnTo>
                    <a:lnTo>
                      <a:pt x="24439" y="35398"/>
                    </a:lnTo>
                    <a:lnTo>
                      <a:pt x="24467" y="35370"/>
                    </a:lnTo>
                    <a:lnTo>
                      <a:pt x="24494" y="35289"/>
                    </a:lnTo>
                    <a:lnTo>
                      <a:pt x="24494" y="35262"/>
                    </a:lnTo>
                    <a:lnTo>
                      <a:pt x="24521" y="35208"/>
                    </a:lnTo>
                    <a:lnTo>
                      <a:pt x="24494" y="35181"/>
                    </a:lnTo>
                    <a:lnTo>
                      <a:pt x="24467" y="35208"/>
                    </a:lnTo>
                    <a:lnTo>
                      <a:pt x="24412" y="35181"/>
                    </a:lnTo>
                    <a:lnTo>
                      <a:pt x="24385" y="35153"/>
                    </a:lnTo>
                    <a:lnTo>
                      <a:pt x="24385" y="35126"/>
                    </a:lnTo>
                    <a:lnTo>
                      <a:pt x="24385" y="35072"/>
                    </a:lnTo>
                    <a:lnTo>
                      <a:pt x="24412" y="35045"/>
                    </a:lnTo>
                    <a:lnTo>
                      <a:pt x="24439" y="35018"/>
                    </a:lnTo>
                    <a:lnTo>
                      <a:pt x="24385" y="35018"/>
                    </a:lnTo>
                    <a:lnTo>
                      <a:pt x="24385" y="35045"/>
                    </a:lnTo>
                    <a:lnTo>
                      <a:pt x="24331" y="35045"/>
                    </a:lnTo>
                    <a:lnTo>
                      <a:pt x="24277" y="34964"/>
                    </a:lnTo>
                    <a:lnTo>
                      <a:pt x="24250" y="34936"/>
                    </a:lnTo>
                    <a:lnTo>
                      <a:pt x="24277" y="34909"/>
                    </a:lnTo>
                    <a:lnTo>
                      <a:pt x="24250" y="34882"/>
                    </a:lnTo>
                    <a:lnTo>
                      <a:pt x="24195" y="34855"/>
                    </a:lnTo>
                    <a:lnTo>
                      <a:pt x="24195" y="34801"/>
                    </a:lnTo>
                    <a:lnTo>
                      <a:pt x="24168" y="34747"/>
                    </a:lnTo>
                    <a:lnTo>
                      <a:pt x="24141" y="34692"/>
                    </a:lnTo>
                    <a:lnTo>
                      <a:pt x="24114" y="34692"/>
                    </a:lnTo>
                    <a:lnTo>
                      <a:pt x="24087" y="34665"/>
                    </a:lnTo>
                    <a:lnTo>
                      <a:pt x="24087" y="34638"/>
                    </a:lnTo>
                    <a:lnTo>
                      <a:pt x="24087" y="34584"/>
                    </a:lnTo>
                    <a:lnTo>
                      <a:pt x="24114" y="34584"/>
                    </a:lnTo>
                    <a:lnTo>
                      <a:pt x="24141" y="34638"/>
                    </a:lnTo>
                    <a:lnTo>
                      <a:pt x="24222" y="34747"/>
                    </a:lnTo>
                    <a:lnTo>
                      <a:pt x="24250" y="34828"/>
                    </a:lnTo>
                    <a:lnTo>
                      <a:pt x="24331" y="34964"/>
                    </a:lnTo>
                    <a:lnTo>
                      <a:pt x="24358" y="34991"/>
                    </a:lnTo>
                    <a:lnTo>
                      <a:pt x="24358" y="34936"/>
                    </a:lnTo>
                    <a:lnTo>
                      <a:pt x="24331" y="34909"/>
                    </a:lnTo>
                    <a:lnTo>
                      <a:pt x="24331" y="34882"/>
                    </a:lnTo>
                    <a:lnTo>
                      <a:pt x="24385" y="34882"/>
                    </a:lnTo>
                    <a:lnTo>
                      <a:pt x="24385" y="34855"/>
                    </a:lnTo>
                    <a:lnTo>
                      <a:pt x="24385" y="34828"/>
                    </a:lnTo>
                    <a:lnTo>
                      <a:pt x="24358" y="34828"/>
                    </a:lnTo>
                    <a:lnTo>
                      <a:pt x="24331" y="34801"/>
                    </a:lnTo>
                    <a:lnTo>
                      <a:pt x="24277" y="34774"/>
                    </a:lnTo>
                    <a:lnTo>
                      <a:pt x="24277" y="34747"/>
                    </a:lnTo>
                    <a:lnTo>
                      <a:pt x="24250" y="34719"/>
                    </a:lnTo>
                    <a:lnTo>
                      <a:pt x="24195" y="34665"/>
                    </a:lnTo>
                    <a:lnTo>
                      <a:pt x="24195" y="34584"/>
                    </a:lnTo>
                    <a:lnTo>
                      <a:pt x="24168" y="34530"/>
                    </a:lnTo>
                    <a:lnTo>
                      <a:pt x="24168" y="34421"/>
                    </a:lnTo>
                    <a:lnTo>
                      <a:pt x="24168" y="34394"/>
                    </a:lnTo>
                    <a:lnTo>
                      <a:pt x="24141" y="34313"/>
                    </a:lnTo>
                    <a:lnTo>
                      <a:pt x="24141" y="34258"/>
                    </a:lnTo>
                    <a:lnTo>
                      <a:pt x="24168" y="34204"/>
                    </a:lnTo>
                    <a:lnTo>
                      <a:pt x="24195" y="34177"/>
                    </a:lnTo>
                    <a:lnTo>
                      <a:pt x="24250" y="34123"/>
                    </a:lnTo>
                    <a:lnTo>
                      <a:pt x="24195" y="34123"/>
                    </a:lnTo>
                    <a:lnTo>
                      <a:pt x="24168" y="34096"/>
                    </a:lnTo>
                    <a:lnTo>
                      <a:pt x="24168" y="34014"/>
                    </a:lnTo>
                    <a:lnTo>
                      <a:pt x="24114" y="34041"/>
                    </a:lnTo>
                    <a:lnTo>
                      <a:pt x="24114" y="34014"/>
                    </a:lnTo>
                    <a:lnTo>
                      <a:pt x="24141" y="33933"/>
                    </a:lnTo>
                    <a:lnTo>
                      <a:pt x="24168" y="33824"/>
                    </a:lnTo>
                    <a:lnTo>
                      <a:pt x="24168" y="33770"/>
                    </a:lnTo>
                    <a:lnTo>
                      <a:pt x="24222" y="33743"/>
                    </a:lnTo>
                    <a:lnTo>
                      <a:pt x="24250" y="33797"/>
                    </a:lnTo>
                    <a:lnTo>
                      <a:pt x="24304" y="33960"/>
                    </a:lnTo>
                    <a:lnTo>
                      <a:pt x="24277" y="34177"/>
                    </a:lnTo>
                    <a:lnTo>
                      <a:pt x="24277" y="34204"/>
                    </a:lnTo>
                    <a:lnTo>
                      <a:pt x="24385" y="34204"/>
                    </a:lnTo>
                    <a:lnTo>
                      <a:pt x="24385" y="34068"/>
                    </a:lnTo>
                    <a:lnTo>
                      <a:pt x="24412" y="33797"/>
                    </a:lnTo>
                    <a:lnTo>
                      <a:pt x="24385" y="33770"/>
                    </a:lnTo>
                    <a:lnTo>
                      <a:pt x="24304" y="33689"/>
                    </a:lnTo>
                    <a:lnTo>
                      <a:pt x="24277" y="33634"/>
                    </a:lnTo>
                    <a:lnTo>
                      <a:pt x="24222" y="33255"/>
                    </a:lnTo>
                    <a:lnTo>
                      <a:pt x="24114" y="33011"/>
                    </a:lnTo>
                    <a:lnTo>
                      <a:pt x="24087" y="32956"/>
                    </a:lnTo>
                    <a:lnTo>
                      <a:pt x="23978" y="32875"/>
                    </a:lnTo>
                    <a:lnTo>
                      <a:pt x="23951" y="32821"/>
                    </a:lnTo>
                    <a:lnTo>
                      <a:pt x="23951" y="32767"/>
                    </a:lnTo>
                    <a:lnTo>
                      <a:pt x="24033" y="32767"/>
                    </a:lnTo>
                    <a:lnTo>
                      <a:pt x="24060" y="32821"/>
                    </a:lnTo>
                    <a:lnTo>
                      <a:pt x="24087" y="32848"/>
                    </a:lnTo>
                    <a:lnTo>
                      <a:pt x="24114" y="32902"/>
                    </a:lnTo>
                    <a:lnTo>
                      <a:pt x="24168" y="32902"/>
                    </a:lnTo>
                    <a:lnTo>
                      <a:pt x="24060" y="32712"/>
                    </a:lnTo>
                    <a:lnTo>
                      <a:pt x="24006" y="32604"/>
                    </a:lnTo>
                    <a:lnTo>
                      <a:pt x="24033" y="32550"/>
                    </a:lnTo>
                    <a:lnTo>
                      <a:pt x="24033" y="32387"/>
                    </a:lnTo>
                    <a:lnTo>
                      <a:pt x="24006" y="32333"/>
                    </a:lnTo>
                    <a:lnTo>
                      <a:pt x="23978" y="32305"/>
                    </a:lnTo>
                    <a:lnTo>
                      <a:pt x="23870" y="32170"/>
                    </a:lnTo>
                    <a:lnTo>
                      <a:pt x="23816" y="32088"/>
                    </a:lnTo>
                    <a:lnTo>
                      <a:pt x="23816" y="32034"/>
                    </a:lnTo>
                    <a:lnTo>
                      <a:pt x="23816" y="31980"/>
                    </a:lnTo>
                    <a:lnTo>
                      <a:pt x="23816" y="31790"/>
                    </a:lnTo>
                    <a:lnTo>
                      <a:pt x="23789" y="31736"/>
                    </a:lnTo>
                    <a:lnTo>
                      <a:pt x="23734" y="31654"/>
                    </a:lnTo>
                    <a:lnTo>
                      <a:pt x="23626" y="31356"/>
                    </a:lnTo>
                    <a:lnTo>
                      <a:pt x="23626" y="31383"/>
                    </a:lnTo>
                    <a:lnTo>
                      <a:pt x="23599" y="31437"/>
                    </a:lnTo>
                    <a:lnTo>
                      <a:pt x="23572" y="31383"/>
                    </a:lnTo>
                    <a:lnTo>
                      <a:pt x="23599" y="31356"/>
                    </a:lnTo>
                    <a:lnTo>
                      <a:pt x="23626" y="31329"/>
                    </a:lnTo>
                    <a:lnTo>
                      <a:pt x="23653" y="31329"/>
                    </a:lnTo>
                    <a:lnTo>
                      <a:pt x="23653" y="31302"/>
                    </a:lnTo>
                    <a:lnTo>
                      <a:pt x="23653" y="31275"/>
                    </a:lnTo>
                    <a:lnTo>
                      <a:pt x="23653" y="31248"/>
                    </a:lnTo>
                    <a:lnTo>
                      <a:pt x="23626" y="31031"/>
                    </a:lnTo>
                    <a:lnTo>
                      <a:pt x="23626" y="31003"/>
                    </a:lnTo>
                    <a:lnTo>
                      <a:pt x="23653" y="31031"/>
                    </a:lnTo>
                    <a:lnTo>
                      <a:pt x="23680" y="31031"/>
                    </a:lnTo>
                    <a:lnTo>
                      <a:pt x="23653" y="30868"/>
                    </a:lnTo>
                    <a:lnTo>
                      <a:pt x="23626" y="30814"/>
                    </a:lnTo>
                    <a:lnTo>
                      <a:pt x="23517" y="30651"/>
                    </a:lnTo>
                    <a:lnTo>
                      <a:pt x="23490" y="30624"/>
                    </a:lnTo>
                    <a:lnTo>
                      <a:pt x="23409" y="30515"/>
                    </a:lnTo>
                    <a:lnTo>
                      <a:pt x="23409" y="30488"/>
                    </a:lnTo>
                    <a:lnTo>
                      <a:pt x="23327" y="30461"/>
                    </a:lnTo>
                    <a:lnTo>
                      <a:pt x="23327" y="30434"/>
                    </a:lnTo>
                    <a:lnTo>
                      <a:pt x="23382" y="30434"/>
                    </a:lnTo>
                    <a:lnTo>
                      <a:pt x="23165" y="29946"/>
                    </a:lnTo>
                    <a:lnTo>
                      <a:pt x="23083" y="29674"/>
                    </a:lnTo>
                    <a:lnTo>
                      <a:pt x="23056" y="29349"/>
                    </a:lnTo>
                    <a:lnTo>
                      <a:pt x="23056" y="29403"/>
                    </a:lnTo>
                    <a:lnTo>
                      <a:pt x="23029" y="29430"/>
                    </a:lnTo>
                    <a:lnTo>
                      <a:pt x="23029" y="29403"/>
                    </a:lnTo>
                    <a:lnTo>
                      <a:pt x="23002" y="29376"/>
                    </a:lnTo>
                    <a:lnTo>
                      <a:pt x="22921" y="29376"/>
                    </a:lnTo>
                    <a:lnTo>
                      <a:pt x="22893" y="29349"/>
                    </a:lnTo>
                    <a:lnTo>
                      <a:pt x="22921" y="29322"/>
                    </a:lnTo>
                    <a:lnTo>
                      <a:pt x="22975" y="29322"/>
                    </a:lnTo>
                    <a:lnTo>
                      <a:pt x="23029" y="29349"/>
                    </a:lnTo>
                    <a:lnTo>
                      <a:pt x="23029" y="29295"/>
                    </a:lnTo>
                    <a:lnTo>
                      <a:pt x="23056" y="29186"/>
                    </a:lnTo>
                    <a:lnTo>
                      <a:pt x="23056" y="29159"/>
                    </a:lnTo>
                    <a:lnTo>
                      <a:pt x="23110" y="29186"/>
                    </a:lnTo>
                    <a:lnTo>
                      <a:pt x="23110" y="29132"/>
                    </a:lnTo>
                    <a:lnTo>
                      <a:pt x="23029" y="29132"/>
                    </a:lnTo>
                    <a:lnTo>
                      <a:pt x="23029" y="29105"/>
                    </a:lnTo>
                    <a:lnTo>
                      <a:pt x="23083" y="29105"/>
                    </a:lnTo>
                    <a:lnTo>
                      <a:pt x="23138" y="29078"/>
                    </a:lnTo>
                    <a:lnTo>
                      <a:pt x="23165" y="29051"/>
                    </a:lnTo>
                    <a:lnTo>
                      <a:pt x="23192" y="28996"/>
                    </a:lnTo>
                    <a:lnTo>
                      <a:pt x="23138" y="28996"/>
                    </a:lnTo>
                    <a:lnTo>
                      <a:pt x="23110" y="28969"/>
                    </a:lnTo>
                    <a:lnTo>
                      <a:pt x="23056" y="28969"/>
                    </a:lnTo>
                    <a:lnTo>
                      <a:pt x="22975" y="28888"/>
                    </a:lnTo>
                    <a:lnTo>
                      <a:pt x="22975" y="28834"/>
                    </a:lnTo>
                    <a:lnTo>
                      <a:pt x="22975" y="28698"/>
                    </a:lnTo>
                    <a:lnTo>
                      <a:pt x="22948" y="28671"/>
                    </a:lnTo>
                    <a:lnTo>
                      <a:pt x="22866" y="28617"/>
                    </a:lnTo>
                    <a:lnTo>
                      <a:pt x="22839" y="28589"/>
                    </a:lnTo>
                    <a:lnTo>
                      <a:pt x="22812" y="28562"/>
                    </a:lnTo>
                    <a:lnTo>
                      <a:pt x="22812" y="28427"/>
                    </a:lnTo>
                    <a:lnTo>
                      <a:pt x="22785" y="28372"/>
                    </a:lnTo>
                    <a:lnTo>
                      <a:pt x="22758" y="28400"/>
                    </a:lnTo>
                    <a:lnTo>
                      <a:pt x="22731" y="28400"/>
                    </a:lnTo>
                    <a:lnTo>
                      <a:pt x="22704" y="28372"/>
                    </a:lnTo>
                    <a:lnTo>
                      <a:pt x="22704" y="28400"/>
                    </a:lnTo>
                    <a:lnTo>
                      <a:pt x="22731" y="28427"/>
                    </a:lnTo>
                    <a:lnTo>
                      <a:pt x="22731" y="28454"/>
                    </a:lnTo>
                    <a:lnTo>
                      <a:pt x="22676" y="28508"/>
                    </a:lnTo>
                    <a:lnTo>
                      <a:pt x="22649" y="28562"/>
                    </a:lnTo>
                    <a:lnTo>
                      <a:pt x="22676" y="28644"/>
                    </a:lnTo>
                    <a:lnTo>
                      <a:pt x="22758" y="28644"/>
                    </a:lnTo>
                    <a:lnTo>
                      <a:pt x="22758" y="28671"/>
                    </a:lnTo>
                    <a:lnTo>
                      <a:pt x="22649" y="28671"/>
                    </a:lnTo>
                    <a:lnTo>
                      <a:pt x="22622" y="28725"/>
                    </a:lnTo>
                    <a:lnTo>
                      <a:pt x="22622" y="28752"/>
                    </a:lnTo>
                    <a:lnTo>
                      <a:pt x="22595" y="28752"/>
                    </a:lnTo>
                    <a:lnTo>
                      <a:pt x="22595" y="28725"/>
                    </a:lnTo>
                    <a:lnTo>
                      <a:pt x="22595" y="28698"/>
                    </a:lnTo>
                    <a:lnTo>
                      <a:pt x="22622" y="28698"/>
                    </a:lnTo>
                    <a:lnTo>
                      <a:pt x="22595" y="28644"/>
                    </a:lnTo>
                    <a:lnTo>
                      <a:pt x="22595" y="28617"/>
                    </a:lnTo>
                    <a:lnTo>
                      <a:pt x="22595" y="28562"/>
                    </a:lnTo>
                    <a:lnTo>
                      <a:pt x="22595" y="28535"/>
                    </a:lnTo>
                    <a:lnTo>
                      <a:pt x="22568" y="28508"/>
                    </a:lnTo>
                    <a:lnTo>
                      <a:pt x="22541" y="28481"/>
                    </a:lnTo>
                    <a:lnTo>
                      <a:pt x="22487" y="28454"/>
                    </a:lnTo>
                    <a:lnTo>
                      <a:pt x="22459" y="28427"/>
                    </a:lnTo>
                    <a:lnTo>
                      <a:pt x="22459" y="28400"/>
                    </a:lnTo>
                    <a:lnTo>
                      <a:pt x="22378" y="28345"/>
                    </a:lnTo>
                    <a:lnTo>
                      <a:pt x="22351" y="28318"/>
                    </a:lnTo>
                    <a:lnTo>
                      <a:pt x="22351" y="28237"/>
                    </a:lnTo>
                    <a:lnTo>
                      <a:pt x="22324" y="28155"/>
                    </a:lnTo>
                    <a:lnTo>
                      <a:pt x="22242" y="28318"/>
                    </a:lnTo>
                    <a:lnTo>
                      <a:pt x="22188" y="28345"/>
                    </a:lnTo>
                    <a:lnTo>
                      <a:pt x="22107" y="28291"/>
                    </a:lnTo>
                    <a:lnTo>
                      <a:pt x="22080" y="28210"/>
                    </a:lnTo>
                    <a:lnTo>
                      <a:pt x="22107" y="28183"/>
                    </a:lnTo>
                    <a:lnTo>
                      <a:pt x="22161" y="28155"/>
                    </a:lnTo>
                    <a:lnTo>
                      <a:pt x="22188" y="28128"/>
                    </a:lnTo>
                    <a:lnTo>
                      <a:pt x="22242" y="28183"/>
                    </a:lnTo>
                    <a:lnTo>
                      <a:pt x="22242" y="28155"/>
                    </a:lnTo>
                    <a:lnTo>
                      <a:pt x="22297" y="28047"/>
                    </a:lnTo>
                    <a:lnTo>
                      <a:pt x="22161" y="28074"/>
                    </a:lnTo>
                    <a:lnTo>
                      <a:pt x="22053" y="28020"/>
                    </a:lnTo>
                    <a:lnTo>
                      <a:pt x="21510" y="27260"/>
                    </a:lnTo>
                    <a:lnTo>
                      <a:pt x="21402" y="27043"/>
                    </a:lnTo>
                    <a:lnTo>
                      <a:pt x="21374" y="26826"/>
                    </a:lnTo>
                    <a:lnTo>
                      <a:pt x="21347" y="26772"/>
                    </a:lnTo>
                    <a:lnTo>
                      <a:pt x="21320" y="26772"/>
                    </a:lnTo>
                    <a:lnTo>
                      <a:pt x="21313" y="26779"/>
                    </a:lnTo>
                    <a:lnTo>
                      <a:pt x="21313" y="26779"/>
                    </a:lnTo>
                    <a:lnTo>
                      <a:pt x="21293" y="26718"/>
                    </a:lnTo>
                    <a:lnTo>
                      <a:pt x="21239" y="26691"/>
                    </a:lnTo>
                    <a:lnTo>
                      <a:pt x="21185" y="26664"/>
                    </a:lnTo>
                    <a:lnTo>
                      <a:pt x="21022" y="26528"/>
                    </a:lnTo>
                    <a:lnTo>
                      <a:pt x="20968" y="26501"/>
                    </a:lnTo>
                    <a:lnTo>
                      <a:pt x="20941" y="26420"/>
                    </a:lnTo>
                    <a:lnTo>
                      <a:pt x="20913" y="26392"/>
                    </a:lnTo>
                    <a:lnTo>
                      <a:pt x="20859" y="26257"/>
                    </a:lnTo>
                    <a:lnTo>
                      <a:pt x="20859" y="26121"/>
                    </a:lnTo>
                    <a:lnTo>
                      <a:pt x="20859" y="26013"/>
                    </a:lnTo>
                    <a:lnTo>
                      <a:pt x="20995" y="26013"/>
                    </a:lnTo>
                    <a:lnTo>
                      <a:pt x="21022" y="26040"/>
                    </a:lnTo>
                    <a:lnTo>
                      <a:pt x="21049" y="25986"/>
                    </a:lnTo>
                    <a:lnTo>
                      <a:pt x="21076" y="25958"/>
                    </a:lnTo>
                    <a:lnTo>
                      <a:pt x="21103" y="25931"/>
                    </a:lnTo>
                    <a:lnTo>
                      <a:pt x="21157" y="25904"/>
                    </a:lnTo>
                    <a:lnTo>
                      <a:pt x="21103" y="25850"/>
                    </a:lnTo>
                    <a:lnTo>
                      <a:pt x="21103" y="25823"/>
                    </a:lnTo>
                    <a:lnTo>
                      <a:pt x="21076" y="25850"/>
                    </a:lnTo>
                    <a:lnTo>
                      <a:pt x="21049" y="25877"/>
                    </a:lnTo>
                    <a:lnTo>
                      <a:pt x="21049" y="25904"/>
                    </a:lnTo>
                    <a:lnTo>
                      <a:pt x="20995" y="25904"/>
                    </a:lnTo>
                    <a:lnTo>
                      <a:pt x="20941" y="25877"/>
                    </a:lnTo>
                    <a:lnTo>
                      <a:pt x="20886" y="25850"/>
                    </a:lnTo>
                    <a:lnTo>
                      <a:pt x="20859" y="25823"/>
                    </a:lnTo>
                    <a:lnTo>
                      <a:pt x="20805" y="25823"/>
                    </a:lnTo>
                    <a:lnTo>
                      <a:pt x="20778" y="25850"/>
                    </a:lnTo>
                    <a:lnTo>
                      <a:pt x="20778" y="25877"/>
                    </a:lnTo>
                    <a:lnTo>
                      <a:pt x="20751" y="25904"/>
                    </a:lnTo>
                    <a:lnTo>
                      <a:pt x="20724" y="25904"/>
                    </a:lnTo>
                    <a:lnTo>
                      <a:pt x="20724" y="25931"/>
                    </a:lnTo>
                    <a:lnTo>
                      <a:pt x="20805" y="25958"/>
                    </a:lnTo>
                    <a:lnTo>
                      <a:pt x="20805" y="26013"/>
                    </a:lnTo>
                    <a:lnTo>
                      <a:pt x="20778" y="26067"/>
                    </a:lnTo>
                    <a:lnTo>
                      <a:pt x="20778" y="26121"/>
                    </a:lnTo>
                    <a:lnTo>
                      <a:pt x="20805" y="26175"/>
                    </a:lnTo>
                    <a:lnTo>
                      <a:pt x="20832" y="26338"/>
                    </a:lnTo>
                    <a:lnTo>
                      <a:pt x="20805" y="26311"/>
                    </a:lnTo>
                    <a:lnTo>
                      <a:pt x="20751" y="26311"/>
                    </a:lnTo>
                    <a:lnTo>
                      <a:pt x="20696" y="26338"/>
                    </a:lnTo>
                    <a:lnTo>
                      <a:pt x="20642" y="26365"/>
                    </a:lnTo>
                    <a:lnTo>
                      <a:pt x="20669" y="26338"/>
                    </a:lnTo>
                    <a:lnTo>
                      <a:pt x="20724" y="26311"/>
                    </a:lnTo>
                    <a:lnTo>
                      <a:pt x="20751" y="26257"/>
                    </a:lnTo>
                    <a:lnTo>
                      <a:pt x="20778" y="26203"/>
                    </a:lnTo>
                    <a:lnTo>
                      <a:pt x="20778" y="26175"/>
                    </a:lnTo>
                    <a:lnTo>
                      <a:pt x="20724" y="26067"/>
                    </a:lnTo>
                    <a:lnTo>
                      <a:pt x="20696" y="26067"/>
                    </a:lnTo>
                    <a:lnTo>
                      <a:pt x="20642" y="26121"/>
                    </a:lnTo>
                    <a:lnTo>
                      <a:pt x="20588" y="26067"/>
                    </a:lnTo>
                    <a:lnTo>
                      <a:pt x="20507" y="26013"/>
                    </a:lnTo>
                    <a:lnTo>
                      <a:pt x="20452" y="25958"/>
                    </a:lnTo>
                    <a:lnTo>
                      <a:pt x="20452" y="25850"/>
                    </a:lnTo>
                    <a:lnTo>
                      <a:pt x="20479" y="25769"/>
                    </a:lnTo>
                    <a:lnTo>
                      <a:pt x="20615" y="25687"/>
                    </a:lnTo>
                    <a:lnTo>
                      <a:pt x="20642" y="25633"/>
                    </a:lnTo>
                    <a:lnTo>
                      <a:pt x="20642" y="25606"/>
                    </a:lnTo>
                    <a:lnTo>
                      <a:pt x="20561" y="25633"/>
                    </a:lnTo>
                    <a:lnTo>
                      <a:pt x="20479" y="25606"/>
                    </a:lnTo>
                    <a:lnTo>
                      <a:pt x="20398" y="25606"/>
                    </a:lnTo>
                    <a:lnTo>
                      <a:pt x="20317" y="25579"/>
                    </a:lnTo>
                    <a:lnTo>
                      <a:pt x="20208" y="25579"/>
                    </a:lnTo>
                    <a:lnTo>
                      <a:pt x="20127" y="25552"/>
                    </a:lnTo>
                    <a:lnTo>
                      <a:pt x="20100" y="25497"/>
                    </a:lnTo>
                    <a:lnTo>
                      <a:pt x="20127" y="25470"/>
                    </a:lnTo>
                    <a:lnTo>
                      <a:pt x="20181" y="25470"/>
                    </a:lnTo>
                    <a:lnTo>
                      <a:pt x="20262" y="25552"/>
                    </a:lnTo>
                    <a:lnTo>
                      <a:pt x="20262" y="25552"/>
                    </a:lnTo>
                    <a:lnTo>
                      <a:pt x="20154" y="25362"/>
                    </a:lnTo>
                    <a:lnTo>
                      <a:pt x="20127" y="25307"/>
                    </a:lnTo>
                    <a:lnTo>
                      <a:pt x="20100" y="25172"/>
                    </a:lnTo>
                    <a:lnTo>
                      <a:pt x="20073" y="25172"/>
                    </a:lnTo>
                    <a:lnTo>
                      <a:pt x="20045" y="25199"/>
                    </a:lnTo>
                    <a:lnTo>
                      <a:pt x="20018" y="25226"/>
                    </a:lnTo>
                    <a:lnTo>
                      <a:pt x="19991" y="25253"/>
                    </a:lnTo>
                    <a:lnTo>
                      <a:pt x="19937" y="25226"/>
                    </a:lnTo>
                    <a:lnTo>
                      <a:pt x="19774" y="25118"/>
                    </a:lnTo>
                    <a:lnTo>
                      <a:pt x="19720" y="25118"/>
                    </a:lnTo>
                    <a:lnTo>
                      <a:pt x="19720" y="25172"/>
                    </a:lnTo>
                    <a:lnTo>
                      <a:pt x="19747" y="25280"/>
                    </a:lnTo>
                    <a:lnTo>
                      <a:pt x="19720" y="25307"/>
                    </a:lnTo>
                    <a:lnTo>
                      <a:pt x="19611" y="25389"/>
                    </a:lnTo>
                    <a:lnTo>
                      <a:pt x="19584" y="25362"/>
                    </a:lnTo>
                    <a:lnTo>
                      <a:pt x="19557" y="25389"/>
                    </a:lnTo>
                    <a:lnTo>
                      <a:pt x="19557" y="25362"/>
                    </a:lnTo>
                    <a:lnTo>
                      <a:pt x="19530" y="25335"/>
                    </a:lnTo>
                    <a:lnTo>
                      <a:pt x="19449" y="25335"/>
                    </a:lnTo>
                    <a:lnTo>
                      <a:pt x="19367" y="25307"/>
                    </a:lnTo>
                    <a:lnTo>
                      <a:pt x="19313" y="25280"/>
                    </a:lnTo>
                    <a:lnTo>
                      <a:pt x="19313" y="25226"/>
                    </a:lnTo>
                    <a:lnTo>
                      <a:pt x="19259" y="25036"/>
                    </a:lnTo>
                    <a:lnTo>
                      <a:pt x="19259" y="25009"/>
                    </a:lnTo>
                    <a:lnTo>
                      <a:pt x="19313" y="25009"/>
                    </a:lnTo>
                    <a:lnTo>
                      <a:pt x="19313" y="25036"/>
                    </a:lnTo>
                    <a:lnTo>
                      <a:pt x="19340" y="25063"/>
                    </a:lnTo>
                    <a:lnTo>
                      <a:pt x="19394" y="25063"/>
                    </a:lnTo>
                    <a:lnTo>
                      <a:pt x="19422" y="25036"/>
                    </a:lnTo>
                    <a:lnTo>
                      <a:pt x="19340" y="25009"/>
                    </a:lnTo>
                    <a:lnTo>
                      <a:pt x="19286" y="24901"/>
                    </a:lnTo>
                    <a:lnTo>
                      <a:pt x="19205" y="24873"/>
                    </a:lnTo>
                    <a:lnTo>
                      <a:pt x="19150" y="24738"/>
                    </a:lnTo>
                    <a:lnTo>
                      <a:pt x="19096" y="24711"/>
                    </a:lnTo>
                    <a:lnTo>
                      <a:pt x="18988" y="24629"/>
                    </a:lnTo>
                    <a:lnTo>
                      <a:pt x="18960" y="24602"/>
                    </a:lnTo>
                    <a:lnTo>
                      <a:pt x="18960" y="24548"/>
                    </a:lnTo>
                    <a:lnTo>
                      <a:pt x="18906" y="24548"/>
                    </a:lnTo>
                    <a:lnTo>
                      <a:pt x="18879" y="24575"/>
                    </a:lnTo>
                    <a:lnTo>
                      <a:pt x="18852" y="24602"/>
                    </a:lnTo>
                    <a:lnTo>
                      <a:pt x="18852" y="24629"/>
                    </a:lnTo>
                    <a:lnTo>
                      <a:pt x="18798" y="24629"/>
                    </a:lnTo>
                    <a:lnTo>
                      <a:pt x="18825" y="24602"/>
                    </a:lnTo>
                    <a:lnTo>
                      <a:pt x="18798" y="24575"/>
                    </a:lnTo>
                    <a:lnTo>
                      <a:pt x="18771" y="24548"/>
                    </a:lnTo>
                    <a:lnTo>
                      <a:pt x="18771" y="24521"/>
                    </a:lnTo>
                    <a:lnTo>
                      <a:pt x="18771" y="24494"/>
                    </a:lnTo>
                    <a:lnTo>
                      <a:pt x="18798" y="24467"/>
                    </a:lnTo>
                    <a:lnTo>
                      <a:pt x="18798" y="24440"/>
                    </a:lnTo>
                    <a:lnTo>
                      <a:pt x="18716" y="24467"/>
                    </a:lnTo>
                    <a:lnTo>
                      <a:pt x="18635" y="24467"/>
                    </a:lnTo>
                    <a:lnTo>
                      <a:pt x="18635" y="24440"/>
                    </a:lnTo>
                    <a:lnTo>
                      <a:pt x="18635" y="24412"/>
                    </a:lnTo>
                    <a:lnTo>
                      <a:pt x="18689" y="24412"/>
                    </a:lnTo>
                    <a:lnTo>
                      <a:pt x="18716" y="24440"/>
                    </a:lnTo>
                    <a:lnTo>
                      <a:pt x="18716" y="24412"/>
                    </a:lnTo>
                    <a:lnTo>
                      <a:pt x="18635" y="24358"/>
                    </a:lnTo>
                    <a:lnTo>
                      <a:pt x="18608" y="24331"/>
                    </a:lnTo>
                    <a:lnTo>
                      <a:pt x="18581" y="24304"/>
                    </a:lnTo>
                    <a:lnTo>
                      <a:pt x="18554" y="24331"/>
                    </a:lnTo>
                    <a:lnTo>
                      <a:pt x="18472" y="24331"/>
                    </a:lnTo>
                    <a:lnTo>
                      <a:pt x="18445" y="24277"/>
                    </a:lnTo>
                    <a:lnTo>
                      <a:pt x="18391" y="24250"/>
                    </a:lnTo>
                    <a:lnTo>
                      <a:pt x="18309" y="24250"/>
                    </a:lnTo>
                    <a:lnTo>
                      <a:pt x="18065" y="24087"/>
                    </a:lnTo>
                    <a:lnTo>
                      <a:pt x="18174" y="24087"/>
                    </a:lnTo>
                    <a:lnTo>
                      <a:pt x="18581" y="24304"/>
                    </a:lnTo>
                    <a:lnTo>
                      <a:pt x="18716" y="24331"/>
                    </a:lnTo>
                    <a:lnTo>
                      <a:pt x="18716" y="24304"/>
                    </a:lnTo>
                    <a:lnTo>
                      <a:pt x="18608" y="24277"/>
                    </a:lnTo>
                    <a:lnTo>
                      <a:pt x="18255" y="23951"/>
                    </a:lnTo>
                    <a:lnTo>
                      <a:pt x="17957" y="23734"/>
                    </a:lnTo>
                    <a:lnTo>
                      <a:pt x="17848" y="23653"/>
                    </a:lnTo>
                    <a:lnTo>
                      <a:pt x="17414" y="23273"/>
                    </a:lnTo>
                    <a:lnTo>
                      <a:pt x="17360" y="23246"/>
                    </a:lnTo>
                    <a:lnTo>
                      <a:pt x="17333" y="23246"/>
                    </a:lnTo>
                    <a:lnTo>
                      <a:pt x="17306" y="23192"/>
                    </a:lnTo>
                    <a:lnTo>
                      <a:pt x="17252" y="23192"/>
                    </a:lnTo>
                    <a:lnTo>
                      <a:pt x="17197" y="23246"/>
                    </a:lnTo>
                    <a:lnTo>
                      <a:pt x="17197" y="23273"/>
                    </a:lnTo>
                    <a:lnTo>
                      <a:pt x="17197" y="23300"/>
                    </a:lnTo>
                    <a:lnTo>
                      <a:pt x="17170" y="23327"/>
                    </a:lnTo>
                    <a:lnTo>
                      <a:pt x="17035" y="23327"/>
                    </a:lnTo>
                    <a:lnTo>
                      <a:pt x="17035" y="23300"/>
                    </a:lnTo>
                    <a:lnTo>
                      <a:pt x="17170" y="23219"/>
                    </a:lnTo>
                    <a:lnTo>
                      <a:pt x="17197" y="23219"/>
                    </a:lnTo>
                    <a:lnTo>
                      <a:pt x="17197" y="23192"/>
                    </a:lnTo>
                    <a:lnTo>
                      <a:pt x="17225" y="23165"/>
                    </a:lnTo>
                    <a:lnTo>
                      <a:pt x="17252" y="23165"/>
                    </a:lnTo>
                    <a:lnTo>
                      <a:pt x="17252" y="23138"/>
                    </a:lnTo>
                    <a:lnTo>
                      <a:pt x="17252" y="23110"/>
                    </a:lnTo>
                    <a:lnTo>
                      <a:pt x="17197" y="23083"/>
                    </a:lnTo>
                    <a:lnTo>
                      <a:pt x="17008" y="22812"/>
                    </a:lnTo>
                    <a:lnTo>
                      <a:pt x="16980" y="22785"/>
                    </a:lnTo>
                    <a:lnTo>
                      <a:pt x="17008" y="22649"/>
                    </a:lnTo>
                    <a:lnTo>
                      <a:pt x="16953" y="22541"/>
                    </a:lnTo>
                    <a:lnTo>
                      <a:pt x="16601" y="22297"/>
                    </a:lnTo>
                    <a:lnTo>
                      <a:pt x="16384" y="22134"/>
                    </a:lnTo>
                    <a:lnTo>
                      <a:pt x="15760" y="21673"/>
                    </a:lnTo>
                    <a:lnTo>
                      <a:pt x="15461" y="21347"/>
                    </a:lnTo>
                    <a:lnTo>
                      <a:pt x="15434" y="21266"/>
                    </a:lnTo>
                    <a:lnTo>
                      <a:pt x="15407" y="21266"/>
                    </a:lnTo>
                    <a:lnTo>
                      <a:pt x="15407" y="21239"/>
                    </a:lnTo>
                    <a:lnTo>
                      <a:pt x="15326" y="21185"/>
                    </a:lnTo>
                    <a:lnTo>
                      <a:pt x="15299" y="21130"/>
                    </a:lnTo>
                    <a:lnTo>
                      <a:pt x="15244" y="21022"/>
                    </a:lnTo>
                    <a:lnTo>
                      <a:pt x="15082" y="20751"/>
                    </a:lnTo>
                    <a:lnTo>
                      <a:pt x="15000" y="20642"/>
                    </a:lnTo>
                    <a:lnTo>
                      <a:pt x="14919" y="20479"/>
                    </a:lnTo>
                    <a:lnTo>
                      <a:pt x="14865" y="20452"/>
                    </a:lnTo>
                    <a:lnTo>
                      <a:pt x="14811" y="20398"/>
                    </a:lnTo>
                    <a:lnTo>
                      <a:pt x="14702" y="20344"/>
                    </a:lnTo>
                    <a:lnTo>
                      <a:pt x="14702" y="20344"/>
                    </a:lnTo>
                    <a:lnTo>
                      <a:pt x="14783" y="20371"/>
                    </a:lnTo>
                    <a:lnTo>
                      <a:pt x="14838" y="20371"/>
                    </a:lnTo>
                    <a:lnTo>
                      <a:pt x="14865" y="20344"/>
                    </a:lnTo>
                    <a:lnTo>
                      <a:pt x="14865" y="20317"/>
                    </a:lnTo>
                    <a:lnTo>
                      <a:pt x="14783" y="20262"/>
                    </a:lnTo>
                    <a:lnTo>
                      <a:pt x="14756" y="20208"/>
                    </a:lnTo>
                    <a:lnTo>
                      <a:pt x="14729" y="20045"/>
                    </a:lnTo>
                    <a:lnTo>
                      <a:pt x="14702" y="19937"/>
                    </a:lnTo>
                    <a:lnTo>
                      <a:pt x="14675" y="19856"/>
                    </a:lnTo>
                    <a:lnTo>
                      <a:pt x="14702" y="19828"/>
                    </a:lnTo>
                    <a:lnTo>
                      <a:pt x="14702" y="19801"/>
                    </a:lnTo>
                    <a:lnTo>
                      <a:pt x="14675" y="19774"/>
                    </a:lnTo>
                    <a:lnTo>
                      <a:pt x="14648" y="19774"/>
                    </a:lnTo>
                    <a:lnTo>
                      <a:pt x="14648" y="19747"/>
                    </a:lnTo>
                    <a:lnTo>
                      <a:pt x="14702" y="19747"/>
                    </a:lnTo>
                    <a:lnTo>
                      <a:pt x="14756" y="19720"/>
                    </a:lnTo>
                    <a:lnTo>
                      <a:pt x="14783" y="19666"/>
                    </a:lnTo>
                    <a:lnTo>
                      <a:pt x="14811" y="19611"/>
                    </a:lnTo>
                    <a:lnTo>
                      <a:pt x="14892" y="19557"/>
                    </a:lnTo>
                    <a:lnTo>
                      <a:pt x="14946" y="19530"/>
                    </a:lnTo>
                    <a:lnTo>
                      <a:pt x="14946" y="19503"/>
                    </a:lnTo>
                    <a:lnTo>
                      <a:pt x="14919" y="19476"/>
                    </a:lnTo>
                    <a:lnTo>
                      <a:pt x="14648" y="19123"/>
                    </a:lnTo>
                    <a:lnTo>
                      <a:pt x="14621" y="19069"/>
                    </a:lnTo>
                    <a:lnTo>
                      <a:pt x="14594" y="18988"/>
                    </a:lnTo>
                    <a:lnTo>
                      <a:pt x="14648" y="18906"/>
                    </a:lnTo>
                    <a:lnTo>
                      <a:pt x="14648" y="18879"/>
                    </a:lnTo>
                    <a:lnTo>
                      <a:pt x="14594" y="18852"/>
                    </a:lnTo>
                    <a:lnTo>
                      <a:pt x="14539" y="18933"/>
                    </a:lnTo>
                    <a:lnTo>
                      <a:pt x="14512" y="18960"/>
                    </a:lnTo>
                    <a:lnTo>
                      <a:pt x="14458" y="18960"/>
                    </a:lnTo>
                    <a:lnTo>
                      <a:pt x="14431" y="18933"/>
                    </a:lnTo>
                    <a:lnTo>
                      <a:pt x="14377" y="18960"/>
                    </a:lnTo>
                    <a:lnTo>
                      <a:pt x="14377" y="18988"/>
                    </a:lnTo>
                    <a:lnTo>
                      <a:pt x="14349" y="19015"/>
                    </a:lnTo>
                    <a:lnTo>
                      <a:pt x="14349" y="19069"/>
                    </a:lnTo>
                    <a:lnTo>
                      <a:pt x="14349" y="19096"/>
                    </a:lnTo>
                    <a:lnTo>
                      <a:pt x="14322" y="19042"/>
                    </a:lnTo>
                    <a:lnTo>
                      <a:pt x="14295" y="18988"/>
                    </a:lnTo>
                    <a:lnTo>
                      <a:pt x="14322" y="18960"/>
                    </a:lnTo>
                    <a:lnTo>
                      <a:pt x="14268" y="18960"/>
                    </a:lnTo>
                    <a:lnTo>
                      <a:pt x="14268" y="18988"/>
                    </a:lnTo>
                    <a:lnTo>
                      <a:pt x="14214" y="18960"/>
                    </a:lnTo>
                    <a:lnTo>
                      <a:pt x="14241" y="18933"/>
                    </a:lnTo>
                    <a:lnTo>
                      <a:pt x="14268" y="18906"/>
                    </a:lnTo>
                    <a:lnTo>
                      <a:pt x="14322" y="18879"/>
                    </a:lnTo>
                    <a:lnTo>
                      <a:pt x="14349" y="18906"/>
                    </a:lnTo>
                    <a:lnTo>
                      <a:pt x="14377" y="18906"/>
                    </a:lnTo>
                    <a:lnTo>
                      <a:pt x="14349" y="18852"/>
                    </a:lnTo>
                    <a:lnTo>
                      <a:pt x="14295" y="18798"/>
                    </a:lnTo>
                    <a:lnTo>
                      <a:pt x="14187" y="18716"/>
                    </a:lnTo>
                    <a:lnTo>
                      <a:pt x="14105" y="18581"/>
                    </a:lnTo>
                    <a:lnTo>
                      <a:pt x="14051" y="18554"/>
                    </a:lnTo>
                    <a:lnTo>
                      <a:pt x="13997" y="18527"/>
                    </a:lnTo>
                    <a:lnTo>
                      <a:pt x="13970" y="18527"/>
                    </a:lnTo>
                    <a:lnTo>
                      <a:pt x="13780" y="18391"/>
                    </a:lnTo>
                    <a:lnTo>
                      <a:pt x="13726" y="18364"/>
                    </a:lnTo>
                    <a:lnTo>
                      <a:pt x="13644" y="18391"/>
                    </a:lnTo>
                    <a:lnTo>
                      <a:pt x="13590" y="18391"/>
                    </a:lnTo>
                    <a:lnTo>
                      <a:pt x="13536" y="18418"/>
                    </a:lnTo>
                    <a:lnTo>
                      <a:pt x="13481" y="18391"/>
                    </a:lnTo>
                    <a:lnTo>
                      <a:pt x="13563" y="18364"/>
                    </a:lnTo>
                    <a:lnTo>
                      <a:pt x="13536" y="18337"/>
                    </a:lnTo>
                    <a:lnTo>
                      <a:pt x="13509" y="18282"/>
                    </a:lnTo>
                    <a:lnTo>
                      <a:pt x="13319" y="18120"/>
                    </a:lnTo>
                    <a:lnTo>
                      <a:pt x="13210" y="17957"/>
                    </a:lnTo>
                    <a:lnTo>
                      <a:pt x="13183" y="17930"/>
                    </a:lnTo>
                    <a:lnTo>
                      <a:pt x="13102" y="17876"/>
                    </a:lnTo>
                    <a:lnTo>
                      <a:pt x="13075" y="17821"/>
                    </a:lnTo>
                    <a:lnTo>
                      <a:pt x="13047" y="17767"/>
                    </a:lnTo>
                    <a:lnTo>
                      <a:pt x="13020" y="17686"/>
                    </a:lnTo>
                    <a:lnTo>
                      <a:pt x="13020" y="17631"/>
                    </a:lnTo>
                    <a:lnTo>
                      <a:pt x="12885" y="17631"/>
                    </a:lnTo>
                    <a:lnTo>
                      <a:pt x="12776" y="17496"/>
                    </a:lnTo>
                    <a:lnTo>
                      <a:pt x="12586" y="17197"/>
                    </a:lnTo>
                    <a:lnTo>
                      <a:pt x="12505" y="16926"/>
                    </a:lnTo>
                    <a:lnTo>
                      <a:pt x="12478" y="16899"/>
                    </a:lnTo>
                    <a:lnTo>
                      <a:pt x="12478" y="16845"/>
                    </a:lnTo>
                    <a:lnTo>
                      <a:pt x="12478" y="16736"/>
                    </a:lnTo>
                    <a:lnTo>
                      <a:pt x="12451" y="16655"/>
                    </a:lnTo>
                    <a:lnTo>
                      <a:pt x="12369" y="16601"/>
                    </a:lnTo>
                    <a:lnTo>
                      <a:pt x="12369" y="16601"/>
                    </a:lnTo>
                    <a:lnTo>
                      <a:pt x="12396" y="16628"/>
                    </a:lnTo>
                    <a:lnTo>
                      <a:pt x="12396" y="16845"/>
                    </a:lnTo>
                    <a:lnTo>
                      <a:pt x="12396" y="16926"/>
                    </a:lnTo>
                    <a:lnTo>
                      <a:pt x="12342" y="16953"/>
                    </a:lnTo>
                    <a:lnTo>
                      <a:pt x="12342" y="16899"/>
                    </a:lnTo>
                    <a:lnTo>
                      <a:pt x="12342" y="16818"/>
                    </a:lnTo>
                    <a:lnTo>
                      <a:pt x="12342" y="16763"/>
                    </a:lnTo>
                    <a:lnTo>
                      <a:pt x="12315" y="16736"/>
                    </a:lnTo>
                    <a:lnTo>
                      <a:pt x="12315" y="16709"/>
                    </a:lnTo>
                    <a:lnTo>
                      <a:pt x="12342" y="16546"/>
                    </a:lnTo>
                    <a:lnTo>
                      <a:pt x="12342" y="16492"/>
                    </a:lnTo>
                    <a:lnTo>
                      <a:pt x="12288" y="16438"/>
                    </a:lnTo>
                    <a:lnTo>
                      <a:pt x="12234" y="16384"/>
                    </a:lnTo>
                    <a:lnTo>
                      <a:pt x="12207" y="16357"/>
                    </a:lnTo>
                    <a:lnTo>
                      <a:pt x="12098" y="16357"/>
                    </a:lnTo>
                    <a:lnTo>
                      <a:pt x="12071" y="16248"/>
                    </a:lnTo>
                    <a:lnTo>
                      <a:pt x="12071" y="16248"/>
                    </a:lnTo>
                    <a:lnTo>
                      <a:pt x="12098" y="16275"/>
                    </a:lnTo>
                    <a:lnTo>
                      <a:pt x="12125" y="16275"/>
                    </a:lnTo>
                    <a:lnTo>
                      <a:pt x="12152" y="16302"/>
                    </a:lnTo>
                    <a:lnTo>
                      <a:pt x="12152" y="16329"/>
                    </a:lnTo>
                    <a:lnTo>
                      <a:pt x="12207" y="16275"/>
                    </a:lnTo>
                    <a:lnTo>
                      <a:pt x="12207" y="16248"/>
                    </a:lnTo>
                    <a:lnTo>
                      <a:pt x="12125" y="16248"/>
                    </a:lnTo>
                    <a:lnTo>
                      <a:pt x="12044" y="16194"/>
                    </a:lnTo>
                    <a:lnTo>
                      <a:pt x="11990" y="16112"/>
                    </a:lnTo>
                    <a:lnTo>
                      <a:pt x="11935" y="16058"/>
                    </a:lnTo>
                    <a:lnTo>
                      <a:pt x="11908" y="16004"/>
                    </a:lnTo>
                    <a:lnTo>
                      <a:pt x="11881" y="15896"/>
                    </a:lnTo>
                    <a:lnTo>
                      <a:pt x="11881" y="15841"/>
                    </a:lnTo>
                    <a:lnTo>
                      <a:pt x="11881" y="15814"/>
                    </a:lnTo>
                    <a:lnTo>
                      <a:pt x="11854" y="15787"/>
                    </a:lnTo>
                    <a:lnTo>
                      <a:pt x="11854" y="15733"/>
                    </a:lnTo>
                    <a:lnTo>
                      <a:pt x="11908" y="15624"/>
                    </a:lnTo>
                    <a:lnTo>
                      <a:pt x="11963" y="15516"/>
                    </a:lnTo>
                    <a:lnTo>
                      <a:pt x="12044" y="15407"/>
                    </a:lnTo>
                    <a:lnTo>
                      <a:pt x="12152" y="15462"/>
                    </a:lnTo>
                    <a:lnTo>
                      <a:pt x="12152" y="15407"/>
                    </a:lnTo>
                    <a:lnTo>
                      <a:pt x="12207" y="15407"/>
                    </a:lnTo>
                    <a:lnTo>
                      <a:pt x="12288" y="15353"/>
                    </a:lnTo>
                    <a:lnTo>
                      <a:pt x="12261" y="15272"/>
                    </a:lnTo>
                    <a:lnTo>
                      <a:pt x="12261" y="15136"/>
                    </a:lnTo>
                    <a:lnTo>
                      <a:pt x="12315" y="14919"/>
                    </a:lnTo>
                    <a:lnTo>
                      <a:pt x="12315" y="14892"/>
                    </a:lnTo>
                    <a:lnTo>
                      <a:pt x="12396" y="14892"/>
                    </a:lnTo>
                    <a:lnTo>
                      <a:pt x="12424" y="14783"/>
                    </a:lnTo>
                    <a:lnTo>
                      <a:pt x="12478" y="14783"/>
                    </a:lnTo>
                    <a:lnTo>
                      <a:pt x="12505" y="14756"/>
                    </a:lnTo>
                    <a:lnTo>
                      <a:pt x="12532" y="14729"/>
                    </a:lnTo>
                    <a:lnTo>
                      <a:pt x="12532" y="14675"/>
                    </a:lnTo>
                    <a:lnTo>
                      <a:pt x="12505" y="14648"/>
                    </a:lnTo>
                    <a:lnTo>
                      <a:pt x="12478" y="14675"/>
                    </a:lnTo>
                    <a:lnTo>
                      <a:pt x="12478" y="14621"/>
                    </a:lnTo>
                    <a:lnTo>
                      <a:pt x="12478" y="14594"/>
                    </a:lnTo>
                    <a:lnTo>
                      <a:pt x="12532" y="14621"/>
                    </a:lnTo>
                    <a:lnTo>
                      <a:pt x="12532" y="14594"/>
                    </a:lnTo>
                    <a:lnTo>
                      <a:pt x="12451" y="14458"/>
                    </a:lnTo>
                    <a:lnTo>
                      <a:pt x="12451" y="14377"/>
                    </a:lnTo>
                    <a:lnTo>
                      <a:pt x="12424" y="14322"/>
                    </a:lnTo>
                    <a:lnTo>
                      <a:pt x="12396" y="14295"/>
                    </a:lnTo>
                    <a:lnTo>
                      <a:pt x="12451" y="14322"/>
                    </a:lnTo>
                    <a:lnTo>
                      <a:pt x="12478" y="14214"/>
                    </a:lnTo>
                    <a:lnTo>
                      <a:pt x="12532" y="14241"/>
                    </a:lnTo>
                    <a:lnTo>
                      <a:pt x="12505" y="14105"/>
                    </a:lnTo>
                    <a:lnTo>
                      <a:pt x="12559" y="13834"/>
                    </a:lnTo>
                    <a:lnTo>
                      <a:pt x="12559" y="13698"/>
                    </a:lnTo>
                    <a:lnTo>
                      <a:pt x="12532" y="13698"/>
                    </a:lnTo>
                    <a:lnTo>
                      <a:pt x="12532" y="13644"/>
                    </a:lnTo>
                    <a:lnTo>
                      <a:pt x="12532" y="13617"/>
                    </a:lnTo>
                    <a:lnTo>
                      <a:pt x="12505" y="13590"/>
                    </a:lnTo>
                    <a:lnTo>
                      <a:pt x="12505" y="13617"/>
                    </a:lnTo>
                    <a:lnTo>
                      <a:pt x="12478" y="13644"/>
                    </a:lnTo>
                    <a:lnTo>
                      <a:pt x="12451" y="13671"/>
                    </a:lnTo>
                    <a:lnTo>
                      <a:pt x="12451" y="13617"/>
                    </a:lnTo>
                    <a:lnTo>
                      <a:pt x="12505" y="13563"/>
                    </a:lnTo>
                    <a:lnTo>
                      <a:pt x="12559" y="13590"/>
                    </a:lnTo>
                    <a:lnTo>
                      <a:pt x="12559" y="13509"/>
                    </a:lnTo>
                    <a:lnTo>
                      <a:pt x="12586" y="13454"/>
                    </a:lnTo>
                    <a:lnTo>
                      <a:pt x="12613" y="13400"/>
                    </a:lnTo>
                    <a:lnTo>
                      <a:pt x="12695" y="13292"/>
                    </a:lnTo>
                    <a:lnTo>
                      <a:pt x="12695" y="13237"/>
                    </a:lnTo>
                    <a:lnTo>
                      <a:pt x="12722" y="13183"/>
                    </a:lnTo>
                    <a:lnTo>
                      <a:pt x="12803" y="13183"/>
                    </a:lnTo>
                    <a:lnTo>
                      <a:pt x="12830" y="13156"/>
                    </a:lnTo>
                    <a:lnTo>
                      <a:pt x="12858" y="13102"/>
                    </a:lnTo>
                    <a:lnTo>
                      <a:pt x="12912" y="13020"/>
                    </a:lnTo>
                    <a:lnTo>
                      <a:pt x="12939" y="12966"/>
                    </a:lnTo>
                    <a:lnTo>
                      <a:pt x="12885" y="12993"/>
                    </a:lnTo>
                    <a:lnTo>
                      <a:pt x="12776" y="12993"/>
                    </a:lnTo>
                    <a:lnTo>
                      <a:pt x="12749" y="13020"/>
                    </a:lnTo>
                    <a:lnTo>
                      <a:pt x="12722" y="12993"/>
                    </a:lnTo>
                    <a:lnTo>
                      <a:pt x="12803" y="12939"/>
                    </a:lnTo>
                    <a:lnTo>
                      <a:pt x="12858" y="12912"/>
                    </a:lnTo>
                    <a:lnTo>
                      <a:pt x="12885" y="12885"/>
                    </a:lnTo>
                    <a:lnTo>
                      <a:pt x="12912" y="12912"/>
                    </a:lnTo>
                    <a:lnTo>
                      <a:pt x="12939" y="12912"/>
                    </a:lnTo>
                    <a:lnTo>
                      <a:pt x="12939" y="12885"/>
                    </a:lnTo>
                    <a:lnTo>
                      <a:pt x="12939" y="12776"/>
                    </a:lnTo>
                    <a:lnTo>
                      <a:pt x="12966" y="12722"/>
                    </a:lnTo>
                    <a:lnTo>
                      <a:pt x="13020" y="12641"/>
                    </a:lnTo>
                    <a:lnTo>
                      <a:pt x="13020" y="12586"/>
                    </a:lnTo>
                    <a:lnTo>
                      <a:pt x="12993" y="12532"/>
                    </a:lnTo>
                    <a:lnTo>
                      <a:pt x="12993" y="12505"/>
                    </a:lnTo>
                    <a:lnTo>
                      <a:pt x="13020" y="12451"/>
                    </a:lnTo>
                    <a:lnTo>
                      <a:pt x="13047" y="12424"/>
                    </a:lnTo>
                    <a:lnTo>
                      <a:pt x="13210" y="12261"/>
                    </a:lnTo>
                    <a:lnTo>
                      <a:pt x="13237" y="12234"/>
                    </a:lnTo>
                    <a:lnTo>
                      <a:pt x="13264" y="12180"/>
                    </a:lnTo>
                    <a:lnTo>
                      <a:pt x="13292" y="12180"/>
                    </a:lnTo>
                    <a:lnTo>
                      <a:pt x="13319" y="12207"/>
                    </a:lnTo>
                    <a:lnTo>
                      <a:pt x="13346" y="12261"/>
                    </a:lnTo>
                    <a:lnTo>
                      <a:pt x="13400" y="12288"/>
                    </a:lnTo>
                    <a:lnTo>
                      <a:pt x="13454" y="12288"/>
                    </a:lnTo>
                    <a:lnTo>
                      <a:pt x="13481" y="12261"/>
                    </a:lnTo>
                    <a:lnTo>
                      <a:pt x="13536" y="12125"/>
                    </a:lnTo>
                    <a:lnTo>
                      <a:pt x="13536" y="12044"/>
                    </a:lnTo>
                    <a:lnTo>
                      <a:pt x="13563" y="12044"/>
                    </a:lnTo>
                    <a:lnTo>
                      <a:pt x="13563" y="12125"/>
                    </a:lnTo>
                    <a:lnTo>
                      <a:pt x="13536" y="12180"/>
                    </a:lnTo>
                    <a:lnTo>
                      <a:pt x="13536" y="12234"/>
                    </a:lnTo>
                    <a:lnTo>
                      <a:pt x="13536" y="12288"/>
                    </a:lnTo>
                    <a:lnTo>
                      <a:pt x="13590" y="12261"/>
                    </a:lnTo>
                    <a:lnTo>
                      <a:pt x="13726" y="12234"/>
                    </a:lnTo>
                    <a:lnTo>
                      <a:pt x="13780" y="12207"/>
                    </a:lnTo>
                    <a:lnTo>
                      <a:pt x="13807" y="12152"/>
                    </a:lnTo>
                    <a:lnTo>
                      <a:pt x="13834" y="12044"/>
                    </a:lnTo>
                    <a:lnTo>
                      <a:pt x="13861" y="12017"/>
                    </a:lnTo>
                    <a:lnTo>
                      <a:pt x="13888" y="12044"/>
                    </a:lnTo>
                    <a:lnTo>
                      <a:pt x="13861" y="12125"/>
                    </a:lnTo>
                    <a:lnTo>
                      <a:pt x="13915" y="12098"/>
                    </a:lnTo>
                    <a:lnTo>
                      <a:pt x="13997" y="12017"/>
                    </a:lnTo>
                    <a:lnTo>
                      <a:pt x="14051" y="11963"/>
                    </a:lnTo>
                    <a:lnTo>
                      <a:pt x="14132" y="11827"/>
                    </a:lnTo>
                    <a:lnTo>
                      <a:pt x="14214" y="11800"/>
                    </a:lnTo>
                    <a:lnTo>
                      <a:pt x="14349" y="11637"/>
                    </a:lnTo>
                    <a:lnTo>
                      <a:pt x="14377" y="11529"/>
                    </a:lnTo>
                    <a:lnTo>
                      <a:pt x="14404" y="11501"/>
                    </a:lnTo>
                    <a:lnTo>
                      <a:pt x="14485" y="11474"/>
                    </a:lnTo>
                    <a:lnTo>
                      <a:pt x="14512" y="11474"/>
                    </a:lnTo>
                    <a:lnTo>
                      <a:pt x="14485" y="11447"/>
                    </a:lnTo>
                    <a:lnTo>
                      <a:pt x="14485" y="11420"/>
                    </a:lnTo>
                    <a:lnTo>
                      <a:pt x="14512" y="11393"/>
                    </a:lnTo>
                    <a:lnTo>
                      <a:pt x="14539" y="11393"/>
                    </a:lnTo>
                    <a:lnTo>
                      <a:pt x="14539" y="11420"/>
                    </a:lnTo>
                    <a:lnTo>
                      <a:pt x="14512" y="11420"/>
                    </a:lnTo>
                    <a:lnTo>
                      <a:pt x="14512" y="11447"/>
                    </a:lnTo>
                    <a:lnTo>
                      <a:pt x="14756" y="11420"/>
                    </a:lnTo>
                    <a:lnTo>
                      <a:pt x="14783" y="11393"/>
                    </a:lnTo>
                    <a:lnTo>
                      <a:pt x="14892" y="11393"/>
                    </a:lnTo>
                    <a:lnTo>
                      <a:pt x="14973" y="11366"/>
                    </a:lnTo>
                    <a:lnTo>
                      <a:pt x="15055" y="11366"/>
                    </a:lnTo>
                    <a:lnTo>
                      <a:pt x="15109" y="11339"/>
                    </a:lnTo>
                    <a:lnTo>
                      <a:pt x="15136" y="11284"/>
                    </a:lnTo>
                    <a:lnTo>
                      <a:pt x="15109" y="11230"/>
                    </a:lnTo>
                    <a:lnTo>
                      <a:pt x="15082" y="11176"/>
                    </a:lnTo>
                    <a:lnTo>
                      <a:pt x="15055" y="11149"/>
                    </a:lnTo>
                    <a:lnTo>
                      <a:pt x="15055" y="11122"/>
                    </a:lnTo>
                    <a:lnTo>
                      <a:pt x="14973" y="11067"/>
                    </a:lnTo>
                    <a:lnTo>
                      <a:pt x="14946" y="11095"/>
                    </a:lnTo>
                    <a:lnTo>
                      <a:pt x="14919" y="11095"/>
                    </a:lnTo>
                    <a:lnTo>
                      <a:pt x="14892" y="11122"/>
                    </a:lnTo>
                    <a:lnTo>
                      <a:pt x="14892" y="11095"/>
                    </a:lnTo>
                    <a:lnTo>
                      <a:pt x="14865" y="11067"/>
                    </a:lnTo>
                    <a:lnTo>
                      <a:pt x="14892" y="11067"/>
                    </a:lnTo>
                    <a:lnTo>
                      <a:pt x="14946" y="11040"/>
                    </a:lnTo>
                    <a:lnTo>
                      <a:pt x="15000" y="11067"/>
                    </a:lnTo>
                    <a:lnTo>
                      <a:pt x="15055" y="11122"/>
                    </a:lnTo>
                    <a:lnTo>
                      <a:pt x="15082" y="11149"/>
                    </a:lnTo>
                    <a:lnTo>
                      <a:pt x="15163" y="11230"/>
                    </a:lnTo>
                    <a:lnTo>
                      <a:pt x="15190" y="11203"/>
                    </a:lnTo>
                    <a:lnTo>
                      <a:pt x="15163" y="11095"/>
                    </a:lnTo>
                    <a:lnTo>
                      <a:pt x="15163" y="11013"/>
                    </a:lnTo>
                    <a:lnTo>
                      <a:pt x="15163" y="10959"/>
                    </a:lnTo>
                    <a:lnTo>
                      <a:pt x="15136" y="10932"/>
                    </a:lnTo>
                    <a:lnTo>
                      <a:pt x="15136" y="10905"/>
                    </a:lnTo>
                    <a:lnTo>
                      <a:pt x="15082" y="10823"/>
                    </a:lnTo>
                    <a:lnTo>
                      <a:pt x="15109" y="10823"/>
                    </a:lnTo>
                    <a:lnTo>
                      <a:pt x="15109" y="10850"/>
                    </a:lnTo>
                    <a:lnTo>
                      <a:pt x="15163" y="10823"/>
                    </a:lnTo>
                    <a:lnTo>
                      <a:pt x="15190" y="10715"/>
                    </a:lnTo>
                    <a:lnTo>
                      <a:pt x="15190" y="10579"/>
                    </a:lnTo>
                    <a:lnTo>
                      <a:pt x="15163" y="10525"/>
                    </a:lnTo>
                    <a:lnTo>
                      <a:pt x="15082" y="10552"/>
                    </a:lnTo>
                    <a:lnTo>
                      <a:pt x="15000" y="10579"/>
                    </a:lnTo>
                    <a:lnTo>
                      <a:pt x="14946" y="10606"/>
                    </a:lnTo>
                    <a:lnTo>
                      <a:pt x="14946" y="10579"/>
                    </a:lnTo>
                    <a:lnTo>
                      <a:pt x="14973" y="10552"/>
                    </a:lnTo>
                    <a:lnTo>
                      <a:pt x="15000" y="10525"/>
                    </a:lnTo>
                    <a:lnTo>
                      <a:pt x="15028" y="10498"/>
                    </a:lnTo>
                    <a:lnTo>
                      <a:pt x="15109" y="10471"/>
                    </a:lnTo>
                    <a:lnTo>
                      <a:pt x="15136" y="10471"/>
                    </a:lnTo>
                    <a:lnTo>
                      <a:pt x="15163" y="10389"/>
                    </a:lnTo>
                    <a:lnTo>
                      <a:pt x="15136" y="10335"/>
                    </a:lnTo>
                    <a:lnTo>
                      <a:pt x="15109" y="10281"/>
                    </a:lnTo>
                    <a:lnTo>
                      <a:pt x="15136" y="10227"/>
                    </a:lnTo>
                    <a:lnTo>
                      <a:pt x="15136" y="10200"/>
                    </a:lnTo>
                    <a:lnTo>
                      <a:pt x="15055" y="10254"/>
                    </a:lnTo>
                    <a:lnTo>
                      <a:pt x="15000" y="10281"/>
                    </a:lnTo>
                    <a:lnTo>
                      <a:pt x="14946" y="10227"/>
                    </a:lnTo>
                    <a:lnTo>
                      <a:pt x="15163" y="10145"/>
                    </a:lnTo>
                    <a:lnTo>
                      <a:pt x="15217" y="10091"/>
                    </a:lnTo>
                    <a:lnTo>
                      <a:pt x="15299" y="10064"/>
                    </a:lnTo>
                    <a:lnTo>
                      <a:pt x="15299" y="10037"/>
                    </a:lnTo>
                    <a:lnTo>
                      <a:pt x="15299" y="10010"/>
                    </a:lnTo>
                    <a:lnTo>
                      <a:pt x="15299" y="9955"/>
                    </a:lnTo>
                    <a:lnTo>
                      <a:pt x="15272" y="9955"/>
                    </a:lnTo>
                    <a:lnTo>
                      <a:pt x="15272" y="9928"/>
                    </a:lnTo>
                    <a:lnTo>
                      <a:pt x="15217" y="9874"/>
                    </a:lnTo>
                    <a:lnTo>
                      <a:pt x="15190" y="9847"/>
                    </a:lnTo>
                    <a:lnTo>
                      <a:pt x="15163" y="9793"/>
                    </a:lnTo>
                    <a:lnTo>
                      <a:pt x="15190" y="9820"/>
                    </a:lnTo>
                    <a:lnTo>
                      <a:pt x="15244" y="9901"/>
                    </a:lnTo>
                    <a:lnTo>
                      <a:pt x="15272" y="9901"/>
                    </a:lnTo>
                    <a:lnTo>
                      <a:pt x="15326" y="9928"/>
                    </a:lnTo>
                    <a:lnTo>
                      <a:pt x="15407" y="9901"/>
                    </a:lnTo>
                    <a:lnTo>
                      <a:pt x="15461" y="9874"/>
                    </a:lnTo>
                    <a:lnTo>
                      <a:pt x="15489" y="9874"/>
                    </a:lnTo>
                    <a:lnTo>
                      <a:pt x="15570" y="9793"/>
                    </a:lnTo>
                    <a:lnTo>
                      <a:pt x="15570" y="9766"/>
                    </a:lnTo>
                    <a:lnTo>
                      <a:pt x="15516" y="9738"/>
                    </a:lnTo>
                    <a:lnTo>
                      <a:pt x="15434" y="9684"/>
                    </a:lnTo>
                    <a:lnTo>
                      <a:pt x="15434" y="9657"/>
                    </a:lnTo>
                    <a:lnTo>
                      <a:pt x="15461" y="9657"/>
                    </a:lnTo>
                    <a:lnTo>
                      <a:pt x="15570" y="9684"/>
                    </a:lnTo>
                    <a:lnTo>
                      <a:pt x="15651" y="9684"/>
                    </a:lnTo>
                    <a:lnTo>
                      <a:pt x="15706" y="9657"/>
                    </a:lnTo>
                    <a:lnTo>
                      <a:pt x="15733" y="9630"/>
                    </a:lnTo>
                    <a:lnTo>
                      <a:pt x="15787" y="9603"/>
                    </a:lnTo>
                    <a:lnTo>
                      <a:pt x="15787" y="9630"/>
                    </a:lnTo>
                    <a:lnTo>
                      <a:pt x="15814" y="9657"/>
                    </a:lnTo>
                    <a:lnTo>
                      <a:pt x="15841" y="9684"/>
                    </a:lnTo>
                    <a:lnTo>
                      <a:pt x="15923" y="9738"/>
                    </a:lnTo>
                    <a:lnTo>
                      <a:pt x="15923" y="9738"/>
                    </a:lnTo>
                    <a:lnTo>
                      <a:pt x="15841" y="9549"/>
                    </a:lnTo>
                    <a:lnTo>
                      <a:pt x="15814" y="9494"/>
                    </a:lnTo>
                    <a:lnTo>
                      <a:pt x="15787" y="9521"/>
                    </a:lnTo>
                    <a:lnTo>
                      <a:pt x="15733" y="9467"/>
                    </a:lnTo>
                    <a:lnTo>
                      <a:pt x="15678" y="9413"/>
                    </a:lnTo>
                    <a:lnTo>
                      <a:pt x="15624" y="9332"/>
                    </a:lnTo>
                    <a:lnTo>
                      <a:pt x="15624" y="9277"/>
                    </a:lnTo>
                    <a:lnTo>
                      <a:pt x="15678" y="9304"/>
                    </a:lnTo>
                    <a:lnTo>
                      <a:pt x="15706" y="9277"/>
                    </a:lnTo>
                    <a:lnTo>
                      <a:pt x="15733" y="9196"/>
                    </a:lnTo>
                    <a:lnTo>
                      <a:pt x="15706" y="9115"/>
                    </a:lnTo>
                    <a:lnTo>
                      <a:pt x="15651" y="9087"/>
                    </a:lnTo>
                    <a:lnTo>
                      <a:pt x="15570" y="9033"/>
                    </a:lnTo>
                    <a:lnTo>
                      <a:pt x="15543" y="9006"/>
                    </a:lnTo>
                    <a:lnTo>
                      <a:pt x="15597" y="8925"/>
                    </a:lnTo>
                    <a:lnTo>
                      <a:pt x="15678" y="9006"/>
                    </a:lnTo>
                    <a:lnTo>
                      <a:pt x="15706" y="9006"/>
                    </a:lnTo>
                    <a:lnTo>
                      <a:pt x="15706" y="8952"/>
                    </a:lnTo>
                    <a:lnTo>
                      <a:pt x="15733" y="8898"/>
                    </a:lnTo>
                    <a:lnTo>
                      <a:pt x="15760" y="8870"/>
                    </a:lnTo>
                    <a:lnTo>
                      <a:pt x="15733" y="8789"/>
                    </a:lnTo>
                    <a:lnTo>
                      <a:pt x="15651" y="8789"/>
                    </a:lnTo>
                    <a:lnTo>
                      <a:pt x="15597" y="8762"/>
                    </a:lnTo>
                    <a:lnTo>
                      <a:pt x="15516" y="8735"/>
                    </a:lnTo>
                    <a:lnTo>
                      <a:pt x="15461" y="8735"/>
                    </a:lnTo>
                    <a:lnTo>
                      <a:pt x="15461" y="8681"/>
                    </a:lnTo>
                    <a:lnTo>
                      <a:pt x="15434" y="8653"/>
                    </a:lnTo>
                    <a:lnTo>
                      <a:pt x="15434" y="8599"/>
                    </a:lnTo>
                    <a:lnTo>
                      <a:pt x="15407" y="8572"/>
                    </a:lnTo>
                    <a:lnTo>
                      <a:pt x="15407" y="8545"/>
                    </a:lnTo>
                    <a:lnTo>
                      <a:pt x="15461" y="8572"/>
                    </a:lnTo>
                    <a:lnTo>
                      <a:pt x="15489" y="8572"/>
                    </a:lnTo>
                    <a:lnTo>
                      <a:pt x="15489" y="8545"/>
                    </a:lnTo>
                    <a:lnTo>
                      <a:pt x="15380" y="8518"/>
                    </a:lnTo>
                    <a:lnTo>
                      <a:pt x="15353" y="8491"/>
                    </a:lnTo>
                    <a:lnTo>
                      <a:pt x="15489" y="8491"/>
                    </a:lnTo>
                    <a:lnTo>
                      <a:pt x="15597" y="8545"/>
                    </a:lnTo>
                    <a:lnTo>
                      <a:pt x="15597" y="8518"/>
                    </a:lnTo>
                    <a:lnTo>
                      <a:pt x="15570" y="8518"/>
                    </a:lnTo>
                    <a:lnTo>
                      <a:pt x="15651" y="8464"/>
                    </a:lnTo>
                    <a:lnTo>
                      <a:pt x="15706" y="8491"/>
                    </a:lnTo>
                    <a:lnTo>
                      <a:pt x="15760" y="8518"/>
                    </a:lnTo>
                    <a:lnTo>
                      <a:pt x="15841" y="8545"/>
                    </a:lnTo>
                    <a:lnTo>
                      <a:pt x="15841" y="8518"/>
                    </a:lnTo>
                    <a:lnTo>
                      <a:pt x="15814" y="8491"/>
                    </a:lnTo>
                    <a:lnTo>
                      <a:pt x="15895" y="8491"/>
                    </a:lnTo>
                    <a:lnTo>
                      <a:pt x="15923" y="8518"/>
                    </a:lnTo>
                    <a:lnTo>
                      <a:pt x="15895" y="8572"/>
                    </a:lnTo>
                    <a:lnTo>
                      <a:pt x="15895" y="8599"/>
                    </a:lnTo>
                    <a:lnTo>
                      <a:pt x="15923" y="8599"/>
                    </a:lnTo>
                    <a:lnTo>
                      <a:pt x="15950" y="8626"/>
                    </a:lnTo>
                    <a:lnTo>
                      <a:pt x="15950" y="8653"/>
                    </a:lnTo>
                    <a:lnTo>
                      <a:pt x="15950" y="8681"/>
                    </a:lnTo>
                    <a:lnTo>
                      <a:pt x="15923" y="8708"/>
                    </a:lnTo>
                    <a:lnTo>
                      <a:pt x="15841" y="8708"/>
                    </a:lnTo>
                    <a:lnTo>
                      <a:pt x="15787" y="8735"/>
                    </a:lnTo>
                    <a:lnTo>
                      <a:pt x="15841" y="8789"/>
                    </a:lnTo>
                    <a:lnTo>
                      <a:pt x="15923" y="8816"/>
                    </a:lnTo>
                    <a:lnTo>
                      <a:pt x="15977" y="8789"/>
                    </a:lnTo>
                    <a:lnTo>
                      <a:pt x="16004" y="8789"/>
                    </a:lnTo>
                    <a:lnTo>
                      <a:pt x="16004" y="8816"/>
                    </a:lnTo>
                    <a:lnTo>
                      <a:pt x="16004" y="8843"/>
                    </a:lnTo>
                    <a:lnTo>
                      <a:pt x="16058" y="8898"/>
                    </a:lnTo>
                    <a:lnTo>
                      <a:pt x="16085" y="8979"/>
                    </a:lnTo>
                    <a:lnTo>
                      <a:pt x="16112" y="9006"/>
                    </a:lnTo>
                    <a:lnTo>
                      <a:pt x="16194" y="8898"/>
                    </a:lnTo>
                    <a:lnTo>
                      <a:pt x="16167" y="8870"/>
                    </a:lnTo>
                    <a:lnTo>
                      <a:pt x="16140" y="8843"/>
                    </a:lnTo>
                    <a:lnTo>
                      <a:pt x="16140" y="8816"/>
                    </a:lnTo>
                    <a:lnTo>
                      <a:pt x="16167" y="8816"/>
                    </a:lnTo>
                    <a:lnTo>
                      <a:pt x="16194" y="8870"/>
                    </a:lnTo>
                    <a:lnTo>
                      <a:pt x="16221" y="8898"/>
                    </a:lnTo>
                    <a:lnTo>
                      <a:pt x="16275" y="8925"/>
                    </a:lnTo>
                    <a:lnTo>
                      <a:pt x="16384" y="8925"/>
                    </a:lnTo>
                    <a:lnTo>
                      <a:pt x="16384" y="8898"/>
                    </a:lnTo>
                    <a:lnTo>
                      <a:pt x="16329" y="8898"/>
                    </a:lnTo>
                    <a:lnTo>
                      <a:pt x="16329" y="8870"/>
                    </a:lnTo>
                    <a:lnTo>
                      <a:pt x="16329" y="8816"/>
                    </a:lnTo>
                    <a:lnTo>
                      <a:pt x="16302" y="8816"/>
                    </a:lnTo>
                    <a:lnTo>
                      <a:pt x="16275" y="8789"/>
                    </a:lnTo>
                    <a:lnTo>
                      <a:pt x="16221" y="8762"/>
                    </a:lnTo>
                    <a:lnTo>
                      <a:pt x="16167" y="8735"/>
                    </a:lnTo>
                    <a:lnTo>
                      <a:pt x="16085" y="8599"/>
                    </a:lnTo>
                    <a:lnTo>
                      <a:pt x="16112" y="8599"/>
                    </a:lnTo>
                    <a:lnTo>
                      <a:pt x="16112" y="8626"/>
                    </a:lnTo>
                    <a:lnTo>
                      <a:pt x="16140" y="8599"/>
                    </a:lnTo>
                    <a:lnTo>
                      <a:pt x="16194" y="8599"/>
                    </a:lnTo>
                    <a:lnTo>
                      <a:pt x="16275" y="8681"/>
                    </a:lnTo>
                    <a:lnTo>
                      <a:pt x="16302" y="8708"/>
                    </a:lnTo>
                    <a:lnTo>
                      <a:pt x="16329" y="8735"/>
                    </a:lnTo>
                    <a:lnTo>
                      <a:pt x="16384" y="8735"/>
                    </a:lnTo>
                    <a:lnTo>
                      <a:pt x="16438" y="8762"/>
                    </a:lnTo>
                    <a:lnTo>
                      <a:pt x="16574" y="8762"/>
                    </a:lnTo>
                    <a:lnTo>
                      <a:pt x="16628" y="8735"/>
                    </a:lnTo>
                    <a:lnTo>
                      <a:pt x="16655" y="8681"/>
                    </a:lnTo>
                    <a:lnTo>
                      <a:pt x="16655" y="8626"/>
                    </a:lnTo>
                    <a:lnTo>
                      <a:pt x="16546" y="8572"/>
                    </a:lnTo>
                    <a:lnTo>
                      <a:pt x="16574" y="8518"/>
                    </a:lnTo>
                    <a:lnTo>
                      <a:pt x="16628" y="8572"/>
                    </a:lnTo>
                    <a:lnTo>
                      <a:pt x="16709" y="8572"/>
                    </a:lnTo>
                    <a:lnTo>
                      <a:pt x="16655" y="8545"/>
                    </a:lnTo>
                    <a:lnTo>
                      <a:pt x="16709" y="8545"/>
                    </a:lnTo>
                    <a:lnTo>
                      <a:pt x="16682" y="8518"/>
                    </a:lnTo>
                    <a:lnTo>
                      <a:pt x="16655" y="8491"/>
                    </a:lnTo>
                    <a:lnTo>
                      <a:pt x="16655" y="8464"/>
                    </a:lnTo>
                    <a:lnTo>
                      <a:pt x="16709" y="8464"/>
                    </a:lnTo>
                    <a:lnTo>
                      <a:pt x="16709" y="8491"/>
                    </a:lnTo>
                    <a:lnTo>
                      <a:pt x="16736" y="8545"/>
                    </a:lnTo>
                    <a:lnTo>
                      <a:pt x="16736" y="8491"/>
                    </a:lnTo>
                    <a:lnTo>
                      <a:pt x="16736" y="8464"/>
                    </a:lnTo>
                    <a:lnTo>
                      <a:pt x="16763" y="8464"/>
                    </a:lnTo>
                    <a:lnTo>
                      <a:pt x="16763" y="8545"/>
                    </a:lnTo>
                    <a:lnTo>
                      <a:pt x="16791" y="8545"/>
                    </a:lnTo>
                    <a:lnTo>
                      <a:pt x="16818" y="8518"/>
                    </a:lnTo>
                    <a:lnTo>
                      <a:pt x="16845" y="8464"/>
                    </a:lnTo>
                    <a:lnTo>
                      <a:pt x="16845" y="8491"/>
                    </a:lnTo>
                    <a:lnTo>
                      <a:pt x="16872" y="8491"/>
                    </a:lnTo>
                    <a:lnTo>
                      <a:pt x="16845" y="8518"/>
                    </a:lnTo>
                    <a:lnTo>
                      <a:pt x="16845" y="8545"/>
                    </a:lnTo>
                    <a:lnTo>
                      <a:pt x="16845" y="8572"/>
                    </a:lnTo>
                    <a:lnTo>
                      <a:pt x="16872" y="8572"/>
                    </a:lnTo>
                    <a:lnTo>
                      <a:pt x="16899" y="8545"/>
                    </a:lnTo>
                    <a:lnTo>
                      <a:pt x="16899" y="8518"/>
                    </a:lnTo>
                    <a:lnTo>
                      <a:pt x="16899" y="8491"/>
                    </a:lnTo>
                    <a:lnTo>
                      <a:pt x="16953" y="8464"/>
                    </a:lnTo>
                    <a:lnTo>
                      <a:pt x="17035" y="8464"/>
                    </a:lnTo>
                    <a:lnTo>
                      <a:pt x="17062" y="8436"/>
                    </a:lnTo>
                    <a:lnTo>
                      <a:pt x="17062" y="8464"/>
                    </a:lnTo>
                    <a:lnTo>
                      <a:pt x="16899" y="8599"/>
                    </a:lnTo>
                    <a:lnTo>
                      <a:pt x="16791" y="8735"/>
                    </a:lnTo>
                    <a:lnTo>
                      <a:pt x="16845" y="8762"/>
                    </a:lnTo>
                    <a:lnTo>
                      <a:pt x="17008" y="8789"/>
                    </a:lnTo>
                    <a:lnTo>
                      <a:pt x="17062" y="8843"/>
                    </a:lnTo>
                    <a:lnTo>
                      <a:pt x="17062" y="8816"/>
                    </a:lnTo>
                    <a:lnTo>
                      <a:pt x="17116" y="8843"/>
                    </a:lnTo>
                    <a:lnTo>
                      <a:pt x="17143" y="8843"/>
                    </a:lnTo>
                    <a:lnTo>
                      <a:pt x="17170" y="8816"/>
                    </a:lnTo>
                    <a:lnTo>
                      <a:pt x="17225" y="8816"/>
                    </a:lnTo>
                    <a:lnTo>
                      <a:pt x="17225" y="8762"/>
                    </a:lnTo>
                    <a:lnTo>
                      <a:pt x="17306" y="8681"/>
                    </a:lnTo>
                    <a:lnTo>
                      <a:pt x="17360" y="8681"/>
                    </a:lnTo>
                    <a:lnTo>
                      <a:pt x="17360" y="8653"/>
                    </a:lnTo>
                    <a:lnTo>
                      <a:pt x="17333" y="8653"/>
                    </a:lnTo>
                    <a:lnTo>
                      <a:pt x="17306" y="8626"/>
                    </a:lnTo>
                    <a:lnTo>
                      <a:pt x="17279" y="8626"/>
                    </a:lnTo>
                    <a:lnTo>
                      <a:pt x="17333" y="8599"/>
                    </a:lnTo>
                    <a:lnTo>
                      <a:pt x="17387" y="8572"/>
                    </a:lnTo>
                    <a:lnTo>
                      <a:pt x="17469" y="8572"/>
                    </a:lnTo>
                    <a:lnTo>
                      <a:pt x="17496" y="8599"/>
                    </a:lnTo>
                    <a:lnTo>
                      <a:pt x="17550" y="8572"/>
                    </a:lnTo>
                    <a:lnTo>
                      <a:pt x="17686" y="8572"/>
                    </a:lnTo>
                    <a:lnTo>
                      <a:pt x="17740" y="8545"/>
                    </a:lnTo>
                    <a:lnTo>
                      <a:pt x="17767" y="8545"/>
                    </a:lnTo>
                    <a:lnTo>
                      <a:pt x="17821" y="8491"/>
                    </a:lnTo>
                    <a:lnTo>
                      <a:pt x="17821" y="8464"/>
                    </a:lnTo>
                    <a:lnTo>
                      <a:pt x="17794" y="8436"/>
                    </a:lnTo>
                    <a:lnTo>
                      <a:pt x="17794" y="8409"/>
                    </a:lnTo>
                    <a:lnTo>
                      <a:pt x="17767" y="8355"/>
                    </a:lnTo>
                    <a:lnTo>
                      <a:pt x="17767" y="8301"/>
                    </a:lnTo>
                    <a:lnTo>
                      <a:pt x="17794" y="8301"/>
                    </a:lnTo>
                    <a:lnTo>
                      <a:pt x="17794" y="8274"/>
                    </a:lnTo>
                    <a:lnTo>
                      <a:pt x="17794" y="8247"/>
                    </a:lnTo>
                    <a:lnTo>
                      <a:pt x="17794" y="8219"/>
                    </a:lnTo>
                    <a:lnTo>
                      <a:pt x="17821" y="8165"/>
                    </a:lnTo>
                    <a:lnTo>
                      <a:pt x="17848" y="8084"/>
                    </a:lnTo>
                    <a:lnTo>
                      <a:pt x="17876" y="7921"/>
                    </a:lnTo>
                    <a:lnTo>
                      <a:pt x="17848" y="7948"/>
                    </a:lnTo>
                    <a:lnTo>
                      <a:pt x="17821" y="7948"/>
                    </a:lnTo>
                    <a:lnTo>
                      <a:pt x="17794" y="7921"/>
                    </a:lnTo>
                    <a:lnTo>
                      <a:pt x="17767" y="7894"/>
                    </a:lnTo>
                    <a:lnTo>
                      <a:pt x="17767" y="7867"/>
                    </a:lnTo>
                    <a:lnTo>
                      <a:pt x="17794" y="7731"/>
                    </a:lnTo>
                    <a:lnTo>
                      <a:pt x="17794" y="7704"/>
                    </a:lnTo>
                    <a:lnTo>
                      <a:pt x="17821" y="7677"/>
                    </a:lnTo>
                    <a:lnTo>
                      <a:pt x="17821" y="7650"/>
                    </a:lnTo>
                    <a:lnTo>
                      <a:pt x="17821" y="7623"/>
                    </a:lnTo>
                    <a:lnTo>
                      <a:pt x="17821" y="7596"/>
                    </a:lnTo>
                    <a:lnTo>
                      <a:pt x="17903" y="7569"/>
                    </a:lnTo>
                    <a:lnTo>
                      <a:pt x="18011" y="7569"/>
                    </a:lnTo>
                    <a:lnTo>
                      <a:pt x="18065" y="7541"/>
                    </a:lnTo>
                    <a:lnTo>
                      <a:pt x="18065" y="7514"/>
                    </a:lnTo>
                    <a:lnTo>
                      <a:pt x="17984" y="7487"/>
                    </a:lnTo>
                    <a:lnTo>
                      <a:pt x="17957" y="7460"/>
                    </a:lnTo>
                    <a:lnTo>
                      <a:pt x="17957" y="7406"/>
                    </a:lnTo>
                    <a:lnTo>
                      <a:pt x="18092" y="7433"/>
                    </a:lnTo>
                    <a:lnTo>
                      <a:pt x="18120" y="7433"/>
                    </a:lnTo>
                    <a:lnTo>
                      <a:pt x="18120" y="7460"/>
                    </a:lnTo>
                    <a:lnTo>
                      <a:pt x="18174" y="7487"/>
                    </a:lnTo>
                    <a:lnTo>
                      <a:pt x="18201" y="7487"/>
                    </a:lnTo>
                    <a:lnTo>
                      <a:pt x="18282" y="7514"/>
                    </a:lnTo>
                    <a:lnTo>
                      <a:pt x="18337" y="7514"/>
                    </a:lnTo>
                    <a:lnTo>
                      <a:pt x="18391" y="7487"/>
                    </a:lnTo>
                    <a:lnTo>
                      <a:pt x="18337" y="7487"/>
                    </a:lnTo>
                    <a:lnTo>
                      <a:pt x="18337" y="7460"/>
                    </a:lnTo>
                    <a:lnTo>
                      <a:pt x="18364" y="7406"/>
                    </a:lnTo>
                    <a:lnTo>
                      <a:pt x="18337" y="7379"/>
                    </a:lnTo>
                    <a:lnTo>
                      <a:pt x="18337" y="7352"/>
                    </a:lnTo>
                    <a:lnTo>
                      <a:pt x="18337" y="7324"/>
                    </a:lnTo>
                    <a:lnTo>
                      <a:pt x="18364" y="7324"/>
                    </a:lnTo>
                    <a:lnTo>
                      <a:pt x="18391" y="7352"/>
                    </a:lnTo>
                    <a:lnTo>
                      <a:pt x="18391" y="7406"/>
                    </a:lnTo>
                    <a:lnTo>
                      <a:pt x="18418" y="7433"/>
                    </a:lnTo>
                    <a:lnTo>
                      <a:pt x="18445" y="7487"/>
                    </a:lnTo>
                    <a:lnTo>
                      <a:pt x="18472" y="7514"/>
                    </a:lnTo>
                    <a:lnTo>
                      <a:pt x="18581" y="7514"/>
                    </a:lnTo>
                    <a:lnTo>
                      <a:pt x="18608" y="7460"/>
                    </a:lnTo>
                    <a:lnTo>
                      <a:pt x="18608" y="7379"/>
                    </a:lnTo>
                    <a:lnTo>
                      <a:pt x="18662" y="7379"/>
                    </a:lnTo>
                    <a:lnTo>
                      <a:pt x="18716" y="7352"/>
                    </a:lnTo>
                    <a:lnTo>
                      <a:pt x="18743" y="7352"/>
                    </a:lnTo>
                    <a:lnTo>
                      <a:pt x="18716" y="7324"/>
                    </a:lnTo>
                    <a:lnTo>
                      <a:pt x="18689" y="7297"/>
                    </a:lnTo>
                    <a:lnTo>
                      <a:pt x="18716" y="7297"/>
                    </a:lnTo>
                    <a:lnTo>
                      <a:pt x="18743" y="7270"/>
                    </a:lnTo>
                    <a:lnTo>
                      <a:pt x="18743" y="7243"/>
                    </a:lnTo>
                    <a:lnTo>
                      <a:pt x="18716" y="7243"/>
                    </a:lnTo>
                    <a:lnTo>
                      <a:pt x="18716" y="7216"/>
                    </a:lnTo>
                    <a:lnTo>
                      <a:pt x="18716" y="7189"/>
                    </a:lnTo>
                    <a:lnTo>
                      <a:pt x="18771" y="7216"/>
                    </a:lnTo>
                    <a:lnTo>
                      <a:pt x="18798" y="7216"/>
                    </a:lnTo>
                    <a:lnTo>
                      <a:pt x="18825" y="7189"/>
                    </a:lnTo>
                    <a:lnTo>
                      <a:pt x="18798" y="7162"/>
                    </a:lnTo>
                    <a:lnTo>
                      <a:pt x="18798" y="7135"/>
                    </a:lnTo>
                    <a:lnTo>
                      <a:pt x="18825" y="7107"/>
                    </a:lnTo>
                    <a:lnTo>
                      <a:pt x="18852" y="7107"/>
                    </a:lnTo>
                    <a:lnTo>
                      <a:pt x="18879" y="7135"/>
                    </a:lnTo>
                    <a:lnTo>
                      <a:pt x="18960" y="7135"/>
                    </a:lnTo>
                    <a:lnTo>
                      <a:pt x="18988" y="7107"/>
                    </a:lnTo>
                    <a:lnTo>
                      <a:pt x="19096" y="7107"/>
                    </a:lnTo>
                    <a:lnTo>
                      <a:pt x="19150" y="6999"/>
                    </a:lnTo>
                    <a:lnTo>
                      <a:pt x="19123" y="6972"/>
                    </a:lnTo>
                    <a:lnTo>
                      <a:pt x="19123" y="6945"/>
                    </a:lnTo>
                    <a:lnTo>
                      <a:pt x="19150" y="6945"/>
                    </a:lnTo>
                    <a:lnTo>
                      <a:pt x="19177" y="6918"/>
                    </a:lnTo>
                    <a:lnTo>
                      <a:pt x="19205" y="6918"/>
                    </a:lnTo>
                    <a:lnTo>
                      <a:pt x="19205" y="6863"/>
                    </a:lnTo>
                    <a:lnTo>
                      <a:pt x="19205" y="6836"/>
                    </a:lnTo>
                    <a:lnTo>
                      <a:pt x="19232" y="6836"/>
                    </a:lnTo>
                    <a:lnTo>
                      <a:pt x="19232" y="6782"/>
                    </a:lnTo>
                    <a:lnTo>
                      <a:pt x="19205" y="6755"/>
                    </a:lnTo>
                    <a:lnTo>
                      <a:pt x="19096" y="6755"/>
                    </a:lnTo>
                    <a:lnTo>
                      <a:pt x="19096" y="6728"/>
                    </a:lnTo>
                    <a:lnTo>
                      <a:pt x="19150" y="6701"/>
                    </a:lnTo>
                    <a:lnTo>
                      <a:pt x="19205" y="6673"/>
                    </a:lnTo>
                    <a:lnTo>
                      <a:pt x="19259" y="6701"/>
                    </a:lnTo>
                    <a:lnTo>
                      <a:pt x="19259" y="6782"/>
                    </a:lnTo>
                    <a:lnTo>
                      <a:pt x="19286" y="6755"/>
                    </a:lnTo>
                    <a:lnTo>
                      <a:pt x="19313" y="6809"/>
                    </a:lnTo>
                    <a:lnTo>
                      <a:pt x="19340" y="6809"/>
                    </a:lnTo>
                    <a:lnTo>
                      <a:pt x="19340" y="6755"/>
                    </a:lnTo>
                    <a:lnTo>
                      <a:pt x="19313" y="6755"/>
                    </a:lnTo>
                    <a:lnTo>
                      <a:pt x="19313" y="6728"/>
                    </a:lnTo>
                    <a:lnTo>
                      <a:pt x="19313" y="6701"/>
                    </a:lnTo>
                    <a:lnTo>
                      <a:pt x="19340" y="6673"/>
                    </a:lnTo>
                    <a:lnTo>
                      <a:pt x="19340" y="6755"/>
                    </a:lnTo>
                    <a:lnTo>
                      <a:pt x="19367" y="6809"/>
                    </a:lnTo>
                    <a:lnTo>
                      <a:pt x="19394" y="6836"/>
                    </a:lnTo>
                    <a:lnTo>
                      <a:pt x="19422" y="6809"/>
                    </a:lnTo>
                    <a:lnTo>
                      <a:pt x="19449" y="6701"/>
                    </a:lnTo>
                    <a:lnTo>
                      <a:pt x="19476" y="6673"/>
                    </a:lnTo>
                    <a:lnTo>
                      <a:pt x="19503" y="6728"/>
                    </a:lnTo>
                    <a:lnTo>
                      <a:pt x="19530" y="6728"/>
                    </a:lnTo>
                    <a:lnTo>
                      <a:pt x="19530" y="6701"/>
                    </a:lnTo>
                    <a:lnTo>
                      <a:pt x="19557" y="6701"/>
                    </a:lnTo>
                    <a:lnTo>
                      <a:pt x="19530" y="6673"/>
                    </a:lnTo>
                    <a:lnTo>
                      <a:pt x="19584" y="6673"/>
                    </a:lnTo>
                    <a:lnTo>
                      <a:pt x="19639" y="6701"/>
                    </a:lnTo>
                    <a:lnTo>
                      <a:pt x="19666" y="6728"/>
                    </a:lnTo>
                    <a:lnTo>
                      <a:pt x="19666" y="6782"/>
                    </a:lnTo>
                    <a:lnTo>
                      <a:pt x="19693" y="6809"/>
                    </a:lnTo>
                    <a:lnTo>
                      <a:pt x="19693" y="6836"/>
                    </a:lnTo>
                    <a:lnTo>
                      <a:pt x="19693" y="6863"/>
                    </a:lnTo>
                    <a:lnTo>
                      <a:pt x="19666" y="6890"/>
                    </a:lnTo>
                    <a:lnTo>
                      <a:pt x="19639" y="6918"/>
                    </a:lnTo>
                    <a:lnTo>
                      <a:pt x="19639" y="6945"/>
                    </a:lnTo>
                    <a:lnTo>
                      <a:pt x="19693" y="6999"/>
                    </a:lnTo>
                    <a:lnTo>
                      <a:pt x="19747" y="6945"/>
                    </a:lnTo>
                    <a:lnTo>
                      <a:pt x="19828" y="6890"/>
                    </a:lnTo>
                    <a:lnTo>
                      <a:pt x="19910" y="6836"/>
                    </a:lnTo>
                    <a:lnTo>
                      <a:pt x="19747" y="6673"/>
                    </a:lnTo>
                    <a:lnTo>
                      <a:pt x="19693" y="6673"/>
                    </a:lnTo>
                    <a:lnTo>
                      <a:pt x="19584" y="6538"/>
                    </a:lnTo>
                    <a:lnTo>
                      <a:pt x="19476" y="6456"/>
                    </a:lnTo>
                    <a:lnTo>
                      <a:pt x="19449" y="6429"/>
                    </a:lnTo>
                    <a:lnTo>
                      <a:pt x="19394" y="6375"/>
                    </a:lnTo>
                    <a:lnTo>
                      <a:pt x="19394" y="6321"/>
                    </a:lnTo>
                    <a:lnTo>
                      <a:pt x="19367" y="6294"/>
                    </a:lnTo>
                    <a:lnTo>
                      <a:pt x="19286" y="6267"/>
                    </a:lnTo>
                    <a:lnTo>
                      <a:pt x="19177" y="6239"/>
                    </a:lnTo>
                    <a:lnTo>
                      <a:pt x="19123" y="6212"/>
                    </a:lnTo>
                    <a:lnTo>
                      <a:pt x="19069" y="6212"/>
                    </a:lnTo>
                    <a:lnTo>
                      <a:pt x="19015" y="6239"/>
                    </a:lnTo>
                    <a:lnTo>
                      <a:pt x="18879" y="6348"/>
                    </a:lnTo>
                    <a:lnTo>
                      <a:pt x="18825" y="6375"/>
                    </a:lnTo>
                    <a:lnTo>
                      <a:pt x="18608" y="6402"/>
                    </a:lnTo>
                    <a:lnTo>
                      <a:pt x="18337" y="6402"/>
                    </a:lnTo>
                    <a:lnTo>
                      <a:pt x="18309" y="6429"/>
                    </a:lnTo>
                    <a:lnTo>
                      <a:pt x="18282" y="6484"/>
                    </a:lnTo>
                    <a:lnTo>
                      <a:pt x="18255" y="6511"/>
                    </a:lnTo>
                    <a:lnTo>
                      <a:pt x="18228" y="6511"/>
                    </a:lnTo>
                    <a:lnTo>
                      <a:pt x="18201" y="6484"/>
                    </a:lnTo>
                    <a:lnTo>
                      <a:pt x="18147" y="6456"/>
                    </a:lnTo>
                    <a:lnTo>
                      <a:pt x="18092" y="6456"/>
                    </a:lnTo>
                    <a:lnTo>
                      <a:pt x="18092" y="6321"/>
                    </a:lnTo>
                    <a:lnTo>
                      <a:pt x="18038" y="6267"/>
                    </a:lnTo>
                    <a:lnTo>
                      <a:pt x="17984" y="6239"/>
                    </a:lnTo>
                    <a:lnTo>
                      <a:pt x="17930" y="6267"/>
                    </a:lnTo>
                    <a:lnTo>
                      <a:pt x="17821" y="6375"/>
                    </a:lnTo>
                    <a:lnTo>
                      <a:pt x="17713" y="6429"/>
                    </a:lnTo>
                    <a:lnTo>
                      <a:pt x="17659" y="6375"/>
                    </a:lnTo>
                    <a:lnTo>
                      <a:pt x="17550" y="6104"/>
                    </a:lnTo>
                    <a:lnTo>
                      <a:pt x="17469" y="5995"/>
                    </a:lnTo>
                    <a:lnTo>
                      <a:pt x="17360" y="6022"/>
                    </a:lnTo>
                    <a:lnTo>
                      <a:pt x="17252" y="6050"/>
                    </a:lnTo>
                    <a:lnTo>
                      <a:pt x="17116" y="6022"/>
                    </a:lnTo>
                    <a:lnTo>
                      <a:pt x="16845" y="5778"/>
                    </a:lnTo>
                    <a:lnTo>
                      <a:pt x="16763" y="5724"/>
                    </a:lnTo>
                    <a:lnTo>
                      <a:pt x="16628" y="5697"/>
                    </a:lnTo>
                    <a:lnTo>
                      <a:pt x="16546" y="5670"/>
                    </a:lnTo>
                    <a:lnTo>
                      <a:pt x="16492" y="5616"/>
                    </a:lnTo>
                    <a:lnTo>
                      <a:pt x="16492" y="5534"/>
                    </a:lnTo>
                    <a:lnTo>
                      <a:pt x="16519" y="5480"/>
                    </a:lnTo>
                    <a:lnTo>
                      <a:pt x="16574" y="5426"/>
                    </a:lnTo>
                    <a:lnTo>
                      <a:pt x="16601" y="5371"/>
                    </a:lnTo>
                    <a:lnTo>
                      <a:pt x="16601" y="5290"/>
                    </a:lnTo>
                    <a:lnTo>
                      <a:pt x="16574" y="5236"/>
                    </a:lnTo>
                    <a:lnTo>
                      <a:pt x="16519" y="5209"/>
                    </a:lnTo>
                    <a:lnTo>
                      <a:pt x="16438" y="5209"/>
                    </a:lnTo>
                    <a:lnTo>
                      <a:pt x="16384" y="5236"/>
                    </a:lnTo>
                    <a:lnTo>
                      <a:pt x="16329" y="5263"/>
                    </a:lnTo>
                    <a:lnTo>
                      <a:pt x="16275" y="5290"/>
                    </a:lnTo>
                    <a:lnTo>
                      <a:pt x="16194" y="5236"/>
                    </a:lnTo>
                    <a:lnTo>
                      <a:pt x="16140" y="5182"/>
                    </a:lnTo>
                    <a:lnTo>
                      <a:pt x="16112" y="5127"/>
                    </a:lnTo>
                    <a:lnTo>
                      <a:pt x="16085" y="5100"/>
                    </a:lnTo>
                    <a:lnTo>
                      <a:pt x="16004" y="5073"/>
                    </a:lnTo>
                    <a:lnTo>
                      <a:pt x="15787" y="5073"/>
                    </a:lnTo>
                    <a:lnTo>
                      <a:pt x="15733" y="5019"/>
                    </a:lnTo>
                    <a:lnTo>
                      <a:pt x="15706" y="5019"/>
                    </a:lnTo>
                    <a:lnTo>
                      <a:pt x="15678" y="4992"/>
                    </a:lnTo>
                    <a:lnTo>
                      <a:pt x="15651" y="4965"/>
                    </a:lnTo>
                    <a:lnTo>
                      <a:pt x="15624" y="4937"/>
                    </a:lnTo>
                    <a:lnTo>
                      <a:pt x="15597" y="4965"/>
                    </a:lnTo>
                    <a:lnTo>
                      <a:pt x="15489" y="5073"/>
                    </a:lnTo>
                    <a:lnTo>
                      <a:pt x="15434" y="5127"/>
                    </a:lnTo>
                    <a:lnTo>
                      <a:pt x="15380" y="5127"/>
                    </a:lnTo>
                    <a:lnTo>
                      <a:pt x="15353" y="5100"/>
                    </a:lnTo>
                    <a:lnTo>
                      <a:pt x="15353" y="5073"/>
                    </a:lnTo>
                    <a:lnTo>
                      <a:pt x="15353" y="5019"/>
                    </a:lnTo>
                    <a:lnTo>
                      <a:pt x="15353" y="4992"/>
                    </a:lnTo>
                    <a:lnTo>
                      <a:pt x="15407" y="4829"/>
                    </a:lnTo>
                    <a:lnTo>
                      <a:pt x="15434" y="4748"/>
                    </a:lnTo>
                    <a:lnTo>
                      <a:pt x="15407" y="4639"/>
                    </a:lnTo>
                    <a:lnTo>
                      <a:pt x="15380" y="4585"/>
                    </a:lnTo>
                    <a:lnTo>
                      <a:pt x="15380" y="4558"/>
                    </a:lnTo>
                    <a:lnTo>
                      <a:pt x="15380" y="4476"/>
                    </a:lnTo>
                    <a:lnTo>
                      <a:pt x="15380" y="4449"/>
                    </a:lnTo>
                    <a:lnTo>
                      <a:pt x="15380" y="4422"/>
                    </a:lnTo>
                    <a:lnTo>
                      <a:pt x="15353" y="4368"/>
                    </a:lnTo>
                    <a:lnTo>
                      <a:pt x="15326" y="4341"/>
                    </a:lnTo>
                    <a:lnTo>
                      <a:pt x="15299" y="4287"/>
                    </a:lnTo>
                    <a:lnTo>
                      <a:pt x="15353" y="4232"/>
                    </a:lnTo>
                    <a:lnTo>
                      <a:pt x="15380" y="4205"/>
                    </a:lnTo>
                    <a:lnTo>
                      <a:pt x="15380" y="4178"/>
                    </a:lnTo>
                    <a:lnTo>
                      <a:pt x="15299" y="3907"/>
                    </a:lnTo>
                    <a:lnTo>
                      <a:pt x="15299" y="3853"/>
                    </a:lnTo>
                    <a:lnTo>
                      <a:pt x="15244" y="3798"/>
                    </a:lnTo>
                    <a:lnTo>
                      <a:pt x="15109" y="3798"/>
                    </a:lnTo>
                    <a:lnTo>
                      <a:pt x="15028" y="3771"/>
                    </a:lnTo>
                    <a:lnTo>
                      <a:pt x="14973" y="3717"/>
                    </a:lnTo>
                    <a:lnTo>
                      <a:pt x="14973" y="3663"/>
                    </a:lnTo>
                    <a:lnTo>
                      <a:pt x="14946" y="3527"/>
                    </a:lnTo>
                    <a:lnTo>
                      <a:pt x="14919" y="3419"/>
                    </a:lnTo>
                    <a:lnTo>
                      <a:pt x="14919" y="3391"/>
                    </a:lnTo>
                    <a:lnTo>
                      <a:pt x="14946" y="3337"/>
                    </a:lnTo>
                    <a:lnTo>
                      <a:pt x="14973" y="3283"/>
                    </a:lnTo>
                    <a:lnTo>
                      <a:pt x="15000" y="3256"/>
                    </a:lnTo>
                    <a:lnTo>
                      <a:pt x="15082" y="2903"/>
                    </a:lnTo>
                    <a:lnTo>
                      <a:pt x="15109" y="2822"/>
                    </a:lnTo>
                    <a:lnTo>
                      <a:pt x="15136" y="2768"/>
                    </a:lnTo>
                    <a:lnTo>
                      <a:pt x="15190" y="2768"/>
                    </a:lnTo>
                    <a:lnTo>
                      <a:pt x="15244" y="2822"/>
                    </a:lnTo>
                    <a:lnTo>
                      <a:pt x="15272" y="2876"/>
                    </a:lnTo>
                    <a:lnTo>
                      <a:pt x="15326" y="2903"/>
                    </a:lnTo>
                    <a:lnTo>
                      <a:pt x="15407" y="2903"/>
                    </a:lnTo>
                    <a:lnTo>
                      <a:pt x="15434" y="2876"/>
                    </a:lnTo>
                    <a:lnTo>
                      <a:pt x="15516" y="2686"/>
                    </a:lnTo>
                    <a:lnTo>
                      <a:pt x="15543" y="2632"/>
                    </a:lnTo>
                    <a:lnTo>
                      <a:pt x="15597" y="2523"/>
                    </a:lnTo>
                    <a:lnTo>
                      <a:pt x="15624" y="2442"/>
                    </a:lnTo>
                    <a:lnTo>
                      <a:pt x="15651" y="2334"/>
                    </a:lnTo>
                    <a:lnTo>
                      <a:pt x="15678" y="2279"/>
                    </a:lnTo>
                    <a:lnTo>
                      <a:pt x="15706" y="2225"/>
                    </a:lnTo>
                    <a:lnTo>
                      <a:pt x="15814" y="2171"/>
                    </a:lnTo>
                    <a:lnTo>
                      <a:pt x="15841" y="2117"/>
                    </a:lnTo>
                    <a:lnTo>
                      <a:pt x="15814" y="2089"/>
                    </a:lnTo>
                    <a:lnTo>
                      <a:pt x="15733" y="2062"/>
                    </a:lnTo>
                    <a:lnTo>
                      <a:pt x="15651" y="2089"/>
                    </a:lnTo>
                    <a:lnTo>
                      <a:pt x="15624" y="2089"/>
                    </a:lnTo>
                    <a:lnTo>
                      <a:pt x="15624" y="2062"/>
                    </a:lnTo>
                    <a:lnTo>
                      <a:pt x="15570" y="1981"/>
                    </a:lnTo>
                    <a:lnTo>
                      <a:pt x="15461" y="1900"/>
                    </a:lnTo>
                    <a:lnTo>
                      <a:pt x="15434" y="1845"/>
                    </a:lnTo>
                    <a:lnTo>
                      <a:pt x="15407" y="1818"/>
                    </a:lnTo>
                    <a:lnTo>
                      <a:pt x="15326" y="1818"/>
                    </a:lnTo>
                    <a:lnTo>
                      <a:pt x="15299" y="1873"/>
                    </a:lnTo>
                    <a:lnTo>
                      <a:pt x="15272" y="1900"/>
                    </a:lnTo>
                    <a:lnTo>
                      <a:pt x="15217" y="1873"/>
                    </a:lnTo>
                    <a:lnTo>
                      <a:pt x="15163" y="1845"/>
                    </a:lnTo>
                    <a:lnTo>
                      <a:pt x="15136" y="1764"/>
                    </a:lnTo>
                    <a:lnTo>
                      <a:pt x="15109" y="1737"/>
                    </a:lnTo>
                    <a:lnTo>
                      <a:pt x="15055" y="1683"/>
                    </a:lnTo>
                    <a:lnTo>
                      <a:pt x="14892" y="1656"/>
                    </a:lnTo>
                    <a:lnTo>
                      <a:pt x="14838" y="1628"/>
                    </a:lnTo>
                    <a:lnTo>
                      <a:pt x="14783" y="1601"/>
                    </a:lnTo>
                    <a:lnTo>
                      <a:pt x="14756" y="1628"/>
                    </a:lnTo>
                    <a:lnTo>
                      <a:pt x="14729" y="1710"/>
                    </a:lnTo>
                    <a:lnTo>
                      <a:pt x="14702" y="1737"/>
                    </a:lnTo>
                    <a:lnTo>
                      <a:pt x="14214" y="1873"/>
                    </a:lnTo>
                    <a:lnTo>
                      <a:pt x="14132" y="1900"/>
                    </a:lnTo>
                    <a:lnTo>
                      <a:pt x="14078" y="1900"/>
                    </a:lnTo>
                    <a:lnTo>
                      <a:pt x="13997" y="1873"/>
                    </a:lnTo>
                    <a:lnTo>
                      <a:pt x="13943" y="1845"/>
                    </a:lnTo>
                    <a:lnTo>
                      <a:pt x="13915" y="1791"/>
                    </a:lnTo>
                    <a:lnTo>
                      <a:pt x="13888" y="1656"/>
                    </a:lnTo>
                    <a:lnTo>
                      <a:pt x="13834" y="1547"/>
                    </a:lnTo>
                    <a:lnTo>
                      <a:pt x="13726" y="1466"/>
                    </a:lnTo>
                    <a:lnTo>
                      <a:pt x="13590" y="1439"/>
                    </a:lnTo>
                    <a:lnTo>
                      <a:pt x="13400" y="1411"/>
                    </a:lnTo>
                    <a:lnTo>
                      <a:pt x="13129" y="1439"/>
                    </a:lnTo>
                    <a:lnTo>
                      <a:pt x="13102" y="1439"/>
                    </a:lnTo>
                    <a:lnTo>
                      <a:pt x="13047" y="1547"/>
                    </a:lnTo>
                    <a:lnTo>
                      <a:pt x="12993" y="1574"/>
                    </a:lnTo>
                    <a:lnTo>
                      <a:pt x="12939" y="1601"/>
                    </a:lnTo>
                    <a:lnTo>
                      <a:pt x="12830" y="1628"/>
                    </a:lnTo>
                    <a:lnTo>
                      <a:pt x="12803" y="1601"/>
                    </a:lnTo>
                    <a:lnTo>
                      <a:pt x="12722" y="1601"/>
                    </a:lnTo>
                    <a:lnTo>
                      <a:pt x="12695" y="1628"/>
                    </a:lnTo>
                    <a:lnTo>
                      <a:pt x="12695" y="1656"/>
                    </a:lnTo>
                    <a:lnTo>
                      <a:pt x="12668" y="1683"/>
                    </a:lnTo>
                    <a:lnTo>
                      <a:pt x="12641" y="1683"/>
                    </a:lnTo>
                    <a:lnTo>
                      <a:pt x="12586" y="1656"/>
                    </a:lnTo>
                    <a:lnTo>
                      <a:pt x="12396" y="1439"/>
                    </a:lnTo>
                    <a:lnTo>
                      <a:pt x="12342" y="1357"/>
                    </a:lnTo>
                    <a:lnTo>
                      <a:pt x="12315" y="1330"/>
                    </a:lnTo>
                    <a:lnTo>
                      <a:pt x="12261" y="1303"/>
                    </a:lnTo>
                    <a:lnTo>
                      <a:pt x="12234" y="1303"/>
                    </a:lnTo>
                    <a:lnTo>
                      <a:pt x="12179" y="1276"/>
                    </a:lnTo>
                    <a:lnTo>
                      <a:pt x="12125" y="1194"/>
                    </a:lnTo>
                    <a:lnTo>
                      <a:pt x="12098" y="1167"/>
                    </a:lnTo>
                    <a:lnTo>
                      <a:pt x="12017" y="1194"/>
                    </a:lnTo>
                    <a:lnTo>
                      <a:pt x="11908" y="1167"/>
                    </a:lnTo>
                    <a:lnTo>
                      <a:pt x="11664" y="1140"/>
                    </a:lnTo>
                    <a:lnTo>
                      <a:pt x="11610" y="1113"/>
                    </a:lnTo>
                    <a:lnTo>
                      <a:pt x="11583" y="1059"/>
                    </a:lnTo>
                    <a:lnTo>
                      <a:pt x="11556" y="1005"/>
                    </a:lnTo>
                    <a:lnTo>
                      <a:pt x="11556" y="977"/>
                    </a:lnTo>
                    <a:lnTo>
                      <a:pt x="11556" y="842"/>
                    </a:lnTo>
                    <a:lnTo>
                      <a:pt x="11529" y="760"/>
                    </a:lnTo>
                    <a:lnTo>
                      <a:pt x="11529" y="733"/>
                    </a:lnTo>
                    <a:lnTo>
                      <a:pt x="11501" y="733"/>
                    </a:lnTo>
                    <a:lnTo>
                      <a:pt x="11366" y="625"/>
                    </a:lnTo>
                    <a:lnTo>
                      <a:pt x="11339" y="571"/>
                    </a:lnTo>
                    <a:lnTo>
                      <a:pt x="11257" y="435"/>
                    </a:lnTo>
                    <a:lnTo>
                      <a:pt x="11203" y="354"/>
                    </a:lnTo>
                    <a:lnTo>
                      <a:pt x="11203" y="326"/>
                    </a:lnTo>
                    <a:lnTo>
                      <a:pt x="11067" y="326"/>
                    </a:lnTo>
                    <a:lnTo>
                      <a:pt x="11040" y="299"/>
                    </a:lnTo>
                    <a:lnTo>
                      <a:pt x="10986" y="272"/>
                    </a:lnTo>
                    <a:lnTo>
                      <a:pt x="10932" y="218"/>
                    </a:lnTo>
                    <a:lnTo>
                      <a:pt x="10878" y="164"/>
                    </a:lnTo>
                    <a:lnTo>
                      <a:pt x="10850" y="109"/>
                    </a:lnTo>
                    <a:lnTo>
                      <a:pt x="10850" y="28"/>
                    </a:lnTo>
                    <a:lnTo>
                      <a:pt x="1082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2058800" y="3162625"/>
                <a:ext cx="923600" cy="978525"/>
              </a:xfrm>
              <a:custGeom>
                <a:rect b="b" l="l" r="r" t="t"/>
                <a:pathLst>
                  <a:path extrusionOk="0" h="39141" w="36944">
                    <a:moveTo>
                      <a:pt x="787" y="1"/>
                    </a:moveTo>
                    <a:lnTo>
                      <a:pt x="733" y="28"/>
                    </a:lnTo>
                    <a:lnTo>
                      <a:pt x="570" y="109"/>
                    </a:lnTo>
                    <a:lnTo>
                      <a:pt x="543" y="136"/>
                    </a:lnTo>
                    <a:lnTo>
                      <a:pt x="462" y="136"/>
                    </a:lnTo>
                    <a:lnTo>
                      <a:pt x="407" y="191"/>
                    </a:lnTo>
                    <a:lnTo>
                      <a:pt x="353" y="218"/>
                    </a:lnTo>
                    <a:lnTo>
                      <a:pt x="299" y="272"/>
                    </a:lnTo>
                    <a:lnTo>
                      <a:pt x="218" y="272"/>
                    </a:lnTo>
                    <a:lnTo>
                      <a:pt x="163" y="245"/>
                    </a:lnTo>
                    <a:lnTo>
                      <a:pt x="136" y="272"/>
                    </a:lnTo>
                    <a:lnTo>
                      <a:pt x="82" y="245"/>
                    </a:lnTo>
                    <a:lnTo>
                      <a:pt x="55" y="272"/>
                    </a:lnTo>
                    <a:lnTo>
                      <a:pt x="1" y="380"/>
                    </a:lnTo>
                    <a:lnTo>
                      <a:pt x="28" y="408"/>
                    </a:lnTo>
                    <a:lnTo>
                      <a:pt x="82" y="516"/>
                    </a:lnTo>
                    <a:lnTo>
                      <a:pt x="82" y="570"/>
                    </a:lnTo>
                    <a:lnTo>
                      <a:pt x="136" y="625"/>
                    </a:lnTo>
                    <a:lnTo>
                      <a:pt x="163" y="652"/>
                    </a:lnTo>
                    <a:lnTo>
                      <a:pt x="109" y="706"/>
                    </a:lnTo>
                    <a:lnTo>
                      <a:pt x="163" y="787"/>
                    </a:lnTo>
                    <a:lnTo>
                      <a:pt x="190" y="814"/>
                    </a:lnTo>
                    <a:lnTo>
                      <a:pt x="190" y="869"/>
                    </a:lnTo>
                    <a:lnTo>
                      <a:pt x="163" y="923"/>
                    </a:lnTo>
                    <a:lnTo>
                      <a:pt x="109" y="1004"/>
                    </a:lnTo>
                    <a:lnTo>
                      <a:pt x="109" y="1059"/>
                    </a:lnTo>
                    <a:lnTo>
                      <a:pt x="82" y="1113"/>
                    </a:lnTo>
                    <a:lnTo>
                      <a:pt x="28" y="1167"/>
                    </a:lnTo>
                    <a:lnTo>
                      <a:pt x="1" y="1221"/>
                    </a:lnTo>
                    <a:lnTo>
                      <a:pt x="82" y="1248"/>
                    </a:lnTo>
                    <a:lnTo>
                      <a:pt x="109" y="1276"/>
                    </a:lnTo>
                    <a:lnTo>
                      <a:pt x="136" y="1303"/>
                    </a:lnTo>
                    <a:lnTo>
                      <a:pt x="163" y="1357"/>
                    </a:lnTo>
                    <a:lnTo>
                      <a:pt x="163" y="1411"/>
                    </a:lnTo>
                    <a:lnTo>
                      <a:pt x="163" y="1438"/>
                    </a:lnTo>
                    <a:lnTo>
                      <a:pt x="190" y="1465"/>
                    </a:lnTo>
                    <a:lnTo>
                      <a:pt x="245" y="1493"/>
                    </a:lnTo>
                    <a:lnTo>
                      <a:pt x="326" y="1574"/>
                    </a:lnTo>
                    <a:lnTo>
                      <a:pt x="353" y="1628"/>
                    </a:lnTo>
                    <a:lnTo>
                      <a:pt x="353" y="1710"/>
                    </a:lnTo>
                    <a:lnTo>
                      <a:pt x="272" y="1818"/>
                    </a:lnTo>
                    <a:lnTo>
                      <a:pt x="326" y="1818"/>
                    </a:lnTo>
                    <a:lnTo>
                      <a:pt x="353" y="1872"/>
                    </a:lnTo>
                    <a:lnTo>
                      <a:pt x="380" y="1927"/>
                    </a:lnTo>
                    <a:lnTo>
                      <a:pt x="435" y="1981"/>
                    </a:lnTo>
                    <a:lnTo>
                      <a:pt x="489" y="2035"/>
                    </a:lnTo>
                    <a:lnTo>
                      <a:pt x="516" y="2089"/>
                    </a:lnTo>
                    <a:lnTo>
                      <a:pt x="624" y="2360"/>
                    </a:lnTo>
                    <a:lnTo>
                      <a:pt x="624" y="2442"/>
                    </a:lnTo>
                    <a:lnTo>
                      <a:pt x="679" y="2523"/>
                    </a:lnTo>
                    <a:lnTo>
                      <a:pt x="706" y="2605"/>
                    </a:lnTo>
                    <a:lnTo>
                      <a:pt x="733" y="2686"/>
                    </a:lnTo>
                    <a:lnTo>
                      <a:pt x="760" y="2740"/>
                    </a:lnTo>
                    <a:lnTo>
                      <a:pt x="760" y="2767"/>
                    </a:lnTo>
                    <a:lnTo>
                      <a:pt x="760" y="2794"/>
                    </a:lnTo>
                    <a:lnTo>
                      <a:pt x="787" y="2794"/>
                    </a:lnTo>
                    <a:lnTo>
                      <a:pt x="787" y="2849"/>
                    </a:lnTo>
                    <a:lnTo>
                      <a:pt x="814" y="2849"/>
                    </a:lnTo>
                    <a:lnTo>
                      <a:pt x="896" y="2903"/>
                    </a:lnTo>
                    <a:lnTo>
                      <a:pt x="923" y="2930"/>
                    </a:lnTo>
                    <a:lnTo>
                      <a:pt x="977" y="3011"/>
                    </a:lnTo>
                    <a:lnTo>
                      <a:pt x="1086" y="3201"/>
                    </a:lnTo>
                    <a:lnTo>
                      <a:pt x="1113" y="3256"/>
                    </a:lnTo>
                    <a:lnTo>
                      <a:pt x="1194" y="3310"/>
                    </a:lnTo>
                    <a:lnTo>
                      <a:pt x="1248" y="3310"/>
                    </a:lnTo>
                    <a:lnTo>
                      <a:pt x="1275" y="3337"/>
                    </a:lnTo>
                    <a:lnTo>
                      <a:pt x="1275" y="3364"/>
                    </a:lnTo>
                    <a:lnTo>
                      <a:pt x="1248" y="3391"/>
                    </a:lnTo>
                    <a:lnTo>
                      <a:pt x="1221" y="3418"/>
                    </a:lnTo>
                    <a:lnTo>
                      <a:pt x="1248" y="3445"/>
                    </a:lnTo>
                    <a:lnTo>
                      <a:pt x="1357" y="3445"/>
                    </a:lnTo>
                    <a:lnTo>
                      <a:pt x="1411" y="3473"/>
                    </a:lnTo>
                    <a:lnTo>
                      <a:pt x="1547" y="3635"/>
                    </a:lnTo>
                    <a:lnTo>
                      <a:pt x="1791" y="3798"/>
                    </a:lnTo>
                    <a:lnTo>
                      <a:pt x="1899" y="3961"/>
                    </a:lnTo>
                    <a:lnTo>
                      <a:pt x="2062" y="4096"/>
                    </a:lnTo>
                    <a:lnTo>
                      <a:pt x="2089" y="4151"/>
                    </a:lnTo>
                    <a:lnTo>
                      <a:pt x="2388" y="4449"/>
                    </a:lnTo>
                    <a:lnTo>
                      <a:pt x="2767" y="4829"/>
                    </a:lnTo>
                    <a:lnTo>
                      <a:pt x="2821" y="4856"/>
                    </a:lnTo>
                    <a:lnTo>
                      <a:pt x="2876" y="4883"/>
                    </a:lnTo>
                    <a:lnTo>
                      <a:pt x="2930" y="4910"/>
                    </a:lnTo>
                    <a:lnTo>
                      <a:pt x="3120" y="5100"/>
                    </a:lnTo>
                    <a:lnTo>
                      <a:pt x="3147" y="5154"/>
                    </a:lnTo>
                    <a:lnTo>
                      <a:pt x="3174" y="5127"/>
                    </a:lnTo>
                    <a:lnTo>
                      <a:pt x="3283" y="5127"/>
                    </a:lnTo>
                    <a:lnTo>
                      <a:pt x="3310" y="5154"/>
                    </a:lnTo>
                    <a:lnTo>
                      <a:pt x="3364" y="5181"/>
                    </a:lnTo>
                    <a:lnTo>
                      <a:pt x="3391" y="5181"/>
                    </a:lnTo>
                    <a:lnTo>
                      <a:pt x="3418" y="5208"/>
                    </a:lnTo>
                    <a:lnTo>
                      <a:pt x="3418" y="5263"/>
                    </a:lnTo>
                    <a:lnTo>
                      <a:pt x="3445" y="5290"/>
                    </a:lnTo>
                    <a:lnTo>
                      <a:pt x="3662" y="5507"/>
                    </a:lnTo>
                    <a:lnTo>
                      <a:pt x="4178" y="6185"/>
                    </a:lnTo>
                    <a:lnTo>
                      <a:pt x="4340" y="6348"/>
                    </a:lnTo>
                    <a:lnTo>
                      <a:pt x="4476" y="6429"/>
                    </a:lnTo>
                    <a:lnTo>
                      <a:pt x="4612" y="6456"/>
                    </a:lnTo>
                    <a:lnTo>
                      <a:pt x="5290" y="6456"/>
                    </a:lnTo>
                    <a:lnTo>
                      <a:pt x="5371" y="6483"/>
                    </a:lnTo>
                    <a:lnTo>
                      <a:pt x="5453" y="6538"/>
                    </a:lnTo>
                    <a:lnTo>
                      <a:pt x="5507" y="6538"/>
                    </a:lnTo>
                    <a:lnTo>
                      <a:pt x="5534" y="6565"/>
                    </a:lnTo>
                    <a:lnTo>
                      <a:pt x="5561" y="6565"/>
                    </a:lnTo>
                    <a:lnTo>
                      <a:pt x="5588" y="6592"/>
                    </a:lnTo>
                    <a:lnTo>
                      <a:pt x="5669" y="6646"/>
                    </a:lnTo>
                    <a:lnTo>
                      <a:pt x="5724" y="6673"/>
                    </a:lnTo>
                    <a:lnTo>
                      <a:pt x="5751" y="6727"/>
                    </a:lnTo>
                    <a:lnTo>
                      <a:pt x="5778" y="6836"/>
                    </a:lnTo>
                    <a:lnTo>
                      <a:pt x="5859" y="6944"/>
                    </a:lnTo>
                    <a:lnTo>
                      <a:pt x="6103" y="7134"/>
                    </a:lnTo>
                    <a:lnTo>
                      <a:pt x="6185" y="7216"/>
                    </a:lnTo>
                    <a:lnTo>
                      <a:pt x="6673" y="8084"/>
                    </a:lnTo>
                    <a:lnTo>
                      <a:pt x="6700" y="8111"/>
                    </a:lnTo>
                    <a:lnTo>
                      <a:pt x="6727" y="8138"/>
                    </a:lnTo>
                    <a:lnTo>
                      <a:pt x="6809" y="8165"/>
                    </a:lnTo>
                    <a:lnTo>
                      <a:pt x="6917" y="8165"/>
                    </a:lnTo>
                    <a:lnTo>
                      <a:pt x="7026" y="8246"/>
                    </a:lnTo>
                    <a:lnTo>
                      <a:pt x="7080" y="8382"/>
                    </a:lnTo>
                    <a:lnTo>
                      <a:pt x="7134" y="8653"/>
                    </a:lnTo>
                    <a:lnTo>
                      <a:pt x="7188" y="8762"/>
                    </a:lnTo>
                    <a:lnTo>
                      <a:pt x="7243" y="8870"/>
                    </a:lnTo>
                    <a:lnTo>
                      <a:pt x="7487" y="9169"/>
                    </a:lnTo>
                    <a:lnTo>
                      <a:pt x="7541" y="9223"/>
                    </a:lnTo>
                    <a:lnTo>
                      <a:pt x="7622" y="9250"/>
                    </a:lnTo>
                    <a:lnTo>
                      <a:pt x="7677" y="9250"/>
                    </a:lnTo>
                    <a:lnTo>
                      <a:pt x="7758" y="9277"/>
                    </a:lnTo>
                    <a:lnTo>
                      <a:pt x="7921" y="9358"/>
                    </a:lnTo>
                    <a:lnTo>
                      <a:pt x="8084" y="9413"/>
                    </a:lnTo>
                    <a:lnTo>
                      <a:pt x="8138" y="9413"/>
                    </a:lnTo>
                    <a:lnTo>
                      <a:pt x="8165" y="9440"/>
                    </a:lnTo>
                    <a:lnTo>
                      <a:pt x="8192" y="9494"/>
                    </a:lnTo>
                    <a:lnTo>
                      <a:pt x="8301" y="10091"/>
                    </a:lnTo>
                    <a:lnTo>
                      <a:pt x="8355" y="10579"/>
                    </a:lnTo>
                    <a:lnTo>
                      <a:pt x="8355" y="10959"/>
                    </a:lnTo>
                    <a:lnTo>
                      <a:pt x="8355" y="11040"/>
                    </a:lnTo>
                    <a:lnTo>
                      <a:pt x="8409" y="11094"/>
                    </a:lnTo>
                    <a:lnTo>
                      <a:pt x="8517" y="11176"/>
                    </a:lnTo>
                    <a:lnTo>
                      <a:pt x="8653" y="11420"/>
                    </a:lnTo>
                    <a:lnTo>
                      <a:pt x="8680" y="11447"/>
                    </a:lnTo>
                    <a:lnTo>
                      <a:pt x="8734" y="11447"/>
                    </a:lnTo>
                    <a:lnTo>
                      <a:pt x="8789" y="11420"/>
                    </a:lnTo>
                    <a:lnTo>
                      <a:pt x="8816" y="11420"/>
                    </a:lnTo>
                    <a:lnTo>
                      <a:pt x="8843" y="11447"/>
                    </a:lnTo>
                    <a:lnTo>
                      <a:pt x="8870" y="11474"/>
                    </a:lnTo>
                    <a:lnTo>
                      <a:pt x="8924" y="11474"/>
                    </a:lnTo>
                    <a:lnTo>
                      <a:pt x="9006" y="11501"/>
                    </a:lnTo>
                    <a:lnTo>
                      <a:pt x="9060" y="11528"/>
                    </a:lnTo>
                    <a:lnTo>
                      <a:pt x="9114" y="11501"/>
                    </a:lnTo>
                    <a:lnTo>
                      <a:pt x="9277" y="11447"/>
                    </a:lnTo>
                    <a:lnTo>
                      <a:pt x="9358" y="11447"/>
                    </a:lnTo>
                    <a:lnTo>
                      <a:pt x="9467" y="11528"/>
                    </a:lnTo>
                    <a:lnTo>
                      <a:pt x="9819" y="11691"/>
                    </a:lnTo>
                    <a:lnTo>
                      <a:pt x="10036" y="11827"/>
                    </a:lnTo>
                    <a:lnTo>
                      <a:pt x="10226" y="11989"/>
                    </a:lnTo>
                    <a:lnTo>
                      <a:pt x="10335" y="12071"/>
                    </a:lnTo>
                    <a:lnTo>
                      <a:pt x="10389" y="12098"/>
                    </a:lnTo>
                    <a:lnTo>
                      <a:pt x="10389" y="12179"/>
                    </a:lnTo>
                    <a:lnTo>
                      <a:pt x="10416" y="12234"/>
                    </a:lnTo>
                    <a:lnTo>
                      <a:pt x="10660" y="12234"/>
                    </a:lnTo>
                    <a:lnTo>
                      <a:pt x="10687" y="12261"/>
                    </a:lnTo>
                    <a:lnTo>
                      <a:pt x="10687" y="12288"/>
                    </a:lnTo>
                    <a:lnTo>
                      <a:pt x="10687" y="12342"/>
                    </a:lnTo>
                    <a:lnTo>
                      <a:pt x="10904" y="12342"/>
                    </a:lnTo>
                    <a:lnTo>
                      <a:pt x="10959" y="12369"/>
                    </a:lnTo>
                    <a:lnTo>
                      <a:pt x="11013" y="12396"/>
                    </a:lnTo>
                    <a:lnTo>
                      <a:pt x="11338" y="12559"/>
                    </a:lnTo>
                    <a:lnTo>
                      <a:pt x="11474" y="12722"/>
                    </a:lnTo>
                    <a:lnTo>
                      <a:pt x="11745" y="13156"/>
                    </a:lnTo>
                    <a:lnTo>
                      <a:pt x="11854" y="13237"/>
                    </a:lnTo>
                    <a:lnTo>
                      <a:pt x="11935" y="13291"/>
                    </a:lnTo>
                    <a:lnTo>
                      <a:pt x="11962" y="13264"/>
                    </a:lnTo>
                    <a:lnTo>
                      <a:pt x="11962" y="13237"/>
                    </a:lnTo>
                    <a:lnTo>
                      <a:pt x="11989" y="13210"/>
                    </a:lnTo>
                    <a:lnTo>
                      <a:pt x="11989" y="13183"/>
                    </a:lnTo>
                    <a:lnTo>
                      <a:pt x="11962" y="13183"/>
                    </a:lnTo>
                    <a:lnTo>
                      <a:pt x="11935" y="13156"/>
                    </a:lnTo>
                    <a:lnTo>
                      <a:pt x="11935" y="13102"/>
                    </a:lnTo>
                    <a:lnTo>
                      <a:pt x="11935" y="13074"/>
                    </a:lnTo>
                    <a:lnTo>
                      <a:pt x="11989" y="13047"/>
                    </a:lnTo>
                    <a:lnTo>
                      <a:pt x="12098" y="13156"/>
                    </a:lnTo>
                    <a:lnTo>
                      <a:pt x="12125" y="13210"/>
                    </a:lnTo>
                    <a:lnTo>
                      <a:pt x="12179" y="13264"/>
                    </a:lnTo>
                    <a:lnTo>
                      <a:pt x="12179" y="13318"/>
                    </a:lnTo>
                    <a:lnTo>
                      <a:pt x="12179" y="13373"/>
                    </a:lnTo>
                    <a:lnTo>
                      <a:pt x="12179" y="13400"/>
                    </a:lnTo>
                    <a:lnTo>
                      <a:pt x="12233" y="13400"/>
                    </a:lnTo>
                    <a:lnTo>
                      <a:pt x="12288" y="13427"/>
                    </a:lnTo>
                    <a:lnTo>
                      <a:pt x="12315" y="13481"/>
                    </a:lnTo>
                    <a:lnTo>
                      <a:pt x="12315" y="13590"/>
                    </a:lnTo>
                    <a:lnTo>
                      <a:pt x="12288" y="13644"/>
                    </a:lnTo>
                    <a:lnTo>
                      <a:pt x="12206" y="13698"/>
                    </a:lnTo>
                    <a:lnTo>
                      <a:pt x="12179" y="13752"/>
                    </a:lnTo>
                    <a:lnTo>
                      <a:pt x="12125" y="13888"/>
                    </a:lnTo>
                    <a:lnTo>
                      <a:pt x="12071" y="13915"/>
                    </a:lnTo>
                    <a:lnTo>
                      <a:pt x="12044" y="13888"/>
                    </a:lnTo>
                    <a:lnTo>
                      <a:pt x="12044" y="13861"/>
                    </a:lnTo>
                    <a:lnTo>
                      <a:pt x="12016" y="13834"/>
                    </a:lnTo>
                    <a:lnTo>
                      <a:pt x="11989" y="13807"/>
                    </a:lnTo>
                    <a:lnTo>
                      <a:pt x="11935" y="13807"/>
                    </a:lnTo>
                    <a:lnTo>
                      <a:pt x="11908" y="13834"/>
                    </a:lnTo>
                    <a:lnTo>
                      <a:pt x="11962" y="13888"/>
                    </a:lnTo>
                    <a:lnTo>
                      <a:pt x="11962" y="13969"/>
                    </a:lnTo>
                    <a:lnTo>
                      <a:pt x="11989" y="13997"/>
                    </a:lnTo>
                    <a:lnTo>
                      <a:pt x="12016" y="13997"/>
                    </a:lnTo>
                    <a:lnTo>
                      <a:pt x="12044" y="14024"/>
                    </a:lnTo>
                    <a:lnTo>
                      <a:pt x="12071" y="14024"/>
                    </a:lnTo>
                    <a:lnTo>
                      <a:pt x="12098" y="14051"/>
                    </a:lnTo>
                    <a:lnTo>
                      <a:pt x="12125" y="14078"/>
                    </a:lnTo>
                    <a:lnTo>
                      <a:pt x="12125" y="14132"/>
                    </a:lnTo>
                    <a:lnTo>
                      <a:pt x="12152" y="14214"/>
                    </a:lnTo>
                    <a:lnTo>
                      <a:pt x="12179" y="14322"/>
                    </a:lnTo>
                    <a:lnTo>
                      <a:pt x="12233" y="14376"/>
                    </a:lnTo>
                    <a:lnTo>
                      <a:pt x="12369" y="14539"/>
                    </a:lnTo>
                    <a:lnTo>
                      <a:pt x="12369" y="14566"/>
                    </a:lnTo>
                    <a:lnTo>
                      <a:pt x="12369" y="14593"/>
                    </a:lnTo>
                    <a:lnTo>
                      <a:pt x="12369" y="14648"/>
                    </a:lnTo>
                    <a:lnTo>
                      <a:pt x="12342" y="14675"/>
                    </a:lnTo>
                    <a:lnTo>
                      <a:pt x="12369" y="14702"/>
                    </a:lnTo>
                    <a:lnTo>
                      <a:pt x="12396" y="14783"/>
                    </a:lnTo>
                    <a:lnTo>
                      <a:pt x="12613" y="15326"/>
                    </a:lnTo>
                    <a:lnTo>
                      <a:pt x="12830" y="16004"/>
                    </a:lnTo>
                    <a:lnTo>
                      <a:pt x="12830" y="16112"/>
                    </a:lnTo>
                    <a:lnTo>
                      <a:pt x="12830" y="16248"/>
                    </a:lnTo>
                    <a:lnTo>
                      <a:pt x="12830" y="16302"/>
                    </a:lnTo>
                    <a:lnTo>
                      <a:pt x="12884" y="16329"/>
                    </a:lnTo>
                    <a:lnTo>
                      <a:pt x="12912" y="16329"/>
                    </a:lnTo>
                    <a:lnTo>
                      <a:pt x="13047" y="16492"/>
                    </a:lnTo>
                    <a:lnTo>
                      <a:pt x="13074" y="16600"/>
                    </a:lnTo>
                    <a:lnTo>
                      <a:pt x="13047" y="16899"/>
                    </a:lnTo>
                    <a:lnTo>
                      <a:pt x="13074" y="17007"/>
                    </a:lnTo>
                    <a:lnTo>
                      <a:pt x="13156" y="16980"/>
                    </a:lnTo>
                    <a:lnTo>
                      <a:pt x="13210" y="17007"/>
                    </a:lnTo>
                    <a:lnTo>
                      <a:pt x="13237" y="17062"/>
                    </a:lnTo>
                    <a:lnTo>
                      <a:pt x="13264" y="17143"/>
                    </a:lnTo>
                    <a:lnTo>
                      <a:pt x="13237" y="17306"/>
                    </a:lnTo>
                    <a:lnTo>
                      <a:pt x="13237" y="17360"/>
                    </a:lnTo>
                    <a:lnTo>
                      <a:pt x="13291" y="17333"/>
                    </a:lnTo>
                    <a:lnTo>
                      <a:pt x="13318" y="17387"/>
                    </a:lnTo>
                    <a:lnTo>
                      <a:pt x="13346" y="17468"/>
                    </a:lnTo>
                    <a:lnTo>
                      <a:pt x="13346" y="17713"/>
                    </a:lnTo>
                    <a:lnTo>
                      <a:pt x="13346" y="17794"/>
                    </a:lnTo>
                    <a:lnTo>
                      <a:pt x="13291" y="17930"/>
                    </a:lnTo>
                    <a:lnTo>
                      <a:pt x="13346" y="17957"/>
                    </a:lnTo>
                    <a:lnTo>
                      <a:pt x="13400" y="17984"/>
                    </a:lnTo>
                    <a:lnTo>
                      <a:pt x="13454" y="18011"/>
                    </a:lnTo>
                    <a:lnTo>
                      <a:pt x="13454" y="18092"/>
                    </a:lnTo>
                    <a:lnTo>
                      <a:pt x="13427" y="18147"/>
                    </a:lnTo>
                    <a:lnTo>
                      <a:pt x="13373" y="18174"/>
                    </a:lnTo>
                    <a:lnTo>
                      <a:pt x="13373" y="18228"/>
                    </a:lnTo>
                    <a:lnTo>
                      <a:pt x="13400" y="18228"/>
                    </a:lnTo>
                    <a:lnTo>
                      <a:pt x="13454" y="18282"/>
                    </a:lnTo>
                    <a:lnTo>
                      <a:pt x="13563" y="18282"/>
                    </a:lnTo>
                    <a:lnTo>
                      <a:pt x="13590" y="18309"/>
                    </a:lnTo>
                    <a:lnTo>
                      <a:pt x="13617" y="18336"/>
                    </a:lnTo>
                    <a:lnTo>
                      <a:pt x="13671" y="18364"/>
                    </a:lnTo>
                    <a:lnTo>
                      <a:pt x="13780" y="18364"/>
                    </a:lnTo>
                    <a:lnTo>
                      <a:pt x="13915" y="18309"/>
                    </a:lnTo>
                    <a:lnTo>
                      <a:pt x="13969" y="18282"/>
                    </a:lnTo>
                    <a:lnTo>
                      <a:pt x="14051" y="18309"/>
                    </a:lnTo>
                    <a:lnTo>
                      <a:pt x="14105" y="18336"/>
                    </a:lnTo>
                    <a:lnTo>
                      <a:pt x="14186" y="18472"/>
                    </a:lnTo>
                    <a:lnTo>
                      <a:pt x="14241" y="18526"/>
                    </a:lnTo>
                    <a:lnTo>
                      <a:pt x="14295" y="18553"/>
                    </a:lnTo>
                    <a:lnTo>
                      <a:pt x="14431" y="18553"/>
                    </a:lnTo>
                    <a:lnTo>
                      <a:pt x="14566" y="18581"/>
                    </a:lnTo>
                    <a:lnTo>
                      <a:pt x="14729" y="18635"/>
                    </a:lnTo>
                    <a:lnTo>
                      <a:pt x="14973" y="18770"/>
                    </a:lnTo>
                    <a:lnTo>
                      <a:pt x="15054" y="18825"/>
                    </a:lnTo>
                    <a:lnTo>
                      <a:pt x="15244" y="19042"/>
                    </a:lnTo>
                    <a:lnTo>
                      <a:pt x="15434" y="19204"/>
                    </a:lnTo>
                    <a:lnTo>
                      <a:pt x="15488" y="19286"/>
                    </a:lnTo>
                    <a:lnTo>
                      <a:pt x="15515" y="19367"/>
                    </a:lnTo>
                    <a:lnTo>
                      <a:pt x="15488" y="19421"/>
                    </a:lnTo>
                    <a:lnTo>
                      <a:pt x="15488" y="19503"/>
                    </a:lnTo>
                    <a:lnTo>
                      <a:pt x="15461" y="19557"/>
                    </a:lnTo>
                    <a:lnTo>
                      <a:pt x="15461" y="19611"/>
                    </a:lnTo>
                    <a:lnTo>
                      <a:pt x="15488" y="19665"/>
                    </a:lnTo>
                    <a:lnTo>
                      <a:pt x="15515" y="19720"/>
                    </a:lnTo>
                    <a:lnTo>
                      <a:pt x="15543" y="19774"/>
                    </a:lnTo>
                    <a:lnTo>
                      <a:pt x="15570" y="19801"/>
                    </a:lnTo>
                    <a:lnTo>
                      <a:pt x="15597" y="19828"/>
                    </a:lnTo>
                    <a:lnTo>
                      <a:pt x="15651" y="19882"/>
                    </a:lnTo>
                    <a:lnTo>
                      <a:pt x="15651" y="19937"/>
                    </a:lnTo>
                    <a:lnTo>
                      <a:pt x="15651" y="20018"/>
                    </a:lnTo>
                    <a:lnTo>
                      <a:pt x="15678" y="20099"/>
                    </a:lnTo>
                    <a:lnTo>
                      <a:pt x="15705" y="20154"/>
                    </a:lnTo>
                    <a:lnTo>
                      <a:pt x="15760" y="20208"/>
                    </a:lnTo>
                    <a:lnTo>
                      <a:pt x="15922" y="20316"/>
                    </a:lnTo>
                    <a:lnTo>
                      <a:pt x="16004" y="20371"/>
                    </a:lnTo>
                    <a:lnTo>
                      <a:pt x="16031" y="20452"/>
                    </a:lnTo>
                    <a:lnTo>
                      <a:pt x="16058" y="20479"/>
                    </a:lnTo>
                    <a:lnTo>
                      <a:pt x="16302" y="20642"/>
                    </a:lnTo>
                    <a:lnTo>
                      <a:pt x="16411" y="20750"/>
                    </a:lnTo>
                    <a:lnTo>
                      <a:pt x="16600" y="20995"/>
                    </a:lnTo>
                    <a:lnTo>
                      <a:pt x="16763" y="21239"/>
                    </a:lnTo>
                    <a:lnTo>
                      <a:pt x="16845" y="21347"/>
                    </a:lnTo>
                    <a:lnTo>
                      <a:pt x="17333" y="21862"/>
                    </a:lnTo>
                    <a:lnTo>
                      <a:pt x="17414" y="21998"/>
                    </a:lnTo>
                    <a:lnTo>
                      <a:pt x="17468" y="22161"/>
                    </a:lnTo>
                    <a:lnTo>
                      <a:pt x="17496" y="22405"/>
                    </a:lnTo>
                    <a:lnTo>
                      <a:pt x="17577" y="22568"/>
                    </a:lnTo>
                    <a:lnTo>
                      <a:pt x="17631" y="22622"/>
                    </a:lnTo>
                    <a:lnTo>
                      <a:pt x="17712" y="22595"/>
                    </a:lnTo>
                    <a:lnTo>
                      <a:pt x="17712" y="22622"/>
                    </a:lnTo>
                    <a:lnTo>
                      <a:pt x="17712" y="22676"/>
                    </a:lnTo>
                    <a:lnTo>
                      <a:pt x="17712" y="22703"/>
                    </a:lnTo>
                    <a:lnTo>
                      <a:pt x="17712" y="22730"/>
                    </a:lnTo>
                    <a:lnTo>
                      <a:pt x="17658" y="22703"/>
                    </a:lnTo>
                    <a:lnTo>
                      <a:pt x="17604" y="22703"/>
                    </a:lnTo>
                    <a:lnTo>
                      <a:pt x="17550" y="22730"/>
                    </a:lnTo>
                    <a:lnTo>
                      <a:pt x="17604" y="22812"/>
                    </a:lnTo>
                    <a:lnTo>
                      <a:pt x="17604" y="22839"/>
                    </a:lnTo>
                    <a:lnTo>
                      <a:pt x="17577" y="22866"/>
                    </a:lnTo>
                    <a:lnTo>
                      <a:pt x="17550" y="22893"/>
                    </a:lnTo>
                    <a:lnTo>
                      <a:pt x="17550" y="22920"/>
                    </a:lnTo>
                    <a:lnTo>
                      <a:pt x="17550" y="22975"/>
                    </a:lnTo>
                    <a:lnTo>
                      <a:pt x="17550" y="23029"/>
                    </a:lnTo>
                    <a:lnTo>
                      <a:pt x="17604" y="23002"/>
                    </a:lnTo>
                    <a:lnTo>
                      <a:pt x="17740" y="23110"/>
                    </a:lnTo>
                    <a:lnTo>
                      <a:pt x="17767" y="23164"/>
                    </a:lnTo>
                    <a:lnTo>
                      <a:pt x="17767" y="23246"/>
                    </a:lnTo>
                    <a:lnTo>
                      <a:pt x="17767" y="23273"/>
                    </a:lnTo>
                    <a:lnTo>
                      <a:pt x="17740" y="23300"/>
                    </a:lnTo>
                    <a:lnTo>
                      <a:pt x="17685" y="23354"/>
                    </a:lnTo>
                    <a:lnTo>
                      <a:pt x="17712" y="23409"/>
                    </a:lnTo>
                    <a:lnTo>
                      <a:pt x="17740" y="23409"/>
                    </a:lnTo>
                    <a:lnTo>
                      <a:pt x="17821" y="23381"/>
                    </a:lnTo>
                    <a:lnTo>
                      <a:pt x="17848" y="23381"/>
                    </a:lnTo>
                    <a:lnTo>
                      <a:pt x="17848" y="23354"/>
                    </a:lnTo>
                    <a:lnTo>
                      <a:pt x="17875" y="23381"/>
                    </a:lnTo>
                    <a:lnTo>
                      <a:pt x="17902" y="23409"/>
                    </a:lnTo>
                    <a:lnTo>
                      <a:pt x="17929" y="23436"/>
                    </a:lnTo>
                    <a:lnTo>
                      <a:pt x="17984" y="23463"/>
                    </a:lnTo>
                    <a:lnTo>
                      <a:pt x="18119" y="23544"/>
                    </a:lnTo>
                    <a:lnTo>
                      <a:pt x="18201" y="23544"/>
                    </a:lnTo>
                    <a:lnTo>
                      <a:pt x="18228" y="23598"/>
                    </a:lnTo>
                    <a:lnTo>
                      <a:pt x="18255" y="23680"/>
                    </a:lnTo>
                    <a:lnTo>
                      <a:pt x="18278" y="23793"/>
                    </a:lnTo>
                    <a:lnTo>
                      <a:pt x="18278" y="23793"/>
                    </a:lnTo>
                    <a:lnTo>
                      <a:pt x="18255" y="23815"/>
                    </a:lnTo>
                    <a:lnTo>
                      <a:pt x="18255" y="23843"/>
                    </a:lnTo>
                    <a:lnTo>
                      <a:pt x="18282" y="23870"/>
                    </a:lnTo>
                    <a:lnTo>
                      <a:pt x="18255" y="23924"/>
                    </a:lnTo>
                    <a:lnTo>
                      <a:pt x="18255" y="23951"/>
                    </a:lnTo>
                    <a:lnTo>
                      <a:pt x="18228" y="23978"/>
                    </a:lnTo>
                    <a:lnTo>
                      <a:pt x="18282" y="24032"/>
                    </a:lnTo>
                    <a:lnTo>
                      <a:pt x="18418" y="24141"/>
                    </a:lnTo>
                    <a:lnTo>
                      <a:pt x="18445" y="24195"/>
                    </a:lnTo>
                    <a:lnTo>
                      <a:pt x="18472" y="24331"/>
                    </a:lnTo>
                    <a:lnTo>
                      <a:pt x="18499" y="24466"/>
                    </a:lnTo>
                    <a:lnTo>
                      <a:pt x="18526" y="24548"/>
                    </a:lnTo>
                    <a:lnTo>
                      <a:pt x="18580" y="24629"/>
                    </a:lnTo>
                    <a:lnTo>
                      <a:pt x="18743" y="24819"/>
                    </a:lnTo>
                    <a:lnTo>
                      <a:pt x="18906" y="25090"/>
                    </a:lnTo>
                    <a:lnTo>
                      <a:pt x="18906" y="25172"/>
                    </a:lnTo>
                    <a:lnTo>
                      <a:pt x="18933" y="25199"/>
                    </a:lnTo>
                    <a:lnTo>
                      <a:pt x="18960" y="25226"/>
                    </a:lnTo>
                    <a:lnTo>
                      <a:pt x="19150" y="25416"/>
                    </a:lnTo>
                    <a:lnTo>
                      <a:pt x="19204" y="25470"/>
                    </a:lnTo>
                    <a:lnTo>
                      <a:pt x="19231" y="25551"/>
                    </a:lnTo>
                    <a:lnTo>
                      <a:pt x="19259" y="25687"/>
                    </a:lnTo>
                    <a:lnTo>
                      <a:pt x="19286" y="25823"/>
                    </a:lnTo>
                    <a:lnTo>
                      <a:pt x="19313" y="25985"/>
                    </a:lnTo>
                    <a:lnTo>
                      <a:pt x="19286" y="26121"/>
                    </a:lnTo>
                    <a:lnTo>
                      <a:pt x="19177" y="26257"/>
                    </a:lnTo>
                    <a:lnTo>
                      <a:pt x="19123" y="26311"/>
                    </a:lnTo>
                    <a:lnTo>
                      <a:pt x="19123" y="26392"/>
                    </a:lnTo>
                    <a:lnTo>
                      <a:pt x="19150" y="26419"/>
                    </a:lnTo>
                    <a:lnTo>
                      <a:pt x="19421" y="26962"/>
                    </a:lnTo>
                    <a:lnTo>
                      <a:pt x="19747" y="27423"/>
                    </a:lnTo>
                    <a:lnTo>
                      <a:pt x="20045" y="27830"/>
                    </a:lnTo>
                    <a:lnTo>
                      <a:pt x="20154" y="27938"/>
                    </a:lnTo>
                    <a:lnTo>
                      <a:pt x="20289" y="28020"/>
                    </a:lnTo>
                    <a:lnTo>
                      <a:pt x="20588" y="28155"/>
                    </a:lnTo>
                    <a:lnTo>
                      <a:pt x="20723" y="28237"/>
                    </a:lnTo>
                    <a:lnTo>
                      <a:pt x="20805" y="28345"/>
                    </a:lnTo>
                    <a:lnTo>
                      <a:pt x="21076" y="28833"/>
                    </a:lnTo>
                    <a:lnTo>
                      <a:pt x="21130" y="28969"/>
                    </a:lnTo>
                    <a:lnTo>
                      <a:pt x="21618" y="29783"/>
                    </a:lnTo>
                    <a:lnTo>
                      <a:pt x="21673" y="29810"/>
                    </a:lnTo>
                    <a:lnTo>
                      <a:pt x="21781" y="29973"/>
                    </a:lnTo>
                    <a:lnTo>
                      <a:pt x="21862" y="30081"/>
                    </a:lnTo>
                    <a:lnTo>
                      <a:pt x="22676" y="30651"/>
                    </a:lnTo>
                    <a:lnTo>
                      <a:pt x="23300" y="31085"/>
                    </a:lnTo>
                    <a:lnTo>
                      <a:pt x="23842" y="31383"/>
                    </a:lnTo>
                    <a:lnTo>
                      <a:pt x="23897" y="31437"/>
                    </a:lnTo>
                    <a:lnTo>
                      <a:pt x="23897" y="31519"/>
                    </a:lnTo>
                    <a:lnTo>
                      <a:pt x="23924" y="31627"/>
                    </a:lnTo>
                    <a:lnTo>
                      <a:pt x="23924" y="31681"/>
                    </a:lnTo>
                    <a:lnTo>
                      <a:pt x="23924" y="31708"/>
                    </a:lnTo>
                    <a:lnTo>
                      <a:pt x="23951" y="31736"/>
                    </a:lnTo>
                    <a:lnTo>
                      <a:pt x="23978" y="31790"/>
                    </a:lnTo>
                    <a:lnTo>
                      <a:pt x="23978" y="31817"/>
                    </a:lnTo>
                    <a:lnTo>
                      <a:pt x="23978" y="31844"/>
                    </a:lnTo>
                    <a:lnTo>
                      <a:pt x="23978" y="31871"/>
                    </a:lnTo>
                    <a:lnTo>
                      <a:pt x="23978" y="31898"/>
                    </a:lnTo>
                    <a:lnTo>
                      <a:pt x="24032" y="31953"/>
                    </a:lnTo>
                    <a:lnTo>
                      <a:pt x="24114" y="32088"/>
                    </a:lnTo>
                    <a:lnTo>
                      <a:pt x="24141" y="32142"/>
                    </a:lnTo>
                    <a:lnTo>
                      <a:pt x="24114" y="32224"/>
                    </a:lnTo>
                    <a:lnTo>
                      <a:pt x="24059" y="32305"/>
                    </a:lnTo>
                    <a:lnTo>
                      <a:pt x="24059" y="32359"/>
                    </a:lnTo>
                    <a:lnTo>
                      <a:pt x="24087" y="32495"/>
                    </a:lnTo>
                    <a:lnTo>
                      <a:pt x="24141" y="32576"/>
                    </a:lnTo>
                    <a:lnTo>
                      <a:pt x="24249" y="32631"/>
                    </a:lnTo>
                    <a:lnTo>
                      <a:pt x="24331" y="32685"/>
                    </a:lnTo>
                    <a:lnTo>
                      <a:pt x="24873" y="33119"/>
                    </a:lnTo>
                    <a:lnTo>
                      <a:pt x="25470" y="33526"/>
                    </a:lnTo>
                    <a:lnTo>
                      <a:pt x="26067" y="34014"/>
                    </a:lnTo>
                    <a:lnTo>
                      <a:pt x="26121" y="34095"/>
                    </a:lnTo>
                    <a:lnTo>
                      <a:pt x="26148" y="34204"/>
                    </a:lnTo>
                    <a:lnTo>
                      <a:pt x="26202" y="34258"/>
                    </a:lnTo>
                    <a:lnTo>
                      <a:pt x="26663" y="34448"/>
                    </a:lnTo>
                    <a:lnTo>
                      <a:pt x="27070" y="34692"/>
                    </a:lnTo>
                    <a:lnTo>
                      <a:pt x="27450" y="35018"/>
                    </a:lnTo>
                    <a:lnTo>
                      <a:pt x="27504" y="35072"/>
                    </a:lnTo>
                    <a:lnTo>
                      <a:pt x="27558" y="35235"/>
                    </a:lnTo>
                    <a:lnTo>
                      <a:pt x="27613" y="35289"/>
                    </a:lnTo>
                    <a:lnTo>
                      <a:pt x="27640" y="35316"/>
                    </a:lnTo>
                    <a:lnTo>
                      <a:pt x="27694" y="35262"/>
                    </a:lnTo>
                    <a:lnTo>
                      <a:pt x="27775" y="35316"/>
                    </a:lnTo>
                    <a:lnTo>
                      <a:pt x="27803" y="35316"/>
                    </a:lnTo>
                    <a:lnTo>
                      <a:pt x="27803" y="35343"/>
                    </a:lnTo>
                    <a:lnTo>
                      <a:pt x="27884" y="35506"/>
                    </a:lnTo>
                    <a:lnTo>
                      <a:pt x="27884" y="35533"/>
                    </a:lnTo>
                    <a:lnTo>
                      <a:pt x="27938" y="35560"/>
                    </a:lnTo>
                    <a:lnTo>
                      <a:pt x="27965" y="35533"/>
                    </a:lnTo>
                    <a:lnTo>
                      <a:pt x="28020" y="35506"/>
                    </a:lnTo>
                    <a:lnTo>
                      <a:pt x="28128" y="35506"/>
                    </a:lnTo>
                    <a:lnTo>
                      <a:pt x="28182" y="35533"/>
                    </a:lnTo>
                    <a:lnTo>
                      <a:pt x="28209" y="35533"/>
                    </a:lnTo>
                    <a:lnTo>
                      <a:pt x="28237" y="35560"/>
                    </a:lnTo>
                    <a:lnTo>
                      <a:pt x="28291" y="35614"/>
                    </a:lnTo>
                    <a:lnTo>
                      <a:pt x="28318" y="35641"/>
                    </a:lnTo>
                    <a:lnTo>
                      <a:pt x="28345" y="35641"/>
                    </a:lnTo>
                    <a:lnTo>
                      <a:pt x="28345" y="35669"/>
                    </a:lnTo>
                    <a:lnTo>
                      <a:pt x="28481" y="35669"/>
                    </a:lnTo>
                    <a:lnTo>
                      <a:pt x="28589" y="35723"/>
                    </a:lnTo>
                    <a:lnTo>
                      <a:pt x="28616" y="35777"/>
                    </a:lnTo>
                    <a:lnTo>
                      <a:pt x="28698" y="35913"/>
                    </a:lnTo>
                    <a:lnTo>
                      <a:pt x="28752" y="35858"/>
                    </a:lnTo>
                    <a:lnTo>
                      <a:pt x="28806" y="35831"/>
                    </a:lnTo>
                    <a:lnTo>
                      <a:pt x="28888" y="35831"/>
                    </a:lnTo>
                    <a:lnTo>
                      <a:pt x="28915" y="35858"/>
                    </a:lnTo>
                    <a:lnTo>
                      <a:pt x="28942" y="35885"/>
                    </a:lnTo>
                    <a:lnTo>
                      <a:pt x="28969" y="35885"/>
                    </a:lnTo>
                    <a:lnTo>
                      <a:pt x="28969" y="35913"/>
                    </a:lnTo>
                    <a:lnTo>
                      <a:pt x="28942" y="35994"/>
                    </a:lnTo>
                    <a:lnTo>
                      <a:pt x="28942" y="36048"/>
                    </a:lnTo>
                    <a:lnTo>
                      <a:pt x="28969" y="36075"/>
                    </a:lnTo>
                    <a:lnTo>
                      <a:pt x="29159" y="36075"/>
                    </a:lnTo>
                    <a:lnTo>
                      <a:pt x="29213" y="36130"/>
                    </a:lnTo>
                    <a:lnTo>
                      <a:pt x="29322" y="36211"/>
                    </a:lnTo>
                    <a:lnTo>
                      <a:pt x="29511" y="36347"/>
                    </a:lnTo>
                    <a:lnTo>
                      <a:pt x="29566" y="36401"/>
                    </a:lnTo>
                    <a:lnTo>
                      <a:pt x="29593" y="36428"/>
                    </a:lnTo>
                    <a:lnTo>
                      <a:pt x="29593" y="36455"/>
                    </a:lnTo>
                    <a:lnTo>
                      <a:pt x="29593" y="36536"/>
                    </a:lnTo>
                    <a:lnTo>
                      <a:pt x="29566" y="36564"/>
                    </a:lnTo>
                    <a:lnTo>
                      <a:pt x="29538" y="36645"/>
                    </a:lnTo>
                    <a:lnTo>
                      <a:pt x="29511" y="36672"/>
                    </a:lnTo>
                    <a:lnTo>
                      <a:pt x="29538" y="36726"/>
                    </a:lnTo>
                    <a:lnTo>
                      <a:pt x="29674" y="36726"/>
                    </a:lnTo>
                    <a:lnTo>
                      <a:pt x="29755" y="36753"/>
                    </a:lnTo>
                    <a:lnTo>
                      <a:pt x="29783" y="36781"/>
                    </a:lnTo>
                    <a:lnTo>
                      <a:pt x="29837" y="36808"/>
                    </a:lnTo>
                    <a:lnTo>
                      <a:pt x="29891" y="36862"/>
                    </a:lnTo>
                    <a:lnTo>
                      <a:pt x="29891" y="36916"/>
                    </a:lnTo>
                    <a:lnTo>
                      <a:pt x="29837" y="36998"/>
                    </a:lnTo>
                    <a:lnTo>
                      <a:pt x="29864" y="37052"/>
                    </a:lnTo>
                    <a:lnTo>
                      <a:pt x="30000" y="37187"/>
                    </a:lnTo>
                    <a:lnTo>
                      <a:pt x="30244" y="37486"/>
                    </a:lnTo>
                    <a:lnTo>
                      <a:pt x="30298" y="37540"/>
                    </a:lnTo>
                    <a:lnTo>
                      <a:pt x="30379" y="37594"/>
                    </a:lnTo>
                    <a:lnTo>
                      <a:pt x="30488" y="37621"/>
                    </a:lnTo>
                    <a:lnTo>
                      <a:pt x="30515" y="37649"/>
                    </a:lnTo>
                    <a:lnTo>
                      <a:pt x="30515" y="37703"/>
                    </a:lnTo>
                    <a:lnTo>
                      <a:pt x="30542" y="37730"/>
                    </a:lnTo>
                    <a:lnTo>
                      <a:pt x="30569" y="37757"/>
                    </a:lnTo>
                    <a:lnTo>
                      <a:pt x="30678" y="37757"/>
                    </a:lnTo>
                    <a:lnTo>
                      <a:pt x="30759" y="37811"/>
                    </a:lnTo>
                    <a:lnTo>
                      <a:pt x="30895" y="37974"/>
                    </a:lnTo>
                    <a:lnTo>
                      <a:pt x="30949" y="38028"/>
                    </a:lnTo>
                    <a:lnTo>
                      <a:pt x="30868" y="38110"/>
                    </a:lnTo>
                    <a:lnTo>
                      <a:pt x="30895" y="38164"/>
                    </a:lnTo>
                    <a:lnTo>
                      <a:pt x="31139" y="38300"/>
                    </a:lnTo>
                    <a:lnTo>
                      <a:pt x="31193" y="38327"/>
                    </a:lnTo>
                    <a:lnTo>
                      <a:pt x="31410" y="38544"/>
                    </a:lnTo>
                    <a:lnTo>
                      <a:pt x="31437" y="38598"/>
                    </a:lnTo>
                    <a:lnTo>
                      <a:pt x="31437" y="38625"/>
                    </a:lnTo>
                    <a:lnTo>
                      <a:pt x="31491" y="38652"/>
                    </a:lnTo>
                    <a:lnTo>
                      <a:pt x="31546" y="38679"/>
                    </a:lnTo>
                    <a:lnTo>
                      <a:pt x="31708" y="38842"/>
                    </a:lnTo>
                    <a:lnTo>
                      <a:pt x="31763" y="38896"/>
                    </a:lnTo>
                    <a:lnTo>
                      <a:pt x="31763" y="38978"/>
                    </a:lnTo>
                    <a:lnTo>
                      <a:pt x="31763" y="39086"/>
                    </a:lnTo>
                    <a:lnTo>
                      <a:pt x="31790" y="39140"/>
                    </a:lnTo>
                    <a:lnTo>
                      <a:pt x="32305" y="39140"/>
                    </a:lnTo>
                    <a:lnTo>
                      <a:pt x="32305" y="39113"/>
                    </a:lnTo>
                    <a:lnTo>
                      <a:pt x="32305" y="39059"/>
                    </a:lnTo>
                    <a:lnTo>
                      <a:pt x="32251" y="38978"/>
                    </a:lnTo>
                    <a:lnTo>
                      <a:pt x="32251" y="38842"/>
                    </a:lnTo>
                    <a:lnTo>
                      <a:pt x="32224" y="38733"/>
                    </a:lnTo>
                    <a:lnTo>
                      <a:pt x="31681" y="37893"/>
                    </a:lnTo>
                    <a:lnTo>
                      <a:pt x="31681" y="37811"/>
                    </a:lnTo>
                    <a:lnTo>
                      <a:pt x="31681" y="37757"/>
                    </a:lnTo>
                    <a:lnTo>
                      <a:pt x="31763" y="37703"/>
                    </a:lnTo>
                    <a:lnTo>
                      <a:pt x="31817" y="37676"/>
                    </a:lnTo>
                    <a:lnTo>
                      <a:pt x="31953" y="37676"/>
                    </a:lnTo>
                    <a:lnTo>
                      <a:pt x="31953" y="37621"/>
                    </a:lnTo>
                    <a:lnTo>
                      <a:pt x="31925" y="37594"/>
                    </a:lnTo>
                    <a:lnTo>
                      <a:pt x="31953" y="37594"/>
                    </a:lnTo>
                    <a:lnTo>
                      <a:pt x="31980" y="37649"/>
                    </a:lnTo>
                    <a:lnTo>
                      <a:pt x="32061" y="37676"/>
                    </a:lnTo>
                    <a:lnTo>
                      <a:pt x="32197" y="37703"/>
                    </a:lnTo>
                    <a:lnTo>
                      <a:pt x="32251" y="37730"/>
                    </a:lnTo>
                    <a:lnTo>
                      <a:pt x="32278" y="37757"/>
                    </a:lnTo>
                    <a:lnTo>
                      <a:pt x="32495" y="38001"/>
                    </a:lnTo>
                    <a:lnTo>
                      <a:pt x="32549" y="38055"/>
                    </a:lnTo>
                    <a:lnTo>
                      <a:pt x="32739" y="38083"/>
                    </a:lnTo>
                    <a:lnTo>
                      <a:pt x="32929" y="38245"/>
                    </a:lnTo>
                    <a:lnTo>
                      <a:pt x="33526" y="38517"/>
                    </a:lnTo>
                    <a:lnTo>
                      <a:pt x="33688" y="38625"/>
                    </a:lnTo>
                    <a:lnTo>
                      <a:pt x="33716" y="38652"/>
                    </a:lnTo>
                    <a:lnTo>
                      <a:pt x="33824" y="38652"/>
                    </a:lnTo>
                    <a:lnTo>
                      <a:pt x="33905" y="38625"/>
                    </a:lnTo>
                    <a:lnTo>
                      <a:pt x="33960" y="38598"/>
                    </a:lnTo>
                    <a:lnTo>
                      <a:pt x="34014" y="38544"/>
                    </a:lnTo>
                    <a:lnTo>
                      <a:pt x="33960" y="38544"/>
                    </a:lnTo>
                    <a:lnTo>
                      <a:pt x="33878" y="38517"/>
                    </a:lnTo>
                    <a:lnTo>
                      <a:pt x="33797" y="38489"/>
                    </a:lnTo>
                    <a:lnTo>
                      <a:pt x="33797" y="38435"/>
                    </a:lnTo>
                    <a:lnTo>
                      <a:pt x="33878" y="38408"/>
                    </a:lnTo>
                    <a:lnTo>
                      <a:pt x="33960" y="38381"/>
                    </a:lnTo>
                    <a:lnTo>
                      <a:pt x="34014" y="38354"/>
                    </a:lnTo>
                    <a:lnTo>
                      <a:pt x="33987" y="38327"/>
                    </a:lnTo>
                    <a:lnTo>
                      <a:pt x="33987" y="38300"/>
                    </a:lnTo>
                    <a:lnTo>
                      <a:pt x="33960" y="38272"/>
                    </a:lnTo>
                    <a:lnTo>
                      <a:pt x="33933" y="38245"/>
                    </a:lnTo>
                    <a:lnTo>
                      <a:pt x="33933" y="38164"/>
                    </a:lnTo>
                    <a:lnTo>
                      <a:pt x="33905" y="38083"/>
                    </a:lnTo>
                    <a:lnTo>
                      <a:pt x="33878" y="38001"/>
                    </a:lnTo>
                    <a:lnTo>
                      <a:pt x="33878" y="37947"/>
                    </a:lnTo>
                    <a:lnTo>
                      <a:pt x="33960" y="37920"/>
                    </a:lnTo>
                    <a:lnTo>
                      <a:pt x="34014" y="37920"/>
                    </a:lnTo>
                    <a:lnTo>
                      <a:pt x="34068" y="37947"/>
                    </a:lnTo>
                    <a:lnTo>
                      <a:pt x="34068" y="37920"/>
                    </a:lnTo>
                    <a:lnTo>
                      <a:pt x="34095" y="37920"/>
                    </a:lnTo>
                    <a:lnTo>
                      <a:pt x="34122" y="37811"/>
                    </a:lnTo>
                    <a:lnTo>
                      <a:pt x="34150" y="37730"/>
                    </a:lnTo>
                    <a:lnTo>
                      <a:pt x="34095" y="37594"/>
                    </a:lnTo>
                    <a:lnTo>
                      <a:pt x="34122" y="37540"/>
                    </a:lnTo>
                    <a:lnTo>
                      <a:pt x="34231" y="37486"/>
                    </a:lnTo>
                    <a:lnTo>
                      <a:pt x="34339" y="37567"/>
                    </a:lnTo>
                    <a:lnTo>
                      <a:pt x="34556" y="37866"/>
                    </a:lnTo>
                    <a:lnTo>
                      <a:pt x="34638" y="37947"/>
                    </a:lnTo>
                    <a:lnTo>
                      <a:pt x="34801" y="38083"/>
                    </a:lnTo>
                    <a:lnTo>
                      <a:pt x="34909" y="38218"/>
                    </a:lnTo>
                    <a:lnTo>
                      <a:pt x="34963" y="38245"/>
                    </a:lnTo>
                    <a:lnTo>
                      <a:pt x="34990" y="38272"/>
                    </a:lnTo>
                    <a:lnTo>
                      <a:pt x="35072" y="38272"/>
                    </a:lnTo>
                    <a:lnTo>
                      <a:pt x="35099" y="38218"/>
                    </a:lnTo>
                    <a:lnTo>
                      <a:pt x="35126" y="38218"/>
                    </a:lnTo>
                    <a:lnTo>
                      <a:pt x="35207" y="38300"/>
                    </a:lnTo>
                    <a:lnTo>
                      <a:pt x="35235" y="38408"/>
                    </a:lnTo>
                    <a:lnTo>
                      <a:pt x="35262" y="38652"/>
                    </a:lnTo>
                    <a:lnTo>
                      <a:pt x="35316" y="38733"/>
                    </a:lnTo>
                    <a:lnTo>
                      <a:pt x="35587" y="38761"/>
                    </a:lnTo>
                    <a:lnTo>
                      <a:pt x="35696" y="38815"/>
                    </a:lnTo>
                    <a:lnTo>
                      <a:pt x="35723" y="38869"/>
                    </a:lnTo>
                    <a:lnTo>
                      <a:pt x="35723" y="38978"/>
                    </a:lnTo>
                    <a:lnTo>
                      <a:pt x="35750" y="39032"/>
                    </a:lnTo>
                    <a:lnTo>
                      <a:pt x="35750" y="39005"/>
                    </a:lnTo>
                    <a:lnTo>
                      <a:pt x="35858" y="38896"/>
                    </a:lnTo>
                    <a:lnTo>
                      <a:pt x="35940" y="38788"/>
                    </a:lnTo>
                    <a:lnTo>
                      <a:pt x="35967" y="38679"/>
                    </a:lnTo>
                    <a:lnTo>
                      <a:pt x="35994" y="38408"/>
                    </a:lnTo>
                    <a:lnTo>
                      <a:pt x="36021" y="38354"/>
                    </a:lnTo>
                    <a:lnTo>
                      <a:pt x="36102" y="38191"/>
                    </a:lnTo>
                    <a:lnTo>
                      <a:pt x="36102" y="38137"/>
                    </a:lnTo>
                    <a:lnTo>
                      <a:pt x="36102" y="38001"/>
                    </a:lnTo>
                    <a:lnTo>
                      <a:pt x="36075" y="37784"/>
                    </a:lnTo>
                    <a:lnTo>
                      <a:pt x="36102" y="37649"/>
                    </a:lnTo>
                    <a:lnTo>
                      <a:pt x="36130" y="37567"/>
                    </a:lnTo>
                    <a:lnTo>
                      <a:pt x="36102" y="37269"/>
                    </a:lnTo>
                    <a:lnTo>
                      <a:pt x="36130" y="37133"/>
                    </a:lnTo>
                    <a:lnTo>
                      <a:pt x="36211" y="36862"/>
                    </a:lnTo>
                    <a:lnTo>
                      <a:pt x="36211" y="36699"/>
                    </a:lnTo>
                    <a:lnTo>
                      <a:pt x="36211" y="36401"/>
                    </a:lnTo>
                    <a:lnTo>
                      <a:pt x="36211" y="36130"/>
                    </a:lnTo>
                    <a:lnTo>
                      <a:pt x="36265" y="36021"/>
                    </a:lnTo>
                    <a:lnTo>
                      <a:pt x="36319" y="35913"/>
                    </a:lnTo>
                    <a:lnTo>
                      <a:pt x="36374" y="35804"/>
                    </a:lnTo>
                    <a:lnTo>
                      <a:pt x="36347" y="35669"/>
                    </a:lnTo>
                    <a:lnTo>
                      <a:pt x="36238" y="35479"/>
                    </a:lnTo>
                    <a:lnTo>
                      <a:pt x="36211" y="35397"/>
                    </a:lnTo>
                    <a:lnTo>
                      <a:pt x="36211" y="35235"/>
                    </a:lnTo>
                    <a:lnTo>
                      <a:pt x="36265" y="34963"/>
                    </a:lnTo>
                    <a:lnTo>
                      <a:pt x="36292" y="34882"/>
                    </a:lnTo>
                    <a:lnTo>
                      <a:pt x="36347" y="34855"/>
                    </a:lnTo>
                    <a:lnTo>
                      <a:pt x="36292" y="34692"/>
                    </a:lnTo>
                    <a:lnTo>
                      <a:pt x="36292" y="34638"/>
                    </a:lnTo>
                    <a:lnTo>
                      <a:pt x="36292" y="34584"/>
                    </a:lnTo>
                    <a:lnTo>
                      <a:pt x="36347" y="34502"/>
                    </a:lnTo>
                    <a:lnTo>
                      <a:pt x="36374" y="34448"/>
                    </a:lnTo>
                    <a:lnTo>
                      <a:pt x="36319" y="34339"/>
                    </a:lnTo>
                    <a:lnTo>
                      <a:pt x="36347" y="34177"/>
                    </a:lnTo>
                    <a:lnTo>
                      <a:pt x="36319" y="34122"/>
                    </a:lnTo>
                    <a:lnTo>
                      <a:pt x="36319" y="34150"/>
                    </a:lnTo>
                    <a:lnTo>
                      <a:pt x="36265" y="34041"/>
                    </a:lnTo>
                    <a:lnTo>
                      <a:pt x="36211" y="33987"/>
                    </a:lnTo>
                    <a:lnTo>
                      <a:pt x="36157" y="33960"/>
                    </a:lnTo>
                    <a:lnTo>
                      <a:pt x="36184" y="33878"/>
                    </a:lnTo>
                    <a:lnTo>
                      <a:pt x="36130" y="33797"/>
                    </a:lnTo>
                    <a:lnTo>
                      <a:pt x="36102" y="33688"/>
                    </a:lnTo>
                    <a:lnTo>
                      <a:pt x="36048" y="33607"/>
                    </a:lnTo>
                    <a:lnTo>
                      <a:pt x="36048" y="33526"/>
                    </a:lnTo>
                    <a:lnTo>
                      <a:pt x="36021" y="33417"/>
                    </a:lnTo>
                    <a:lnTo>
                      <a:pt x="36075" y="33146"/>
                    </a:lnTo>
                    <a:lnTo>
                      <a:pt x="36102" y="33065"/>
                    </a:lnTo>
                    <a:lnTo>
                      <a:pt x="36184" y="32848"/>
                    </a:lnTo>
                    <a:lnTo>
                      <a:pt x="36184" y="32712"/>
                    </a:lnTo>
                    <a:lnTo>
                      <a:pt x="36238" y="32604"/>
                    </a:lnTo>
                    <a:lnTo>
                      <a:pt x="36455" y="32305"/>
                    </a:lnTo>
                    <a:lnTo>
                      <a:pt x="36509" y="32170"/>
                    </a:lnTo>
                    <a:lnTo>
                      <a:pt x="36509" y="32034"/>
                    </a:lnTo>
                    <a:lnTo>
                      <a:pt x="36428" y="31925"/>
                    </a:lnTo>
                    <a:lnTo>
                      <a:pt x="36157" y="31736"/>
                    </a:lnTo>
                    <a:lnTo>
                      <a:pt x="36075" y="31627"/>
                    </a:lnTo>
                    <a:lnTo>
                      <a:pt x="36048" y="31491"/>
                    </a:lnTo>
                    <a:lnTo>
                      <a:pt x="36265" y="30759"/>
                    </a:lnTo>
                    <a:lnTo>
                      <a:pt x="36319" y="30596"/>
                    </a:lnTo>
                    <a:lnTo>
                      <a:pt x="36428" y="30461"/>
                    </a:lnTo>
                    <a:lnTo>
                      <a:pt x="36536" y="30325"/>
                    </a:lnTo>
                    <a:lnTo>
                      <a:pt x="36672" y="30244"/>
                    </a:lnTo>
                    <a:lnTo>
                      <a:pt x="36889" y="30135"/>
                    </a:lnTo>
                    <a:lnTo>
                      <a:pt x="36916" y="30081"/>
                    </a:lnTo>
                    <a:lnTo>
                      <a:pt x="36916" y="30054"/>
                    </a:lnTo>
                    <a:lnTo>
                      <a:pt x="36943" y="29973"/>
                    </a:lnTo>
                    <a:lnTo>
                      <a:pt x="36943" y="29945"/>
                    </a:lnTo>
                    <a:lnTo>
                      <a:pt x="36916" y="29891"/>
                    </a:lnTo>
                    <a:lnTo>
                      <a:pt x="36889" y="29837"/>
                    </a:lnTo>
                    <a:lnTo>
                      <a:pt x="36862" y="29810"/>
                    </a:lnTo>
                    <a:lnTo>
                      <a:pt x="36862" y="29647"/>
                    </a:lnTo>
                    <a:lnTo>
                      <a:pt x="36862" y="29376"/>
                    </a:lnTo>
                    <a:lnTo>
                      <a:pt x="36808" y="29267"/>
                    </a:lnTo>
                    <a:lnTo>
                      <a:pt x="36753" y="29159"/>
                    </a:lnTo>
                    <a:lnTo>
                      <a:pt x="36726" y="29132"/>
                    </a:lnTo>
                    <a:lnTo>
                      <a:pt x="36672" y="29105"/>
                    </a:lnTo>
                    <a:lnTo>
                      <a:pt x="36645" y="29105"/>
                    </a:lnTo>
                    <a:lnTo>
                      <a:pt x="36591" y="29050"/>
                    </a:lnTo>
                    <a:lnTo>
                      <a:pt x="36509" y="29050"/>
                    </a:lnTo>
                    <a:lnTo>
                      <a:pt x="36428" y="29077"/>
                    </a:lnTo>
                    <a:lnTo>
                      <a:pt x="36401" y="29077"/>
                    </a:lnTo>
                    <a:lnTo>
                      <a:pt x="36265" y="29050"/>
                    </a:lnTo>
                    <a:lnTo>
                      <a:pt x="36130" y="28996"/>
                    </a:lnTo>
                    <a:lnTo>
                      <a:pt x="36021" y="28888"/>
                    </a:lnTo>
                    <a:lnTo>
                      <a:pt x="35967" y="28752"/>
                    </a:lnTo>
                    <a:lnTo>
                      <a:pt x="35967" y="28291"/>
                    </a:lnTo>
                    <a:lnTo>
                      <a:pt x="35913" y="28182"/>
                    </a:lnTo>
                    <a:lnTo>
                      <a:pt x="35885" y="28155"/>
                    </a:lnTo>
                    <a:lnTo>
                      <a:pt x="35723" y="28155"/>
                    </a:lnTo>
                    <a:lnTo>
                      <a:pt x="35641" y="28101"/>
                    </a:lnTo>
                    <a:lnTo>
                      <a:pt x="35560" y="28074"/>
                    </a:lnTo>
                    <a:lnTo>
                      <a:pt x="35506" y="28047"/>
                    </a:lnTo>
                    <a:lnTo>
                      <a:pt x="35452" y="27965"/>
                    </a:lnTo>
                    <a:lnTo>
                      <a:pt x="35397" y="27911"/>
                    </a:lnTo>
                    <a:lnTo>
                      <a:pt x="35370" y="27857"/>
                    </a:lnTo>
                    <a:lnTo>
                      <a:pt x="35343" y="27775"/>
                    </a:lnTo>
                    <a:lnTo>
                      <a:pt x="35343" y="27721"/>
                    </a:lnTo>
                    <a:lnTo>
                      <a:pt x="35343" y="27640"/>
                    </a:lnTo>
                    <a:lnTo>
                      <a:pt x="35343" y="27558"/>
                    </a:lnTo>
                    <a:lnTo>
                      <a:pt x="35397" y="27423"/>
                    </a:lnTo>
                    <a:lnTo>
                      <a:pt x="35424" y="27341"/>
                    </a:lnTo>
                    <a:lnTo>
                      <a:pt x="35424" y="27260"/>
                    </a:lnTo>
                    <a:lnTo>
                      <a:pt x="35397" y="27206"/>
                    </a:lnTo>
                    <a:lnTo>
                      <a:pt x="35343" y="27179"/>
                    </a:lnTo>
                    <a:lnTo>
                      <a:pt x="35262" y="27179"/>
                    </a:lnTo>
                    <a:lnTo>
                      <a:pt x="35235" y="27206"/>
                    </a:lnTo>
                    <a:lnTo>
                      <a:pt x="35180" y="27260"/>
                    </a:lnTo>
                    <a:lnTo>
                      <a:pt x="35126" y="27260"/>
                    </a:lnTo>
                    <a:lnTo>
                      <a:pt x="35099" y="27233"/>
                    </a:lnTo>
                    <a:lnTo>
                      <a:pt x="35153" y="27233"/>
                    </a:lnTo>
                    <a:lnTo>
                      <a:pt x="35153" y="27206"/>
                    </a:lnTo>
                    <a:lnTo>
                      <a:pt x="35099" y="27179"/>
                    </a:lnTo>
                    <a:lnTo>
                      <a:pt x="35018" y="27152"/>
                    </a:lnTo>
                    <a:lnTo>
                      <a:pt x="34855" y="27152"/>
                    </a:lnTo>
                    <a:lnTo>
                      <a:pt x="34556" y="27125"/>
                    </a:lnTo>
                    <a:lnTo>
                      <a:pt x="34394" y="27097"/>
                    </a:lnTo>
                    <a:lnTo>
                      <a:pt x="34312" y="27097"/>
                    </a:lnTo>
                    <a:lnTo>
                      <a:pt x="34177" y="27016"/>
                    </a:lnTo>
                    <a:lnTo>
                      <a:pt x="33960" y="27016"/>
                    </a:lnTo>
                    <a:lnTo>
                      <a:pt x="33743" y="27125"/>
                    </a:lnTo>
                    <a:lnTo>
                      <a:pt x="33661" y="27125"/>
                    </a:lnTo>
                    <a:lnTo>
                      <a:pt x="33607" y="27070"/>
                    </a:lnTo>
                    <a:lnTo>
                      <a:pt x="33526" y="27070"/>
                    </a:lnTo>
                    <a:lnTo>
                      <a:pt x="33444" y="27097"/>
                    </a:lnTo>
                    <a:lnTo>
                      <a:pt x="33417" y="27097"/>
                    </a:lnTo>
                    <a:lnTo>
                      <a:pt x="33363" y="27070"/>
                    </a:lnTo>
                    <a:lnTo>
                      <a:pt x="33336" y="27016"/>
                    </a:lnTo>
                    <a:lnTo>
                      <a:pt x="33282" y="26962"/>
                    </a:lnTo>
                    <a:lnTo>
                      <a:pt x="33119" y="26962"/>
                    </a:lnTo>
                    <a:lnTo>
                      <a:pt x="33065" y="26989"/>
                    </a:lnTo>
                    <a:lnTo>
                      <a:pt x="33037" y="27043"/>
                    </a:lnTo>
                    <a:lnTo>
                      <a:pt x="33037" y="27125"/>
                    </a:lnTo>
                    <a:lnTo>
                      <a:pt x="32983" y="27070"/>
                    </a:lnTo>
                    <a:lnTo>
                      <a:pt x="32956" y="26989"/>
                    </a:lnTo>
                    <a:lnTo>
                      <a:pt x="32956" y="26908"/>
                    </a:lnTo>
                    <a:lnTo>
                      <a:pt x="32929" y="26826"/>
                    </a:lnTo>
                    <a:lnTo>
                      <a:pt x="32875" y="26799"/>
                    </a:lnTo>
                    <a:lnTo>
                      <a:pt x="32820" y="26826"/>
                    </a:lnTo>
                    <a:lnTo>
                      <a:pt x="32739" y="26880"/>
                    </a:lnTo>
                    <a:lnTo>
                      <a:pt x="32712" y="27016"/>
                    </a:lnTo>
                    <a:lnTo>
                      <a:pt x="32658" y="27070"/>
                    </a:lnTo>
                    <a:lnTo>
                      <a:pt x="32549" y="27179"/>
                    </a:lnTo>
                    <a:lnTo>
                      <a:pt x="32495" y="27233"/>
                    </a:lnTo>
                    <a:lnTo>
                      <a:pt x="32495" y="27287"/>
                    </a:lnTo>
                    <a:lnTo>
                      <a:pt x="32495" y="27450"/>
                    </a:lnTo>
                    <a:lnTo>
                      <a:pt x="32495" y="27504"/>
                    </a:lnTo>
                    <a:lnTo>
                      <a:pt x="32414" y="27748"/>
                    </a:lnTo>
                    <a:lnTo>
                      <a:pt x="32359" y="27830"/>
                    </a:lnTo>
                    <a:lnTo>
                      <a:pt x="32251" y="27911"/>
                    </a:lnTo>
                    <a:lnTo>
                      <a:pt x="32034" y="28020"/>
                    </a:lnTo>
                    <a:lnTo>
                      <a:pt x="31925" y="28101"/>
                    </a:lnTo>
                    <a:lnTo>
                      <a:pt x="31871" y="28128"/>
                    </a:lnTo>
                    <a:lnTo>
                      <a:pt x="31844" y="28182"/>
                    </a:lnTo>
                    <a:lnTo>
                      <a:pt x="31817" y="28264"/>
                    </a:lnTo>
                    <a:lnTo>
                      <a:pt x="31790" y="28345"/>
                    </a:lnTo>
                    <a:lnTo>
                      <a:pt x="31736" y="28399"/>
                    </a:lnTo>
                    <a:lnTo>
                      <a:pt x="31681" y="28454"/>
                    </a:lnTo>
                    <a:lnTo>
                      <a:pt x="31681" y="28426"/>
                    </a:lnTo>
                    <a:lnTo>
                      <a:pt x="31681" y="28399"/>
                    </a:lnTo>
                    <a:lnTo>
                      <a:pt x="31708" y="28399"/>
                    </a:lnTo>
                    <a:lnTo>
                      <a:pt x="31681" y="28264"/>
                    </a:lnTo>
                    <a:lnTo>
                      <a:pt x="31736" y="28155"/>
                    </a:lnTo>
                    <a:lnTo>
                      <a:pt x="31817" y="28074"/>
                    </a:lnTo>
                    <a:lnTo>
                      <a:pt x="31925" y="27965"/>
                    </a:lnTo>
                    <a:lnTo>
                      <a:pt x="32034" y="27884"/>
                    </a:lnTo>
                    <a:lnTo>
                      <a:pt x="32061" y="27884"/>
                    </a:lnTo>
                    <a:lnTo>
                      <a:pt x="32115" y="27857"/>
                    </a:lnTo>
                    <a:lnTo>
                      <a:pt x="32197" y="27830"/>
                    </a:lnTo>
                    <a:lnTo>
                      <a:pt x="32251" y="27803"/>
                    </a:lnTo>
                    <a:lnTo>
                      <a:pt x="32278" y="27775"/>
                    </a:lnTo>
                    <a:lnTo>
                      <a:pt x="32305" y="27721"/>
                    </a:lnTo>
                    <a:lnTo>
                      <a:pt x="32305" y="27586"/>
                    </a:lnTo>
                    <a:lnTo>
                      <a:pt x="32359" y="27450"/>
                    </a:lnTo>
                    <a:lnTo>
                      <a:pt x="32359" y="27369"/>
                    </a:lnTo>
                    <a:lnTo>
                      <a:pt x="32359" y="27233"/>
                    </a:lnTo>
                    <a:lnTo>
                      <a:pt x="32278" y="27097"/>
                    </a:lnTo>
                    <a:lnTo>
                      <a:pt x="32170" y="27097"/>
                    </a:lnTo>
                    <a:lnTo>
                      <a:pt x="31925" y="27206"/>
                    </a:lnTo>
                    <a:lnTo>
                      <a:pt x="31925" y="27206"/>
                    </a:lnTo>
                    <a:lnTo>
                      <a:pt x="32007" y="27152"/>
                    </a:lnTo>
                    <a:lnTo>
                      <a:pt x="32115" y="27070"/>
                    </a:lnTo>
                    <a:lnTo>
                      <a:pt x="32170" y="27043"/>
                    </a:lnTo>
                    <a:lnTo>
                      <a:pt x="32197" y="27016"/>
                    </a:lnTo>
                    <a:lnTo>
                      <a:pt x="32359" y="27016"/>
                    </a:lnTo>
                    <a:lnTo>
                      <a:pt x="32414" y="26989"/>
                    </a:lnTo>
                    <a:lnTo>
                      <a:pt x="32441" y="26962"/>
                    </a:lnTo>
                    <a:lnTo>
                      <a:pt x="32685" y="26691"/>
                    </a:lnTo>
                    <a:lnTo>
                      <a:pt x="32793" y="26528"/>
                    </a:lnTo>
                    <a:lnTo>
                      <a:pt x="32848" y="26392"/>
                    </a:lnTo>
                    <a:lnTo>
                      <a:pt x="32875" y="26284"/>
                    </a:lnTo>
                    <a:lnTo>
                      <a:pt x="32848" y="26121"/>
                    </a:lnTo>
                    <a:lnTo>
                      <a:pt x="32766" y="25985"/>
                    </a:lnTo>
                    <a:lnTo>
                      <a:pt x="32658" y="25877"/>
                    </a:lnTo>
                    <a:lnTo>
                      <a:pt x="32495" y="25850"/>
                    </a:lnTo>
                    <a:lnTo>
                      <a:pt x="32359" y="25877"/>
                    </a:lnTo>
                    <a:lnTo>
                      <a:pt x="32278" y="25958"/>
                    </a:lnTo>
                    <a:lnTo>
                      <a:pt x="32251" y="25958"/>
                    </a:lnTo>
                    <a:lnTo>
                      <a:pt x="32251" y="25985"/>
                    </a:lnTo>
                    <a:lnTo>
                      <a:pt x="32224" y="25985"/>
                    </a:lnTo>
                    <a:lnTo>
                      <a:pt x="32224" y="26012"/>
                    </a:lnTo>
                    <a:lnTo>
                      <a:pt x="32197" y="25985"/>
                    </a:lnTo>
                    <a:lnTo>
                      <a:pt x="32170" y="25985"/>
                    </a:lnTo>
                    <a:lnTo>
                      <a:pt x="32142" y="25958"/>
                    </a:lnTo>
                    <a:lnTo>
                      <a:pt x="32115" y="25877"/>
                    </a:lnTo>
                    <a:lnTo>
                      <a:pt x="32115" y="25823"/>
                    </a:lnTo>
                    <a:lnTo>
                      <a:pt x="32088" y="25741"/>
                    </a:lnTo>
                    <a:lnTo>
                      <a:pt x="32061" y="25795"/>
                    </a:lnTo>
                    <a:lnTo>
                      <a:pt x="31980" y="25877"/>
                    </a:lnTo>
                    <a:lnTo>
                      <a:pt x="31925" y="25904"/>
                    </a:lnTo>
                    <a:lnTo>
                      <a:pt x="31871" y="25904"/>
                    </a:lnTo>
                    <a:lnTo>
                      <a:pt x="31871" y="25877"/>
                    </a:lnTo>
                    <a:lnTo>
                      <a:pt x="31898" y="25850"/>
                    </a:lnTo>
                    <a:lnTo>
                      <a:pt x="31925" y="25823"/>
                    </a:lnTo>
                    <a:lnTo>
                      <a:pt x="31953" y="25768"/>
                    </a:lnTo>
                    <a:lnTo>
                      <a:pt x="32007" y="25687"/>
                    </a:lnTo>
                    <a:lnTo>
                      <a:pt x="32034" y="25578"/>
                    </a:lnTo>
                    <a:lnTo>
                      <a:pt x="32007" y="25551"/>
                    </a:lnTo>
                    <a:lnTo>
                      <a:pt x="31925" y="25497"/>
                    </a:lnTo>
                    <a:lnTo>
                      <a:pt x="31871" y="25443"/>
                    </a:lnTo>
                    <a:lnTo>
                      <a:pt x="31790" y="25361"/>
                    </a:lnTo>
                    <a:lnTo>
                      <a:pt x="31708" y="25361"/>
                    </a:lnTo>
                    <a:lnTo>
                      <a:pt x="31681" y="25389"/>
                    </a:lnTo>
                    <a:lnTo>
                      <a:pt x="31627" y="25578"/>
                    </a:lnTo>
                    <a:lnTo>
                      <a:pt x="31573" y="25633"/>
                    </a:lnTo>
                    <a:lnTo>
                      <a:pt x="31519" y="25551"/>
                    </a:lnTo>
                    <a:lnTo>
                      <a:pt x="31519" y="25497"/>
                    </a:lnTo>
                    <a:lnTo>
                      <a:pt x="31519" y="25443"/>
                    </a:lnTo>
                    <a:lnTo>
                      <a:pt x="31546" y="25389"/>
                    </a:lnTo>
                    <a:lnTo>
                      <a:pt x="31627" y="25253"/>
                    </a:lnTo>
                    <a:lnTo>
                      <a:pt x="31627" y="25199"/>
                    </a:lnTo>
                    <a:lnTo>
                      <a:pt x="31681" y="25117"/>
                    </a:lnTo>
                    <a:lnTo>
                      <a:pt x="31708" y="25090"/>
                    </a:lnTo>
                    <a:lnTo>
                      <a:pt x="31708" y="25036"/>
                    </a:lnTo>
                    <a:lnTo>
                      <a:pt x="31681" y="24982"/>
                    </a:lnTo>
                    <a:lnTo>
                      <a:pt x="31681" y="24955"/>
                    </a:lnTo>
                    <a:lnTo>
                      <a:pt x="31627" y="24792"/>
                    </a:lnTo>
                    <a:lnTo>
                      <a:pt x="31519" y="24548"/>
                    </a:lnTo>
                    <a:lnTo>
                      <a:pt x="31437" y="24412"/>
                    </a:lnTo>
                    <a:lnTo>
                      <a:pt x="31410" y="24277"/>
                    </a:lnTo>
                    <a:lnTo>
                      <a:pt x="31437" y="23761"/>
                    </a:lnTo>
                    <a:lnTo>
                      <a:pt x="31410" y="23544"/>
                    </a:lnTo>
                    <a:lnTo>
                      <a:pt x="31383" y="23490"/>
                    </a:lnTo>
                    <a:lnTo>
                      <a:pt x="31274" y="23381"/>
                    </a:lnTo>
                    <a:lnTo>
                      <a:pt x="31274" y="23354"/>
                    </a:lnTo>
                    <a:lnTo>
                      <a:pt x="31247" y="23246"/>
                    </a:lnTo>
                    <a:lnTo>
                      <a:pt x="31220" y="23110"/>
                    </a:lnTo>
                    <a:lnTo>
                      <a:pt x="31274" y="22893"/>
                    </a:lnTo>
                    <a:lnTo>
                      <a:pt x="31166" y="22622"/>
                    </a:lnTo>
                    <a:lnTo>
                      <a:pt x="31166" y="22595"/>
                    </a:lnTo>
                    <a:lnTo>
                      <a:pt x="30976" y="22595"/>
                    </a:lnTo>
                    <a:lnTo>
                      <a:pt x="30759" y="22649"/>
                    </a:lnTo>
                    <a:lnTo>
                      <a:pt x="30732" y="22649"/>
                    </a:lnTo>
                    <a:lnTo>
                      <a:pt x="30596" y="22730"/>
                    </a:lnTo>
                    <a:lnTo>
                      <a:pt x="30515" y="22703"/>
                    </a:lnTo>
                    <a:lnTo>
                      <a:pt x="30298" y="22595"/>
                    </a:lnTo>
                    <a:lnTo>
                      <a:pt x="30244" y="22568"/>
                    </a:lnTo>
                    <a:lnTo>
                      <a:pt x="30081" y="22568"/>
                    </a:lnTo>
                    <a:lnTo>
                      <a:pt x="30027" y="22541"/>
                    </a:lnTo>
                    <a:lnTo>
                      <a:pt x="29945" y="22513"/>
                    </a:lnTo>
                    <a:lnTo>
                      <a:pt x="29728" y="22405"/>
                    </a:lnTo>
                    <a:lnTo>
                      <a:pt x="29674" y="22405"/>
                    </a:lnTo>
                    <a:lnTo>
                      <a:pt x="29538" y="22432"/>
                    </a:lnTo>
                    <a:lnTo>
                      <a:pt x="29457" y="22486"/>
                    </a:lnTo>
                    <a:lnTo>
                      <a:pt x="29403" y="22513"/>
                    </a:lnTo>
                    <a:lnTo>
                      <a:pt x="29322" y="22595"/>
                    </a:lnTo>
                    <a:lnTo>
                      <a:pt x="29294" y="22730"/>
                    </a:lnTo>
                    <a:lnTo>
                      <a:pt x="29267" y="22676"/>
                    </a:lnTo>
                    <a:lnTo>
                      <a:pt x="29213" y="22568"/>
                    </a:lnTo>
                    <a:lnTo>
                      <a:pt x="29186" y="22513"/>
                    </a:lnTo>
                    <a:lnTo>
                      <a:pt x="29132" y="22459"/>
                    </a:lnTo>
                    <a:lnTo>
                      <a:pt x="29077" y="22459"/>
                    </a:lnTo>
                    <a:lnTo>
                      <a:pt x="28996" y="22432"/>
                    </a:lnTo>
                    <a:lnTo>
                      <a:pt x="28942" y="22432"/>
                    </a:lnTo>
                    <a:lnTo>
                      <a:pt x="28860" y="22351"/>
                    </a:lnTo>
                    <a:lnTo>
                      <a:pt x="28833" y="22296"/>
                    </a:lnTo>
                    <a:lnTo>
                      <a:pt x="28698" y="22269"/>
                    </a:lnTo>
                    <a:lnTo>
                      <a:pt x="28671" y="22269"/>
                    </a:lnTo>
                    <a:lnTo>
                      <a:pt x="28671" y="22242"/>
                    </a:lnTo>
                    <a:lnTo>
                      <a:pt x="28643" y="22215"/>
                    </a:lnTo>
                    <a:lnTo>
                      <a:pt x="28562" y="22188"/>
                    </a:lnTo>
                    <a:lnTo>
                      <a:pt x="28535" y="22161"/>
                    </a:lnTo>
                    <a:lnTo>
                      <a:pt x="28508" y="22107"/>
                    </a:lnTo>
                    <a:lnTo>
                      <a:pt x="28481" y="22107"/>
                    </a:lnTo>
                    <a:lnTo>
                      <a:pt x="28481" y="22079"/>
                    </a:lnTo>
                    <a:lnTo>
                      <a:pt x="28481" y="22052"/>
                    </a:lnTo>
                    <a:lnTo>
                      <a:pt x="28399" y="22052"/>
                    </a:lnTo>
                    <a:lnTo>
                      <a:pt x="28372" y="21998"/>
                    </a:lnTo>
                    <a:lnTo>
                      <a:pt x="28318" y="21890"/>
                    </a:lnTo>
                    <a:lnTo>
                      <a:pt x="28264" y="21862"/>
                    </a:lnTo>
                    <a:lnTo>
                      <a:pt x="28209" y="21808"/>
                    </a:lnTo>
                    <a:lnTo>
                      <a:pt x="28128" y="21808"/>
                    </a:lnTo>
                    <a:lnTo>
                      <a:pt x="27992" y="21835"/>
                    </a:lnTo>
                    <a:lnTo>
                      <a:pt x="27992" y="21808"/>
                    </a:lnTo>
                    <a:lnTo>
                      <a:pt x="28074" y="21754"/>
                    </a:lnTo>
                    <a:lnTo>
                      <a:pt x="28074" y="21700"/>
                    </a:lnTo>
                    <a:lnTo>
                      <a:pt x="28047" y="21646"/>
                    </a:lnTo>
                    <a:lnTo>
                      <a:pt x="28020" y="21646"/>
                    </a:lnTo>
                    <a:lnTo>
                      <a:pt x="27965" y="21618"/>
                    </a:lnTo>
                    <a:lnTo>
                      <a:pt x="27830" y="21591"/>
                    </a:lnTo>
                    <a:lnTo>
                      <a:pt x="27748" y="21564"/>
                    </a:lnTo>
                    <a:lnTo>
                      <a:pt x="27694" y="21510"/>
                    </a:lnTo>
                    <a:lnTo>
                      <a:pt x="27667" y="21456"/>
                    </a:lnTo>
                    <a:lnTo>
                      <a:pt x="27748" y="21429"/>
                    </a:lnTo>
                    <a:lnTo>
                      <a:pt x="27803" y="21401"/>
                    </a:lnTo>
                    <a:lnTo>
                      <a:pt x="27803" y="21347"/>
                    </a:lnTo>
                    <a:lnTo>
                      <a:pt x="27748" y="21320"/>
                    </a:lnTo>
                    <a:lnTo>
                      <a:pt x="27748" y="21293"/>
                    </a:lnTo>
                    <a:lnTo>
                      <a:pt x="27803" y="21239"/>
                    </a:lnTo>
                    <a:lnTo>
                      <a:pt x="27884" y="21130"/>
                    </a:lnTo>
                    <a:lnTo>
                      <a:pt x="27884" y="21049"/>
                    </a:lnTo>
                    <a:lnTo>
                      <a:pt x="27884" y="20967"/>
                    </a:lnTo>
                    <a:lnTo>
                      <a:pt x="27857" y="20913"/>
                    </a:lnTo>
                    <a:lnTo>
                      <a:pt x="27803" y="20859"/>
                    </a:lnTo>
                    <a:lnTo>
                      <a:pt x="27775" y="20832"/>
                    </a:lnTo>
                    <a:lnTo>
                      <a:pt x="27748" y="20615"/>
                    </a:lnTo>
                    <a:lnTo>
                      <a:pt x="27748" y="20615"/>
                    </a:lnTo>
                    <a:lnTo>
                      <a:pt x="27803" y="20750"/>
                    </a:lnTo>
                    <a:lnTo>
                      <a:pt x="27857" y="20832"/>
                    </a:lnTo>
                    <a:lnTo>
                      <a:pt x="27911" y="20859"/>
                    </a:lnTo>
                    <a:lnTo>
                      <a:pt x="28237" y="20778"/>
                    </a:lnTo>
                    <a:lnTo>
                      <a:pt x="28345" y="20750"/>
                    </a:lnTo>
                    <a:lnTo>
                      <a:pt x="28426" y="20696"/>
                    </a:lnTo>
                    <a:lnTo>
                      <a:pt x="28481" y="20642"/>
                    </a:lnTo>
                    <a:lnTo>
                      <a:pt x="28508" y="20588"/>
                    </a:lnTo>
                    <a:lnTo>
                      <a:pt x="28481" y="20533"/>
                    </a:lnTo>
                    <a:lnTo>
                      <a:pt x="28372" y="20452"/>
                    </a:lnTo>
                    <a:lnTo>
                      <a:pt x="28291" y="20452"/>
                    </a:lnTo>
                    <a:lnTo>
                      <a:pt x="28237" y="20425"/>
                    </a:lnTo>
                    <a:lnTo>
                      <a:pt x="28209" y="20398"/>
                    </a:lnTo>
                    <a:lnTo>
                      <a:pt x="28182" y="20371"/>
                    </a:lnTo>
                    <a:lnTo>
                      <a:pt x="27911" y="20371"/>
                    </a:lnTo>
                    <a:lnTo>
                      <a:pt x="27857" y="20398"/>
                    </a:lnTo>
                    <a:lnTo>
                      <a:pt x="27775" y="20371"/>
                    </a:lnTo>
                    <a:lnTo>
                      <a:pt x="27667" y="20344"/>
                    </a:lnTo>
                    <a:lnTo>
                      <a:pt x="27667" y="20316"/>
                    </a:lnTo>
                    <a:lnTo>
                      <a:pt x="27884" y="20289"/>
                    </a:lnTo>
                    <a:lnTo>
                      <a:pt x="27965" y="20235"/>
                    </a:lnTo>
                    <a:lnTo>
                      <a:pt x="27992" y="20154"/>
                    </a:lnTo>
                    <a:lnTo>
                      <a:pt x="28047" y="20072"/>
                    </a:lnTo>
                    <a:lnTo>
                      <a:pt x="28155" y="19964"/>
                    </a:lnTo>
                    <a:lnTo>
                      <a:pt x="28182" y="19882"/>
                    </a:lnTo>
                    <a:lnTo>
                      <a:pt x="28155" y="19828"/>
                    </a:lnTo>
                    <a:lnTo>
                      <a:pt x="28047" y="19828"/>
                    </a:lnTo>
                    <a:lnTo>
                      <a:pt x="27938" y="19882"/>
                    </a:lnTo>
                    <a:lnTo>
                      <a:pt x="27830" y="19937"/>
                    </a:lnTo>
                    <a:lnTo>
                      <a:pt x="27775" y="19937"/>
                    </a:lnTo>
                    <a:lnTo>
                      <a:pt x="27667" y="19991"/>
                    </a:lnTo>
                    <a:lnTo>
                      <a:pt x="27558" y="19991"/>
                    </a:lnTo>
                    <a:lnTo>
                      <a:pt x="27450" y="19964"/>
                    </a:lnTo>
                    <a:lnTo>
                      <a:pt x="27396" y="19964"/>
                    </a:lnTo>
                    <a:lnTo>
                      <a:pt x="27504" y="19910"/>
                    </a:lnTo>
                    <a:lnTo>
                      <a:pt x="27884" y="19828"/>
                    </a:lnTo>
                    <a:lnTo>
                      <a:pt x="27992" y="19774"/>
                    </a:lnTo>
                    <a:lnTo>
                      <a:pt x="28074" y="19720"/>
                    </a:lnTo>
                    <a:lnTo>
                      <a:pt x="28128" y="19638"/>
                    </a:lnTo>
                    <a:lnTo>
                      <a:pt x="28155" y="19530"/>
                    </a:lnTo>
                    <a:lnTo>
                      <a:pt x="28155" y="19503"/>
                    </a:lnTo>
                    <a:lnTo>
                      <a:pt x="28209" y="19476"/>
                    </a:lnTo>
                    <a:lnTo>
                      <a:pt x="28372" y="19476"/>
                    </a:lnTo>
                    <a:lnTo>
                      <a:pt x="28426" y="19448"/>
                    </a:lnTo>
                    <a:lnTo>
                      <a:pt x="28481" y="19421"/>
                    </a:lnTo>
                    <a:lnTo>
                      <a:pt x="28454" y="19340"/>
                    </a:lnTo>
                    <a:lnTo>
                      <a:pt x="28454" y="19313"/>
                    </a:lnTo>
                    <a:lnTo>
                      <a:pt x="28454" y="19286"/>
                    </a:lnTo>
                    <a:lnTo>
                      <a:pt x="28481" y="19259"/>
                    </a:lnTo>
                    <a:lnTo>
                      <a:pt x="28454" y="19231"/>
                    </a:lnTo>
                    <a:lnTo>
                      <a:pt x="28399" y="19231"/>
                    </a:lnTo>
                    <a:lnTo>
                      <a:pt x="28399" y="19177"/>
                    </a:lnTo>
                    <a:lnTo>
                      <a:pt x="28426" y="19177"/>
                    </a:lnTo>
                    <a:lnTo>
                      <a:pt x="28454" y="19150"/>
                    </a:lnTo>
                    <a:lnTo>
                      <a:pt x="28535" y="19150"/>
                    </a:lnTo>
                    <a:lnTo>
                      <a:pt x="28562" y="19231"/>
                    </a:lnTo>
                    <a:lnTo>
                      <a:pt x="28589" y="19259"/>
                    </a:lnTo>
                    <a:lnTo>
                      <a:pt x="28725" y="19259"/>
                    </a:lnTo>
                    <a:lnTo>
                      <a:pt x="28752" y="19231"/>
                    </a:lnTo>
                    <a:lnTo>
                      <a:pt x="28725" y="19177"/>
                    </a:lnTo>
                    <a:lnTo>
                      <a:pt x="28752" y="19150"/>
                    </a:lnTo>
                    <a:lnTo>
                      <a:pt x="29159" y="19150"/>
                    </a:lnTo>
                    <a:lnTo>
                      <a:pt x="29213" y="19123"/>
                    </a:lnTo>
                    <a:lnTo>
                      <a:pt x="29240" y="19069"/>
                    </a:lnTo>
                    <a:lnTo>
                      <a:pt x="29240" y="19042"/>
                    </a:lnTo>
                    <a:lnTo>
                      <a:pt x="29240" y="19014"/>
                    </a:lnTo>
                    <a:lnTo>
                      <a:pt x="29213" y="18987"/>
                    </a:lnTo>
                    <a:lnTo>
                      <a:pt x="29050" y="18282"/>
                    </a:lnTo>
                    <a:lnTo>
                      <a:pt x="28996" y="18174"/>
                    </a:lnTo>
                    <a:lnTo>
                      <a:pt x="28969" y="18119"/>
                    </a:lnTo>
                    <a:lnTo>
                      <a:pt x="28888" y="18065"/>
                    </a:lnTo>
                    <a:lnTo>
                      <a:pt x="28833" y="18011"/>
                    </a:lnTo>
                    <a:lnTo>
                      <a:pt x="28752" y="17984"/>
                    </a:lnTo>
                    <a:lnTo>
                      <a:pt x="28698" y="17957"/>
                    </a:lnTo>
                    <a:lnTo>
                      <a:pt x="28671" y="17930"/>
                    </a:lnTo>
                    <a:lnTo>
                      <a:pt x="28643" y="17930"/>
                    </a:lnTo>
                    <a:lnTo>
                      <a:pt x="28616" y="17957"/>
                    </a:lnTo>
                    <a:lnTo>
                      <a:pt x="28589" y="17984"/>
                    </a:lnTo>
                    <a:lnTo>
                      <a:pt x="28535" y="18065"/>
                    </a:lnTo>
                    <a:lnTo>
                      <a:pt x="28481" y="17821"/>
                    </a:lnTo>
                    <a:lnTo>
                      <a:pt x="28318" y="17631"/>
                    </a:lnTo>
                    <a:lnTo>
                      <a:pt x="28128" y="17468"/>
                    </a:lnTo>
                    <a:lnTo>
                      <a:pt x="27911" y="17360"/>
                    </a:lnTo>
                    <a:lnTo>
                      <a:pt x="27803" y="17306"/>
                    </a:lnTo>
                    <a:lnTo>
                      <a:pt x="27613" y="17306"/>
                    </a:lnTo>
                    <a:lnTo>
                      <a:pt x="27531" y="17360"/>
                    </a:lnTo>
                    <a:lnTo>
                      <a:pt x="27423" y="17414"/>
                    </a:lnTo>
                    <a:lnTo>
                      <a:pt x="27233" y="17468"/>
                    </a:lnTo>
                    <a:lnTo>
                      <a:pt x="27179" y="17523"/>
                    </a:lnTo>
                    <a:lnTo>
                      <a:pt x="27097" y="17658"/>
                    </a:lnTo>
                    <a:lnTo>
                      <a:pt x="27043" y="17740"/>
                    </a:lnTo>
                    <a:lnTo>
                      <a:pt x="26962" y="17740"/>
                    </a:lnTo>
                    <a:lnTo>
                      <a:pt x="26907" y="17767"/>
                    </a:lnTo>
                    <a:lnTo>
                      <a:pt x="26826" y="17794"/>
                    </a:lnTo>
                    <a:lnTo>
                      <a:pt x="26745" y="17821"/>
                    </a:lnTo>
                    <a:lnTo>
                      <a:pt x="26690" y="17848"/>
                    </a:lnTo>
                    <a:lnTo>
                      <a:pt x="26501" y="18011"/>
                    </a:lnTo>
                    <a:lnTo>
                      <a:pt x="26446" y="18038"/>
                    </a:lnTo>
                    <a:lnTo>
                      <a:pt x="26392" y="18038"/>
                    </a:lnTo>
                    <a:lnTo>
                      <a:pt x="26148" y="18201"/>
                    </a:lnTo>
                    <a:lnTo>
                      <a:pt x="26094" y="18228"/>
                    </a:lnTo>
                    <a:lnTo>
                      <a:pt x="25877" y="18255"/>
                    </a:lnTo>
                    <a:lnTo>
                      <a:pt x="25687" y="18336"/>
                    </a:lnTo>
                    <a:lnTo>
                      <a:pt x="25606" y="18336"/>
                    </a:lnTo>
                    <a:lnTo>
                      <a:pt x="25443" y="18309"/>
                    </a:lnTo>
                    <a:lnTo>
                      <a:pt x="25389" y="18336"/>
                    </a:lnTo>
                    <a:lnTo>
                      <a:pt x="25361" y="18364"/>
                    </a:lnTo>
                    <a:lnTo>
                      <a:pt x="25280" y="18391"/>
                    </a:lnTo>
                    <a:lnTo>
                      <a:pt x="25226" y="18418"/>
                    </a:lnTo>
                    <a:lnTo>
                      <a:pt x="25226" y="18445"/>
                    </a:lnTo>
                    <a:lnTo>
                      <a:pt x="25199" y="18499"/>
                    </a:lnTo>
                    <a:lnTo>
                      <a:pt x="25172" y="18526"/>
                    </a:lnTo>
                    <a:lnTo>
                      <a:pt x="25063" y="18581"/>
                    </a:lnTo>
                    <a:lnTo>
                      <a:pt x="24927" y="18526"/>
                    </a:lnTo>
                    <a:lnTo>
                      <a:pt x="24846" y="18445"/>
                    </a:lnTo>
                    <a:lnTo>
                      <a:pt x="24765" y="18364"/>
                    </a:lnTo>
                    <a:lnTo>
                      <a:pt x="24738" y="18336"/>
                    </a:lnTo>
                    <a:lnTo>
                      <a:pt x="24710" y="18309"/>
                    </a:lnTo>
                    <a:lnTo>
                      <a:pt x="24602" y="18309"/>
                    </a:lnTo>
                    <a:lnTo>
                      <a:pt x="24575" y="18282"/>
                    </a:lnTo>
                    <a:lnTo>
                      <a:pt x="24548" y="18282"/>
                    </a:lnTo>
                    <a:lnTo>
                      <a:pt x="24575" y="18255"/>
                    </a:lnTo>
                    <a:lnTo>
                      <a:pt x="24656" y="18255"/>
                    </a:lnTo>
                    <a:lnTo>
                      <a:pt x="24738" y="18282"/>
                    </a:lnTo>
                    <a:lnTo>
                      <a:pt x="24792" y="18309"/>
                    </a:lnTo>
                    <a:lnTo>
                      <a:pt x="24900" y="18418"/>
                    </a:lnTo>
                    <a:lnTo>
                      <a:pt x="24982" y="18472"/>
                    </a:lnTo>
                    <a:lnTo>
                      <a:pt x="25063" y="18499"/>
                    </a:lnTo>
                    <a:lnTo>
                      <a:pt x="25090" y="18472"/>
                    </a:lnTo>
                    <a:lnTo>
                      <a:pt x="25172" y="18364"/>
                    </a:lnTo>
                    <a:lnTo>
                      <a:pt x="25199" y="18336"/>
                    </a:lnTo>
                    <a:lnTo>
                      <a:pt x="25226" y="18309"/>
                    </a:lnTo>
                    <a:lnTo>
                      <a:pt x="25280" y="18282"/>
                    </a:lnTo>
                    <a:lnTo>
                      <a:pt x="25524" y="18228"/>
                    </a:lnTo>
                    <a:lnTo>
                      <a:pt x="25578" y="18201"/>
                    </a:lnTo>
                    <a:lnTo>
                      <a:pt x="25633" y="18174"/>
                    </a:lnTo>
                    <a:lnTo>
                      <a:pt x="26012" y="17957"/>
                    </a:lnTo>
                    <a:lnTo>
                      <a:pt x="26148" y="17930"/>
                    </a:lnTo>
                    <a:lnTo>
                      <a:pt x="26229" y="17902"/>
                    </a:lnTo>
                    <a:lnTo>
                      <a:pt x="26365" y="17794"/>
                    </a:lnTo>
                    <a:lnTo>
                      <a:pt x="26609" y="17685"/>
                    </a:lnTo>
                    <a:lnTo>
                      <a:pt x="26745" y="17604"/>
                    </a:lnTo>
                    <a:lnTo>
                      <a:pt x="26799" y="17523"/>
                    </a:lnTo>
                    <a:lnTo>
                      <a:pt x="26772" y="17360"/>
                    </a:lnTo>
                    <a:lnTo>
                      <a:pt x="26663" y="17224"/>
                    </a:lnTo>
                    <a:lnTo>
                      <a:pt x="26338" y="16817"/>
                    </a:lnTo>
                    <a:lnTo>
                      <a:pt x="26202" y="16709"/>
                    </a:lnTo>
                    <a:lnTo>
                      <a:pt x="26067" y="16655"/>
                    </a:lnTo>
                    <a:lnTo>
                      <a:pt x="25741" y="16628"/>
                    </a:lnTo>
                    <a:lnTo>
                      <a:pt x="25361" y="16573"/>
                    </a:lnTo>
                    <a:lnTo>
                      <a:pt x="25280" y="16573"/>
                    </a:lnTo>
                    <a:lnTo>
                      <a:pt x="25172" y="16600"/>
                    </a:lnTo>
                    <a:lnTo>
                      <a:pt x="25117" y="16628"/>
                    </a:lnTo>
                    <a:lnTo>
                      <a:pt x="24955" y="16600"/>
                    </a:lnTo>
                    <a:lnTo>
                      <a:pt x="24900" y="16600"/>
                    </a:lnTo>
                    <a:lnTo>
                      <a:pt x="24819" y="16573"/>
                    </a:lnTo>
                    <a:lnTo>
                      <a:pt x="24656" y="16492"/>
                    </a:lnTo>
                    <a:lnTo>
                      <a:pt x="24521" y="16383"/>
                    </a:lnTo>
                    <a:lnTo>
                      <a:pt x="24168" y="16004"/>
                    </a:lnTo>
                    <a:lnTo>
                      <a:pt x="23897" y="15787"/>
                    </a:lnTo>
                    <a:lnTo>
                      <a:pt x="23788" y="15651"/>
                    </a:lnTo>
                    <a:lnTo>
                      <a:pt x="23734" y="15516"/>
                    </a:lnTo>
                    <a:lnTo>
                      <a:pt x="23734" y="15380"/>
                    </a:lnTo>
                    <a:lnTo>
                      <a:pt x="23761" y="15109"/>
                    </a:lnTo>
                    <a:lnTo>
                      <a:pt x="23761" y="15054"/>
                    </a:lnTo>
                    <a:lnTo>
                      <a:pt x="23734" y="15000"/>
                    </a:lnTo>
                    <a:lnTo>
                      <a:pt x="23680" y="14946"/>
                    </a:lnTo>
                    <a:lnTo>
                      <a:pt x="23625" y="14919"/>
                    </a:lnTo>
                    <a:lnTo>
                      <a:pt x="23598" y="14892"/>
                    </a:lnTo>
                    <a:lnTo>
                      <a:pt x="23598" y="14810"/>
                    </a:lnTo>
                    <a:lnTo>
                      <a:pt x="23598" y="14675"/>
                    </a:lnTo>
                    <a:lnTo>
                      <a:pt x="23571" y="14512"/>
                    </a:lnTo>
                    <a:lnTo>
                      <a:pt x="23490" y="14431"/>
                    </a:lnTo>
                    <a:lnTo>
                      <a:pt x="23164" y="14241"/>
                    </a:lnTo>
                    <a:lnTo>
                      <a:pt x="22351" y="13563"/>
                    </a:lnTo>
                    <a:lnTo>
                      <a:pt x="22242" y="13508"/>
                    </a:lnTo>
                    <a:lnTo>
                      <a:pt x="22107" y="13454"/>
                    </a:lnTo>
                    <a:lnTo>
                      <a:pt x="21971" y="13481"/>
                    </a:lnTo>
                    <a:lnTo>
                      <a:pt x="21700" y="13535"/>
                    </a:lnTo>
                    <a:lnTo>
                      <a:pt x="21618" y="13508"/>
                    </a:lnTo>
                    <a:lnTo>
                      <a:pt x="21483" y="13454"/>
                    </a:lnTo>
                    <a:lnTo>
                      <a:pt x="21374" y="13454"/>
                    </a:lnTo>
                    <a:lnTo>
                      <a:pt x="21157" y="13346"/>
                    </a:lnTo>
                    <a:lnTo>
                      <a:pt x="21049" y="13237"/>
                    </a:lnTo>
                    <a:lnTo>
                      <a:pt x="20967" y="13129"/>
                    </a:lnTo>
                    <a:lnTo>
                      <a:pt x="20886" y="12830"/>
                    </a:lnTo>
                    <a:lnTo>
                      <a:pt x="20805" y="12640"/>
                    </a:lnTo>
                    <a:lnTo>
                      <a:pt x="20805" y="12559"/>
                    </a:lnTo>
                    <a:lnTo>
                      <a:pt x="20805" y="12423"/>
                    </a:lnTo>
                    <a:lnTo>
                      <a:pt x="20805" y="12342"/>
                    </a:lnTo>
                    <a:lnTo>
                      <a:pt x="20777" y="12261"/>
                    </a:lnTo>
                    <a:lnTo>
                      <a:pt x="20723" y="12206"/>
                    </a:lnTo>
                    <a:lnTo>
                      <a:pt x="20316" y="11881"/>
                    </a:lnTo>
                    <a:lnTo>
                      <a:pt x="19910" y="11610"/>
                    </a:lnTo>
                    <a:lnTo>
                      <a:pt x="19882" y="11528"/>
                    </a:lnTo>
                    <a:lnTo>
                      <a:pt x="19882" y="11420"/>
                    </a:lnTo>
                    <a:lnTo>
                      <a:pt x="19855" y="11366"/>
                    </a:lnTo>
                    <a:lnTo>
                      <a:pt x="19367" y="11338"/>
                    </a:lnTo>
                    <a:lnTo>
                      <a:pt x="19313" y="11338"/>
                    </a:lnTo>
                    <a:lnTo>
                      <a:pt x="19150" y="11420"/>
                    </a:lnTo>
                    <a:lnTo>
                      <a:pt x="19069" y="11501"/>
                    </a:lnTo>
                    <a:lnTo>
                      <a:pt x="19014" y="11664"/>
                    </a:lnTo>
                    <a:lnTo>
                      <a:pt x="19014" y="11800"/>
                    </a:lnTo>
                    <a:lnTo>
                      <a:pt x="19096" y="11962"/>
                    </a:lnTo>
                    <a:lnTo>
                      <a:pt x="19313" y="12234"/>
                    </a:lnTo>
                    <a:lnTo>
                      <a:pt x="19367" y="12396"/>
                    </a:lnTo>
                    <a:lnTo>
                      <a:pt x="19394" y="12532"/>
                    </a:lnTo>
                    <a:lnTo>
                      <a:pt x="19448" y="12613"/>
                    </a:lnTo>
                    <a:lnTo>
                      <a:pt x="19476" y="12668"/>
                    </a:lnTo>
                    <a:lnTo>
                      <a:pt x="19530" y="12749"/>
                    </a:lnTo>
                    <a:lnTo>
                      <a:pt x="19503" y="12830"/>
                    </a:lnTo>
                    <a:lnTo>
                      <a:pt x="19503" y="12885"/>
                    </a:lnTo>
                    <a:lnTo>
                      <a:pt x="19503" y="12939"/>
                    </a:lnTo>
                    <a:lnTo>
                      <a:pt x="19421" y="12912"/>
                    </a:lnTo>
                    <a:lnTo>
                      <a:pt x="19367" y="12830"/>
                    </a:lnTo>
                    <a:lnTo>
                      <a:pt x="19340" y="12749"/>
                    </a:lnTo>
                    <a:lnTo>
                      <a:pt x="19340" y="12640"/>
                    </a:lnTo>
                    <a:lnTo>
                      <a:pt x="19313" y="12559"/>
                    </a:lnTo>
                    <a:lnTo>
                      <a:pt x="19259" y="12451"/>
                    </a:lnTo>
                    <a:lnTo>
                      <a:pt x="19204" y="12369"/>
                    </a:lnTo>
                    <a:lnTo>
                      <a:pt x="19150" y="12315"/>
                    </a:lnTo>
                    <a:lnTo>
                      <a:pt x="19123" y="12288"/>
                    </a:lnTo>
                    <a:lnTo>
                      <a:pt x="19069" y="12234"/>
                    </a:lnTo>
                    <a:lnTo>
                      <a:pt x="18987" y="12179"/>
                    </a:lnTo>
                    <a:lnTo>
                      <a:pt x="18553" y="11908"/>
                    </a:lnTo>
                    <a:lnTo>
                      <a:pt x="18391" y="11908"/>
                    </a:lnTo>
                    <a:lnTo>
                      <a:pt x="18201" y="11827"/>
                    </a:lnTo>
                    <a:lnTo>
                      <a:pt x="18011" y="11691"/>
                    </a:lnTo>
                    <a:lnTo>
                      <a:pt x="17767" y="11447"/>
                    </a:lnTo>
                    <a:lnTo>
                      <a:pt x="17685" y="11311"/>
                    </a:lnTo>
                    <a:lnTo>
                      <a:pt x="17604" y="11149"/>
                    </a:lnTo>
                    <a:lnTo>
                      <a:pt x="17360" y="10498"/>
                    </a:lnTo>
                    <a:lnTo>
                      <a:pt x="17360" y="10443"/>
                    </a:lnTo>
                    <a:lnTo>
                      <a:pt x="17333" y="10443"/>
                    </a:lnTo>
                    <a:lnTo>
                      <a:pt x="17306" y="10416"/>
                    </a:lnTo>
                    <a:lnTo>
                      <a:pt x="17224" y="10362"/>
                    </a:lnTo>
                    <a:lnTo>
                      <a:pt x="17224" y="10335"/>
                    </a:lnTo>
                    <a:lnTo>
                      <a:pt x="17197" y="10335"/>
                    </a:lnTo>
                    <a:lnTo>
                      <a:pt x="17170" y="10254"/>
                    </a:lnTo>
                    <a:lnTo>
                      <a:pt x="17170" y="10226"/>
                    </a:lnTo>
                    <a:lnTo>
                      <a:pt x="17143" y="10145"/>
                    </a:lnTo>
                    <a:lnTo>
                      <a:pt x="17143" y="10118"/>
                    </a:lnTo>
                    <a:lnTo>
                      <a:pt x="17116" y="10118"/>
                    </a:lnTo>
                    <a:lnTo>
                      <a:pt x="17062" y="10091"/>
                    </a:lnTo>
                    <a:lnTo>
                      <a:pt x="17034" y="10064"/>
                    </a:lnTo>
                    <a:lnTo>
                      <a:pt x="17034" y="10037"/>
                    </a:lnTo>
                    <a:lnTo>
                      <a:pt x="17034" y="10009"/>
                    </a:lnTo>
                    <a:lnTo>
                      <a:pt x="17007" y="9982"/>
                    </a:lnTo>
                    <a:lnTo>
                      <a:pt x="16980" y="9955"/>
                    </a:lnTo>
                    <a:lnTo>
                      <a:pt x="16899" y="9955"/>
                    </a:lnTo>
                    <a:lnTo>
                      <a:pt x="16845" y="9982"/>
                    </a:lnTo>
                    <a:lnTo>
                      <a:pt x="16790" y="10009"/>
                    </a:lnTo>
                    <a:lnTo>
                      <a:pt x="16736" y="10064"/>
                    </a:lnTo>
                    <a:lnTo>
                      <a:pt x="16709" y="10118"/>
                    </a:lnTo>
                    <a:lnTo>
                      <a:pt x="16709" y="10172"/>
                    </a:lnTo>
                    <a:lnTo>
                      <a:pt x="16709" y="10308"/>
                    </a:lnTo>
                    <a:lnTo>
                      <a:pt x="16709" y="10362"/>
                    </a:lnTo>
                    <a:lnTo>
                      <a:pt x="16763" y="10498"/>
                    </a:lnTo>
                    <a:lnTo>
                      <a:pt x="16763" y="10552"/>
                    </a:lnTo>
                    <a:lnTo>
                      <a:pt x="16736" y="10579"/>
                    </a:lnTo>
                    <a:lnTo>
                      <a:pt x="16682" y="10525"/>
                    </a:lnTo>
                    <a:lnTo>
                      <a:pt x="16628" y="10443"/>
                    </a:lnTo>
                    <a:lnTo>
                      <a:pt x="16600" y="10362"/>
                    </a:lnTo>
                    <a:lnTo>
                      <a:pt x="16600" y="10335"/>
                    </a:lnTo>
                    <a:lnTo>
                      <a:pt x="16546" y="10226"/>
                    </a:lnTo>
                    <a:lnTo>
                      <a:pt x="16546" y="10172"/>
                    </a:lnTo>
                    <a:lnTo>
                      <a:pt x="16573" y="10064"/>
                    </a:lnTo>
                    <a:lnTo>
                      <a:pt x="16546" y="10037"/>
                    </a:lnTo>
                    <a:lnTo>
                      <a:pt x="16492" y="9901"/>
                    </a:lnTo>
                    <a:lnTo>
                      <a:pt x="16356" y="9874"/>
                    </a:lnTo>
                    <a:lnTo>
                      <a:pt x="16248" y="9928"/>
                    </a:lnTo>
                    <a:lnTo>
                      <a:pt x="16221" y="9982"/>
                    </a:lnTo>
                    <a:lnTo>
                      <a:pt x="16221" y="10009"/>
                    </a:lnTo>
                    <a:lnTo>
                      <a:pt x="16329" y="10064"/>
                    </a:lnTo>
                    <a:lnTo>
                      <a:pt x="16356" y="10091"/>
                    </a:lnTo>
                    <a:lnTo>
                      <a:pt x="16356" y="10199"/>
                    </a:lnTo>
                    <a:lnTo>
                      <a:pt x="16356" y="10226"/>
                    </a:lnTo>
                    <a:lnTo>
                      <a:pt x="16383" y="10254"/>
                    </a:lnTo>
                    <a:lnTo>
                      <a:pt x="16383" y="10281"/>
                    </a:lnTo>
                    <a:lnTo>
                      <a:pt x="16383" y="10308"/>
                    </a:lnTo>
                    <a:lnTo>
                      <a:pt x="16356" y="10335"/>
                    </a:lnTo>
                    <a:lnTo>
                      <a:pt x="16329" y="10335"/>
                    </a:lnTo>
                    <a:lnTo>
                      <a:pt x="16329" y="10308"/>
                    </a:lnTo>
                    <a:lnTo>
                      <a:pt x="16329" y="10254"/>
                    </a:lnTo>
                    <a:lnTo>
                      <a:pt x="16248" y="10145"/>
                    </a:lnTo>
                    <a:lnTo>
                      <a:pt x="16248" y="10118"/>
                    </a:lnTo>
                    <a:lnTo>
                      <a:pt x="16275" y="10118"/>
                    </a:lnTo>
                    <a:lnTo>
                      <a:pt x="16275" y="10091"/>
                    </a:lnTo>
                    <a:lnTo>
                      <a:pt x="16248" y="10064"/>
                    </a:lnTo>
                    <a:lnTo>
                      <a:pt x="16221" y="10064"/>
                    </a:lnTo>
                    <a:lnTo>
                      <a:pt x="16194" y="10037"/>
                    </a:lnTo>
                    <a:lnTo>
                      <a:pt x="16166" y="10037"/>
                    </a:lnTo>
                    <a:lnTo>
                      <a:pt x="16139" y="10009"/>
                    </a:lnTo>
                    <a:lnTo>
                      <a:pt x="16139" y="9982"/>
                    </a:lnTo>
                    <a:lnTo>
                      <a:pt x="16166" y="9928"/>
                    </a:lnTo>
                    <a:lnTo>
                      <a:pt x="16194" y="9901"/>
                    </a:lnTo>
                    <a:lnTo>
                      <a:pt x="16194" y="9847"/>
                    </a:lnTo>
                    <a:lnTo>
                      <a:pt x="16221" y="9792"/>
                    </a:lnTo>
                    <a:lnTo>
                      <a:pt x="16248" y="9738"/>
                    </a:lnTo>
                    <a:lnTo>
                      <a:pt x="16275" y="9711"/>
                    </a:lnTo>
                    <a:lnTo>
                      <a:pt x="16302" y="9657"/>
                    </a:lnTo>
                    <a:lnTo>
                      <a:pt x="16275" y="9277"/>
                    </a:lnTo>
                    <a:lnTo>
                      <a:pt x="16221" y="9169"/>
                    </a:lnTo>
                    <a:lnTo>
                      <a:pt x="16166" y="9114"/>
                    </a:lnTo>
                    <a:lnTo>
                      <a:pt x="16058" y="9060"/>
                    </a:lnTo>
                    <a:lnTo>
                      <a:pt x="16004" y="8979"/>
                    </a:lnTo>
                    <a:lnTo>
                      <a:pt x="15922" y="8924"/>
                    </a:lnTo>
                    <a:lnTo>
                      <a:pt x="15814" y="8952"/>
                    </a:lnTo>
                    <a:lnTo>
                      <a:pt x="15787" y="8816"/>
                    </a:lnTo>
                    <a:lnTo>
                      <a:pt x="15732" y="8735"/>
                    </a:lnTo>
                    <a:lnTo>
                      <a:pt x="15570" y="8572"/>
                    </a:lnTo>
                    <a:lnTo>
                      <a:pt x="15461" y="8382"/>
                    </a:lnTo>
                    <a:lnTo>
                      <a:pt x="15407" y="8355"/>
                    </a:lnTo>
                    <a:lnTo>
                      <a:pt x="15353" y="8328"/>
                    </a:lnTo>
                    <a:lnTo>
                      <a:pt x="15217" y="8301"/>
                    </a:lnTo>
                    <a:lnTo>
                      <a:pt x="14919" y="8219"/>
                    </a:lnTo>
                    <a:lnTo>
                      <a:pt x="14810" y="8165"/>
                    </a:lnTo>
                    <a:lnTo>
                      <a:pt x="14702" y="8056"/>
                    </a:lnTo>
                    <a:lnTo>
                      <a:pt x="14620" y="7975"/>
                    </a:lnTo>
                    <a:lnTo>
                      <a:pt x="14593" y="7948"/>
                    </a:lnTo>
                    <a:lnTo>
                      <a:pt x="14566" y="7839"/>
                    </a:lnTo>
                    <a:lnTo>
                      <a:pt x="14539" y="7812"/>
                    </a:lnTo>
                    <a:lnTo>
                      <a:pt x="14431" y="7758"/>
                    </a:lnTo>
                    <a:lnTo>
                      <a:pt x="14376" y="7677"/>
                    </a:lnTo>
                    <a:lnTo>
                      <a:pt x="14322" y="7650"/>
                    </a:lnTo>
                    <a:lnTo>
                      <a:pt x="14214" y="7623"/>
                    </a:lnTo>
                    <a:lnTo>
                      <a:pt x="14159" y="7595"/>
                    </a:lnTo>
                    <a:lnTo>
                      <a:pt x="13834" y="7351"/>
                    </a:lnTo>
                    <a:lnTo>
                      <a:pt x="13508" y="7134"/>
                    </a:lnTo>
                    <a:lnTo>
                      <a:pt x="13237" y="6999"/>
                    </a:lnTo>
                    <a:lnTo>
                      <a:pt x="13156" y="6917"/>
                    </a:lnTo>
                    <a:lnTo>
                      <a:pt x="13074" y="6890"/>
                    </a:lnTo>
                    <a:lnTo>
                      <a:pt x="12993" y="6863"/>
                    </a:lnTo>
                    <a:lnTo>
                      <a:pt x="12939" y="6836"/>
                    </a:lnTo>
                    <a:lnTo>
                      <a:pt x="12830" y="6755"/>
                    </a:lnTo>
                    <a:lnTo>
                      <a:pt x="12749" y="6700"/>
                    </a:lnTo>
                    <a:lnTo>
                      <a:pt x="12559" y="6673"/>
                    </a:lnTo>
                    <a:lnTo>
                      <a:pt x="12206" y="6538"/>
                    </a:lnTo>
                    <a:lnTo>
                      <a:pt x="11935" y="6266"/>
                    </a:lnTo>
                    <a:lnTo>
                      <a:pt x="11881" y="6158"/>
                    </a:lnTo>
                    <a:lnTo>
                      <a:pt x="11881" y="6022"/>
                    </a:lnTo>
                    <a:lnTo>
                      <a:pt x="11799" y="5887"/>
                    </a:lnTo>
                    <a:lnTo>
                      <a:pt x="11582" y="5805"/>
                    </a:lnTo>
                    <a:lnTo>
                      <a:pt x="11528" y="5805"/>
                    </a:lnTo>
                    <a:lnTo>
                      <a:pt x="11474" y="5751"/>
                    </a:lnTo>
                    <a:lnTo>
                      <a:pt x="11447" y="5724"/>
                    </a:lnTo>
                    <a:lnTo>
                      <a:pt x="11393" y="5588"/>
                    </a:lnTo>
                    <a:lnTo>
                      <a:pt x="11230" y="5588"/>
                    </a:lnTo>
                    <a:lnTo>
                      <a:pt x="11203" y="5561"/>
                    </a:lnTo>
                    <a:lnTo>
                      <a:pt x="11121" y="5453"/>
                    </a:lnTo>
                    <a:lnTo>
                      <a:pt x="11094" y="5425"/>
                    </a:lnTo>
                    <a:lnTo>
                      <a:pt x="11013" y="5398"/>
                    </a:lnTo>
                    <a:lnTo>
                      <a:pt x="10877" y="5344"/>
                    </a:lnTo>
                    <a:lnTo>
                      <a:pt x="10823" y="5317"/>
                    </a:lnTo>
                    <a:lnTo>
                      <a:pt x="10742" y="5317"/>
                    </a:lnTo>
                    <a:lnTo>
                      <a:pt x="10552" y="5344"/>
                    </a:lnTo>
                    <a:lnTo>
                      <a:pt x="10525" y="5290"/>
                    </a:lnTo>
                    <a:lnTo>
                      <a:pt x="10416" y="4991"/>
                    </a:lnTo>
                    <a:lnTo>
                      <a:pt x="10389" y="5019"/>
                    </a:lnTo>
                    <a:lnTo>
                      <a:pt x="10335" y="5073"/>
                    </a:lnTo>
                    <a:lnTo>
                      <a:pt x="10308" y="5100"/>
                    </a:lnTo>
                    <a:lnTo>
                      <a:pt x="10253" y="5127"/>
                    </a:lnTo>
                    <a:lnTo>
                      <a:pt x="10199" y="5154"/>
                    </a:lnTo>
                    <a:lnTo>
                      <a:pt x="10118" y="5236"/>
                    </a:lnTo>
                    <a:lnTo>
                      <a:pt x="10118" y="5127"/>
                    </a:lnTo>
                    <a:lnTo>
                      <a:pt x="10118" y="5073"/>
                    </a:lnTo>
                    <a:lnTo>
                      <a:pt x="10145" y="5019"/>
                    </a:lnTo>
                    <a:lnTo>
                      <a:pt x="10172" y="5019"/>
                    </a:lnTo>
                    <a:lnTo>
                      <a:pt x="10335" y="4964"/>
                    </a:lnTo>
                    <a:lnTo>
                      <a:pt x="10416" y="4910"/>
                    </a:lnTo>
                    <a:lnTo>
                      <a:pt x="10416" y="4883"/>
                    </a:lnTo>
                    <a:lnTo>
                      <a:pt x="10416" y="4639"/>
                    </a:lnTo>
                    <a:lnTo>
                      <a:pt x="10416" y="4612"/>
                    </a:lnTo>
                    <a:lnTo>
                      <a:pt x="10470" y="4368"/>
                    </a:lnTo>
                    <a:lnTo>
                      <a:pt x="10443" y="4205"/>
                    </a:lnTo>
                    <a:lnTo>
                      <a:pt x="10443" y="4178"/>
                    </a:lnTo>
                    <a:lnTo>
                      <a:pt x="10416" y="4151"/>
                    </a:lnTo>
                    <a:lnTo>
                      <a:pt x="10362" y="4096"/>
                    </a:lnTo>
                    <a:lnTo>
                      <a:pt x="10335" y="4069"/>
                    </a:lnTo>
                    <a:lnTo>
                      <a:pt x="10253" y="3961"/>
                    </a:lnTo>
                    <a:lnTo>
                      <a:pt x="10199" y="3934"/>
                    </a:lnTo>
                    <a:lnTo>
                      <a:pt x="10172" y="3961"/>
                    </a:lnTo>
                    <a:lnTo>
                      <a:pt x="10145" y="3961"/>
                    </a:lnTo>
                    <a:lnTo>
                      <a:pt x="10118" y="3907"/>
                    </a:lnTo>
                    <a:lnTo>
                      <a:pt x="10064" y="3825"/>
                    </a:lnTo>
                    <a:lnTo>
                      <a:pt x="9982" y="3798"/>
                    </a:lnTo>
                    <a:lnTo>
                      <a:pt x="9901" y="3771"/>
                    </a:lnTo>
                    <a:lnTo>
                      <a:pt x="9874" y="3771"/>
                    </a:lnTo>
                    <a:lnTo>
                      <a:pt x="9819" y="3798"/>
                    </a:lnTo>
                    <a:lnTo>
                      <a:pt x="9792" y="3798"/>
                    </a:lnTo>
                    <a:lnTo>
                      <a:pt x="9765" y="3771"/>
                    </a:lnTo>
                    <a:lnTo>
                      <a:pt x="9765" y="3744"/>
                    </a:lnTo>
                    <a:lnTo>
                      <a:pt x="9711" y="3717"/>
                    </a:lnTo>
                    <a:lnTo>
                      <a:pt x="9684" y="3744"/>
                    </a:lnTo>
                    <a:lnTo>
                      <a:pt x="9684" y="3771"/>
                    </a:lnTo>
                    <a:lnTo>
                      <a:pt x="9630" y="3744"/>
                    </a:lnTo>
                    <a:lnTo>
                      <a:pt x="9494" y="3744"/>
                    </a:lnTo>
                    <a:lnTo>
                      <a:pt x="9494" y="3717"/>
                    </a:lnTo>
                    <a:lnTo>
                      <a:pt x="9494" y="3662"/>
                    </a:lnTo>
                    <a:lnTo>
                      <a:pt x="9521" y="3581"/>
                    </a:lnTo>
                    <a:lnTo>
                      <a:pt x="9548" y="3500"/>
                    </a:lnTo>
                    <a:lnTo>
                      <a:pt x="9521" y="3473"/>
                    </a:lnTo>
                    <a:lnTo>
                      <a:pt x="9467" y="3310"/>
                    </a:lnTo>
                    <a:lnTo>
                      <a:pt x="9413" y="3201"/>
                    </a:lnTo>
                    <a:lnTo>
                      <a:pt x="9385" y="2930"/>
                    </a:lnTo>
                    <a:lnTo>
                      <a:pt x="9358" y="2876"/>
                    </a:lnTo>
                    <a:lnTo>
                      <a:pt x="9196" y="2605"/>
                    </a:lnTo>
                    <a:lnTo>
                      <a:pt x="9141" y="2550"/>
                    </a:lnTo>
                    <a:lnTo>
                      <a:pt x="9087" y="2496"/>
                    </a:lnTo>
                    <a:lnTo>
                      <a:pt x="8924" y="2415"/>
                    </a:lnTo>
                    <a:lnTo>
                      <a:pt x="8382" y="1981"/>
                    </a:lnTo>
                    <a:lnTo>
                      <a:pt x="7894" y="1411"/>
                    </a:lnTo>
                    <a:lnTo>
                      <a:pt x="7812" y="1357"/>
                    </a:lnTo>
                    <a:lnTo>
                      <a:pt x="7026" y="1682"/>
                    </a:lnTo>
                    <a:lnTo>
                      <a:pt x="6890" y="1737"/>
                    </a:lnTo>
                    <a:lnTo>
                      <a:pt x="6782" y="1682"/>
                    </a:lnTo>
                    <a:lnTo>
                      <a:pt x="6700" y="1682"/>
                    </a:lnTo>
                    <a:lnTo>
                      <a:pt x="6673" y="1628"/>
                    </a:lnTo>
                    <a:lnTo>
                      <a:pt x="6619" y="1547"/>
                    </a:lnTo>
                    <a:lnTo>
                      <a:pt x="6483" y="1493"/>
                    </a:lnTo>
                    <a:lnTo>
                      <a:pt x="6375" y="1411"/>
                    </a:lnTo>
                    <a:lnTo>
                      <a:pt x="6212" y="1357"/>
                    </a:lnTo>
                    <a:lnTo>
                      <a:pt x="6022" y="1303"/>
                    </a:lnTo>
                    <a:lnTo>
                      <a:pt x="5859" y="1303"/>
                    </a:lnTo>
                    <a:lnTo>
                      <a:pt x="5805" y="1330"/>
                    </a:lnTo>
                    <a:lnTo>
                      <a:pt x="5751" y="1330"/>
                    </a:lnTo>
                    <a:lnTo>
                      <a:pt x="5588" y="1276"/>
                    </a:lnTo>
                    <a:lnTo>
                      <a:pt x="5534" y="1276"/>
                    </a:lnTo>
                    <a:lnTo>
                      <a:pt x="5398" y="1330"/>
                    </a:lnTo>
                    <a:lnTo>
                      <a:pt x="5046" y="1465"/>
                    </a:lnTo>
                    <a:lnTo>
                      <a:pt x="4937" y="1493"/>
                    </a:lnTo>
                    <a:lnTo>
                      <a:pt x="4639" y="1520"/>
                    </a:lnTo>
                    <a:lnTo>
                      <a:pt x="4503" y="1493"/>
                    </a:lnTo>
                    <a:lnTo>
                      <a:pt x="4449" y="1493"/>
                    </a:lnTo>
                    <a:lnTo>
                      <a:pt x="4368" y="1438"/>
                    </a:lnTo>
                    <a:lnTo>
                      <a:pt x="4313" y="1411"/>
                    </a:lnTo>
                    <a:lnTo>
                      <a:pt x="4232" y="1438"/>
                    </a:lnTo>
                    <a:lnTo>
                      <a:pt x="4178" y="1493"/>
                    </a:lnTo>
                    <a:lnTo>
                      <a:pt x="4096" y="1493"/>
                    </a:lnTo>
                    <a:lnTo>
                      <a:pt x="3961" y="1465"/>
                    </a:lnTo>
                    <a:lnTo>
                      <a:pt x="3879" y="1438"/>
                    </a:lnTo>
                    <a:lnTo>
                      <a:pt x="3744" y="1357"/>
                    </a:lnTo>
                    <a:lnTo>
                      <a:pt x="3717" y="1330"/>
                    </a:lnTo>
                    <a:lnTo>
                      <a:pt x="3147" y="1276"/>
                    </a:lnTo>
                    <a:lnTo>
                      <a:pt x="3011" y="1221"/>
                    </a:lnTo>
                    <a:lnTo>
                      <a:pt x="2903" y="1167"/>
                    </a:lnTo>
                    <a:lnTo>
                      <a:pt x="2496" y="814"/>
                    </a:lnTo>
                    <a:lnTo>
                      <a:pt x="2388" y="706"/>
                    </a:lnTo>
                    <a:lnTo>
                      <a:pt x="2360" y="543"/>
                    </a:lnTo>
                    <a:lnTo>
                      <a:pt x="2333" y="489"/>
                    </a:lnTo>
                    <a:lnTo>
                      <a:pt x="2279" y="462"/>
                    </a:lnTo>
                    <a:lnTo>
                      <a:pt x="2225" y="462"/>
                    </a:lnTo>
                    <a:lnTo>
                      <a:pt x="2171" y="435"/>
                    </a:lnTo>
                    <a:lnTo>
                      <a:pt x="1899" y="272"/>
                    </a:lnTo>
                    <a:lnTo>
                      <a:pt x="1411" y="109"/>
                    </a:lnTo>
                    <a:lnTo>
                      <a:pt x="1275" y="82"/>
                    </a:lnTo>
                    <a:lnTo>
                      <a:pt x="1140" y="109"/>
                    </a:lnTo>
                    <a:lnTo>
                      <a:pt x="1086" y="163"/>
                    </a:lnTo>
                    <a:lnTo>
                      <a:pt x="1058" y="191"/>
                    </a:lnTo>
                    <a:lnTo>
                      <a:pt x="1031" y="163"/>
                    </a:lnTo>
                    <a:lnTo>
                      <a:pt x="1004" y="136"/>
                    </a:lnTo>
                    <a:lnTo>
                      <a:pt x="950" y="109"/>
                    </a:lnTo>
                    <a:lnTo>
                      <a:pt x="841" y="28"/>
                    </a:lnTo>
                    <a:lnTo>
                      <a:pt x="787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4672200" y="3898375"/>
                <a:ext cx="108500" cy="67825"/>
              </a:xfrm>
              <a:custGeom>
                <a:rect b="b" l="l" r="r" t="t"/>
                <a:pathLst>
                  <a:path extrusionOk="0" h="2713" w="4340">
                    <a:moveTo>
                      <a:pt x="2468" y="0"/>
                    </a:moveTo>
                    <a:lnTo>
                      <a:pt x="1465" y="27"/>
                    </a:lnTo>
                    <a:lnTo>
                      <a:pt x="1031" y="163"/>
                    </a:lnTo>
                    <a:lnTo>
                      <a:pt x="895" y="217"/>
                    </a:lnTo>
                    <a:lnTo>
                      <a:pt x="787" y="298"/>
                    </a:lnTo>
                    <a:lnTo>
                      <a:pt x="814" y="380"/>
                    </a:lnTo>
                    <a:lnTo>
                      <a:pt x="705" y="407"/>
                    </a:lnTo>
                    <a:lnTo>
                      <a:pt x="651" y="407"/>
                    </a:lnTo>
                    <a:lnTo>
                      <a:pt x="570" y="380"/>
                    </a:lnTo>
                    <a:lnTo>
                      <a:pt x="488" y="326"/>
                    </a:lnTo>
                    <a:lnTo>
                      <a:pt x="434" y="298"/>
                    </a:lnTo>
                    <a:lnTo>
                      <a:pt x="407" y="190"/>
                    </a:lnTo>
                    <a:lnTo>
                      <a:pt x="325" y="163"/>
                    </a:lnTo>
                    <a:lnTo>
                      <a:pt x="244" y="244"/>
                    </a:lnTo>
                    <a:lnTo>
                      <a:pt x="136" y="298"/>
                    </a:lnTo>
                    <a:lnTo>
                      <a:pt x="81" y="380"/>
                    </a:lnTo>
                    <a:lnTo>
                      <a:pt x="0" y="624"/>
                    </a:lnTo>
                    <a:lnTo>
                      <a:pt x="54" y="1004"/>
                    </a:lnTo>
                    <a:lnTo>
                      <a:pt x="163" y="1193"/>
                    </a:lnTo>
                    <a:lnTo>
                      <a:pt x="163" y="1221"/>
                    </a:lnTo>
                    <a:lnTo>
                      <a:pt x="217" y="1302"/>
                    </a:lnTo>
                    <a:lnTo>
                      <a:pt x="271" y="1383"/>
                    </a:lnTo>
                    <a:lnTo>
                      <a:pt x="325" y="1438"/>
                    </a:lnTo>
                    <a:lnTo>
                      <a:pt x="515" y="1573"/>
                    </a:lnTo>
                    <a:lnTo>
                      <a:pt x="597" y="1709"/>
                    </a:lnTo>
                    <a:lnTo>
                      <a:pt x="624" y="1817"/>
                    </a:lnTo>
                    <a:lnTo>
                      <a:pt x="705" y="1926"/>
                    </a:lnTo>
                    <a:lnTo>
                      <a:pt x="868" y="1926"/>
                    </a:lnTo>
                    <a:lnTo>
                      <a:pt x="895" y="1953"/>
                    </a:lnTo>
                    <a:lnTo>
                      <a:pt x="949" y="2034"/>
                    </a:lnTo>
                    <a:lnTo>
                      <a:pt x="1139" y="2116"/>
                    </a:lnTo>
                    <a:lnTo>
                      <a:pt x="1275" y="2143"/>
                    </a:lnTo>
                    <a:lnTo>
                      <a:pt x="1329" y="2170"/>
                    </a:lnTo>
                    <a:lnTo>
                      <a:pt x="1519" y="2333"/>
                    </a:lnTo>
                    <a:lnTo>
                      <a:pt x="1817" y="2468"/>
                    </a:lnTo>
                    <a:lnTo>
                      <a:pt x="1926" y="2468"/>
                    </a:lnTo>
                    <a:lnTo>
                      <a:pt x="2034" y="2550"/>
                    </a:lnTo>
                    <a:lnTo>
                      <a:pt x="2251" y="2604"/>
                    </a:lnTo>
                    <a:lnTo>
                      <a:pt x="2306" y="2631"/>
                    </a:lnTo>
                    <a:lnTo>
                      <a:pt x="2387" y="2712"/>
                    </a:lnTo>
                    <a:lnTo>
                      <a:pt x="2468" y="2685"/>
                    </a:lnTo>
                    <a:lnTo>
                      <a:pt x="2550" y="2685"/>
                    </a:lnTo>
                    <a:lnTo>
                      <a:pt x="2658" y="2604"/>
                    </a:lnTo>
                    <a:lnTo>
                      <a:pt x="2848" y="2523"/>
                    </a:lnTo>
                    <a:lnTo>
                      <a:pt x="3119" y="2441"/>
                    </a:lnTo>
                    <a:lnTo>
                      <a:pt x="3228" y="2387"/>
                    </a:lnTo>
                    <a:lnTo>
                      <a:pt x="3282" y="2333"/>
                    </a:lnTo>
                    <a:lnTo>
                      <a:pt x="3363" y="2251"/>
                    </a:lnTo>
                    <a:lnTo>
                      <a:pt x="3390" y="2224"/>
                    </a:lnTo>
                    <a:lnTo>
                      <a:pt x="3418" y="2197"/>
                    </a:lnTo>
                    <a:lnTo>
                      <a:pt x="3824" y="2007"/>
                    </a:lnTo>
                    <a:lnTo>
                      <a:pt x="3906" y="1980"/>
                    </a:lnTo>
                    <a:lnTo>
                      <a:pt x="3987" y="2007"/>
                    </a:lnTo>
                    <a:lnTo>
                      <a:pt x="4041" y="2034"/>
                    </a:lnTo>
                    <a:lnTo>
                      <a:pt x="4123" y="2007"/>
                    </a:lnTo>
                    <a:lnTo>
                      <a:pt x="4204" y="1953"/>
                    </a:lnTo>
                    <a:lnTo>
                      <a:pt x="4258" y="1844"/>
                    </a:lnTo>
                    <a:lnTo>
                      <a:pt x="4231" y="1383"/>
                    </a:lnTo>
                    <a:lnTo>
                      <a:pt x="4258" y="1302"/>
                    </a:lnTo>
                    <a:lnTo>
                      <a:pt x="4313" y="1166"/>
                    </a:lnTo>
                    <a:lnTo>
                      <a:pt x="4340" y="1085"/>
                    </a:lnTo>
                    <a:lnTo>
                      <a:pt x="4313" y="1058"/>
                    </a:lnTo>
                    <a:lnTo>
                      <a:pt x="4231" y="1031"/>
                    </a:lnTo>
                    <a:lnTo>
                      <a:pt x="4069" y="1004"/>
                    </a:lnTo>
                    <a:lnTo>
                      <a:pt x="3960" y="922"/>
                    </a:lnTo>
                    <a:lnTo>
                      <a:pt x="3933" y="922"/>
                    </a:lnTo>
                    <a:lnTo>
                      <a:pt x="3879" y="949"/>
                    </a:lnTo>
                    <a:lnTo>
                      <a:pt x="3852" y="1031"/>
                    </a:lnTo>
                    <a:lnTo>
                      <a:pt x="3797" y="1031"/>
                    </a:lnTo>
                    <a:lnTo>
                      <a:pt x="3743" y="1004"/>
                    </a:lnTo>
                    <a:lnTo>
                      <a:pt x="3689" y="976"/>
                    </a:lnTo>
                    <a:lnTo>
                      <a:pt x="3662" y="922"/>
                    </a:lnTo>
                    <a:lnTo>
                      <a:pt x="3635" y="922"/>
                    </a:lnTo>
                    <a:lnTo>
                      <a:pt x="3607" y="895"/>
                    </a:lnTo>
                    <a:lnTo>
                      <a:pt x="3580" y="814"/>
                    </a:lnTo>
                    <a:lnTo>
                      <a:pt x="3553" y="759"/>
                    </a:lnTo>
                    <a:lnTo>
                      <a:pt x="3553" y="705"/>
                    </a:lnTo>
                    <a:lnTo>
                      <a:pt x="3607" y="678"/>
                    </a:lnTo>
                    <a:lnTo>
                      <a:pt x="3662" y="678"/>
                    </a:lnTo>
                    <a:lnTo>
                      <a:pt x="3716" y="705"/>
                    </a:lnTo>
                    <a:lnTo>
                      <a:pt x="3797" y="705"/>
                    </a:lnTo>
                    <a:lnTo>
                      <a:pt x="3797" y="678"/>
                    </a:lnTo>
                    <a:lnTo>
                      <a:pt x="3797" y="570"/>
                    </a:lnTo>
                    <a:lnTo>
                      <a:pt x="3797" y="543"/>
                    </a:lnTo>
                    <a:lnTo>
                      <a:pt x="3770" y="515"/>
                    </a:lnTo>
                    <a:lnTo>
                      <a:pt x="3743" y="461"/>
                    </a:lnTo>
                    <a:lnTo>
                      <a:pt x="3716" y="461"/>
                    </a:lnTo>
                    <a:lnTo>
                      <a:pt x="3607" y="407"/>
                    </a:lnTo>
                    <a:lnTo>
                      <a:pt x="3526" y="380"/>
                    </a:lnTo>
                    <a:lnTo>
                      <a:pt x="3418" y="298"/>
                    </a:lnTo>
                    <a:lnTo>
                      <a:pt x="3363" y="271"/>
                    </a:lnTo>
                    <a:lnTo>
                      <a:pt x="3282" y="271"/>
                    </a:lnTo>
                    <a:lnTo>
                      <a:pt x="3201" y="244"/>
                    </a:lnTo>
                    <a:lnTo>
                      <a:pt x="3146" y="190"/>
                    </a:lnTo>
                    <a:lnTo>
                      <a:pt x="3065" y="217"/>
                    </a:lnTo>
                    <a:lnTo>
                      <a:pt x="3011" y="163"/>
                    </a:lnTo>
                    <a:lnTo>
                      <a:pt x="2929" y="81"/>
                    </a:lnTo>
                    <a:lnTo>
                      <a:pt x="2875" y="5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4381275" y="4010250"/>
                <a:ext cx="55650" cy="110550"/>
              </a:xfrm>
              <a:custGeom>
                <a:rect b="b" l="l" r="r" t="t"/>
                <a:pathLst>
                  <a:path extrusionOk="0" h="4422" w="2226">
                    <a:moveTo>
                      <a:pt x="1628" y="0"/>
                    </a:moveTo>
                    <a:lnTo>
                      <a:pt x="1547" y="28"/>
                    </a:lnTo>
                    <a:lnTo>
                      <a:pt x="1221" y="245"/>
                    </a:lnTo>
                    <a:lnTo>
                      <a:pt x="1167" y="299"/>
                    </a:lnTo>
                    <a:lnTo>
                      <a:pt x="1167" y="353"/>
                    </a:lnTo>
                    <a:lnTo>
                      <a:pt x="1140" y="434"/>
                    </a:lnTo>
                    <a:lnTo>
                      <a:pt x="1032" y="624"/>
                    </a:lnTo>
                    <a:lnTo>
                      <a:pt x="977" y="760"/>
                    </a:lnTo>
                    <a:lnTo>
                      <a:pt x="977" y="896"/>
                    </a:lnTo>
                    <a:lnTo>
                      <a:pt x="977" y="1465"/>
                    </a:lnTo>
                    <a:lnTo>
                      <a:pt x="977" y="1519"/>
                    </a:lnTo>
                    <a:lnTo>
                      <a:pt x="896" y="1519"/>
                    </a:lnTo>
                    <a:lnTo>
                      <a:pt x="869" y="1547"/>
                    </a:lnTo>
                    <a:lnTo>
                      <a:pt x="869" y="1574"/>
                    </a:lnTo>
                    <a:lnTo>
                      <a:pt x="896" y="1628"/>
                    </a:lnTo>
                    <a:lnTo>
                      <a:pt x="896" y="1655"/>
                    </a:lnTo>
                    <a:lnTo>
                      <a:pt x="923" y="1682"/>
                    </a:lnTo>
                    <a:lnTo>
                      <a:pt x="923" y="1764"/>
                    </a:lnTo>
                    <a:lnTo>
                      <a:pt x="923" y="1845"/>
                    </a:lnTo>
                    <a:lnTo>
                      <a:pt x="896" y="1926"/>
                    </a:lnTo>
                    <a:lnTo>
                      <a:pt x="869" y="1980"/>
                    </a:lnTo>
                    <a:lnTo>
                      <a:pt x="679" y="2143"/>
                    </a:lnTo>
                    <a:lnTo>
                      <a:pt x="652" y="2197"/>
                    </a:lnTo>
                    <a:lnTo>
                      <a:pt x="679" y="2170"/>
                    </a:lnTo>
                    <a:lnTo>
                      <a:pt x="733" y="2170"/>
                    </a:lnTo>
                    <a:lnTo>
                      <a:pt x="760" y="2143"/>
                    </a:lnTo>
                    <a:lnTo>
                      <a:pt x="815" y="2170"/>
                    </a:lnTo>
                    <a:lnTo>
                      <a:pt x="815" y="2225"/>
                    </a:lnTo>
                    <a:lnTo>
                      <a:pt x="787" y="2279"/>
                    </a:lnTo>
                    <a:lnTo>
                      <a:pt x="733" y="2387"/>
                    </a:lnTo>
                    <a:lnTo>
                      <a:pt x="733" y="2442"/>
                    </a:lnTo>
                    <a:lnTo>
                      <a:pt x="733" y="2523"/>
                    </a:lnTo>
                    <a:lnTo>
                      <a:pt x="706" y="2577"/>
                    </a:lnTo>
                    <a:lnTo>
                      <a:pt x="652" y="2631"/>
                    </a:lnTo>
                    <a:lnTo>
                      <a:pt x="652" y="2686"/>
                    </a:lnTo>
                    <a:lnTo>
                      <a:pt x="679" y="2713"/>
                    </a:lnTo>
                    <a:lnTo>
                      <a:pt x="652" y="2767"/>
                    </a:lnTo>
                    <a:lnTo>
                      <a:pt x="679" y="2794"/>
                    </a:lnTo>
                    <a:lnTo>
                      <a:pt x="842" y="2713"/>
                    </a:lnTo>
                    <a:lnTo>
                      <a:pt x="842" y="2740"/>
                    </a:lnTo>
                    <a:lnTo>
                      <a:pt x="842" y="2794"/>
                    </a:lnTo>
                    <a:lnTo>
                      <a:pt x="815" y="2876"/>
                    </a:lnTo>
                    <a:lnTo>
                      <a:pt x="733" y="2903"/>
                    </a:lnTo>
                    <a:lnTo>
                      <a:pt x="652" y="2903"/>
                    </a:lnTo>
                    <a:lnTo>
                      <a:pt x="570" y="2930"/>
                    </a:lnTo>
                    <a:lnTo>
                      <a:pt x="543" y="2984"/>
                    </a:lnTo>
                    <a:lnTo>
                      <a:pt x="489" y="3093"/>
                    </a:lnTo>
                    <a:lnTo>
                      <a:pt x="435" y="3174"/>
                    </a:lnTo>
                    <a:lnTo>
                      <a:pt x="381" y="3174"/>
                    </a:lnTo>
                    <a:lnTo>
                      <a:pt x="326" y="3282"/>
                    </a:lnTo>
                    <a:lnTo>
                      <a:pt x="245" y="3391"/>
                    </a:lnTo>
                    <a:lnTo>
                      <a:pt x="218" y="3445"/>
                    </a:lnTo>
                    <a:lnTo>
                      <a:pt x="299" y="3472"/>
                    </a:lnTo>
                    <a:lnTo>
                      <a:pt x="299" y="3527"/>
                    </a:lnTo>
                    <a:lnTo>
                      <a:pt x="272" y="3554"/>
                    </a:lnTo>
                    <a:lnTo>
                      <a:pt x="1" y="3798"/>
                    </a:lnTo>
                    <a:lnTo>
                      <a:pt x="245" y="4313"/>
                    </a:lnTo>
                    <a:lnTo>
                      <a:pt x="299" y="4367"/>
                    </a:lnTo>
                    <a:lnTo>
                      <a:pt x="381" y="4367"/>
                    </a:lnTo>
                    <a:lnTo>
                      <a:pt x="435" y="4340"/>
                    </a:lnTo>
                    <a:lnTo>
                      <a:pt x="543" y="4205"/>
                    </a:lnTo>
                    <a:lnTo>
                      <a:pt x="598" y="4205"/>
                    </a:lnTo>
                    <a:lnTo>
                      <a:pt x="598" y="4232"/>
                    </a:lnTo>
                    <a:lnTo>
                      <a:pt x="598" y="4313"/>
                    </a:lnTo>
                    <a:lnTo>
                      <a:pt x="598" y="4340"/>
                    </a:lnTo>
                    <a:lnTo>
                      <a:pt x="625" y="4367"/>
                    </a:lnTo>
                    <a:lnTo>
                      <a:pt x="652" y="4340"/>
                    </a:lnTo>
                    <a:lnTo>
                      <a:pt x="679" y="4286"/>
                    </a:lnTo>
                    <a:lnTo>
                      <a:pt x="706" y="4259"/>
                    </a:lnTo>
                    <a:lnTo>
                      <a:pt x="733" y="4286"/>
                    </a:lnTo>
                    <a:lnTo>
                      <a:pt x="760" y="4313"/>
                    </a:lnTo>
                    <a:lnTo>
                      <a:pt x="760" y="4395"/>
                    </a:lnTo>
                    <a:lnTo>
                      <a:pt x="760" y="4422"/>
                    </a:lnTo>
                    <a:lnTo>
                      <a:pt x="842" y="4422"/>
                    </a:lnTo>
                    <a:lnTo>
                      <a:pt x="896" y="4367"/>
                    </a:lnTo>
                    <a:lnTo>
                      <a:pt x="977" y="4232"/>
                    </a:lnTo>
                    <a:lnTo>
                      <a:pt x="1140" y="4015"/>
                    </a:lnTo>
                    <a:lnTo>
                      <a:pt x="1194" y="3852"/>
                    </a:lnTo>
                    <a:lnTo>
                      <a:pt x="1167" y="3771"/>
                    </a:lnTo>
                    <a:lnTo>
                      <a:pt x="1140" y="3771"/>
                    </a:lnTo>
                    <a:lnTo>
                      <a:pt x="1059" y="3798"/>
                    </a:lnTo>
                    <a:lnTo>
                      <a:pt x="1032" y="3825"/>
                    </a:lnTo>
                    <a:lnTo>
                      <a:pt x="1004" y="3798"/>
                    </a:lnTo>
                    <a:lnTo>
                      <a:pt x="1004" y="3771"/>
                    </a:lnTo>
                    <a:lnTo>
                      <a:pt x="1059" y="3635"/>
                    </a:lnTo>
                    <a:lnTo>
                      <a:pt x="1113" y="3581"/>
                    </a:lnTo>
                    <a:lnTo>
                      <a:pt x="1411" y="3418"/>
                    </a:lnTo>
                    <a:lnTo>
                      <a:pt x="1466" y="3391"/>
                    </a:lnTo>
                    <a:lnTo>
                      <a:pt x="1520" y="3418"/>
                    </a:lnTo>
                    <a:lnTo>
                      <a:pt x="1574" y="3499"/>
                    </a:lnTo>
                    <a:lnTo>
                      <a:pt x="1628" y="3527"/>
                    </a:lnTo>
                    <a:lnTo>
                      <a:pt x="1710" y="3499"/>
                    </a:lnTo>
                    <a:lnTo>
                      <a:pt x="1818" y="3418"/>
                    </a:lnTo>
                    <a:lnTo>
                      <a:pt x="1981" y="3391"/>
                    </a:lnTo>
                    <a:lnTo>
                      <a:pt x="2008" y="3337"/>
                    </a:lnTo>
                    <a:lnTo>
                      <a:pt x="2089" y="3228"/>
                    </a:lnTo>
                    <a:lnTo>
                      <a:pt x="2171" y="3147"/>
                    </a:lnTo>
                    <a:lnTo>
                      <a:pt x="2198" y="3093"/>
                    </a:lnTo>
                    <a:lnTo>
                      <a:pt x="2225" y="3038"/>
                    </a:lnTo>
                    <a:lnTo>
                      <a:pt x="2198" y="2984"/>
                    </a:lnTo>
                    <a:lnTo>
                      <a:pt x="2117" y="2930"/>
                    </a:lnTo>
                    <a:lnTo>
                      <a:pt x="1981" y="2848"/>
                    </a:lnTo>
                    <a:lnTo>
                      <a:pt x="1872" y="2794"/>
                    </a:lnTo>
                    <a:lnTo>
                      <a:pt x="1845" y="2740"/>
                    </a:lnTo>
                    <a:lnTo>
                      <a:pt x="1818" y="2686"/>
                    </a:lnTo>
                    <a:lnTo>
                      <a:pt x="1710" y="2659"/>
                    </a:lnTo>
                    <a:lnTo>
                      <a:pt x="1683" y="2631"/>
                    </a:lnTo>
                    <a:lnTo>
                      <a:pt x="1683" y="2604"/>
                    </a:lnTo>
                    <a:lnTo>
                      <a:pt x="1683" y="2577"/>
                    </a:lnTo>
                    <a:lnTo>
                      <a:pt x="1628" y="2550"/>
                    </a:lnTo>
                    <a:lnTo>
                      <a:pt x="1547" y="2550"/>
                    </a:lnTo>
                    <a:lnTo>
                      <a:pt x="1493" y="2631"/>
                    </a:lnTo>
                    <a:lnTo>
                      <a:pt x="1438" y="2713"/>
                    </a:lnTo>
                    <a:lnTo>
                      <a:pt x="1384" y="2740"/>
                    </a:lnTo>
                    <a:lnTo>
                      <a:pt x="1303" y="2713"/>
                    </a:lnTo>
                    <a:lnTo>
                      <a:pt x="1303" y="2659"/>
                    </a:lnTo>
                    <a:lnTo>
                      <a:pt x="1330" y="2577"/>
                    </a:lnTo>
                    <a:lnTo>
                      <a:pt x="1411" y="2442"/>
                    </a:lnTo>
                    <a:lnTo>
                      <a:pt x="1438" y="2387"/>
                    </a:lnTo>
                    <a:lnTo>
                      <a:pt x="1438" y="2306"/>
                    </a:lnTo>
                    <a:lnTo>
                      <a:pt x="1438" y="2252"/>
                    </a:lnTo>
                    <a:lnTo>
                      <a:pt x="1411" y="2170"/>
                    </a:lnTo>
                    <a:lnTo>
                      <a:pt x="1384" y="2143"/>
                    </a:lnTo>
                    <a:lnTo>
                      <a:pt x="1384" y="2116"/>
                    </a:lnTo>
                    <a:lnTo>
                      <a:pt x="1357" y="2089"/>
                    </a:lnTo>
                    <a:lnTo>
                      <a:pt x="1357" y="2062"/>
                    </a:lnTo>
                    <a:lnTo>
                      <a:pt x="1384" y="2008"/>
                    </a:lnTo>
                    <a:lnTo>
                      <a:pt x="1411" y="1953"/>
                    </a:lnTo>
                    <a:lnTo>
                      <a:pt x="1438" y="1899"/>
                    </a:lnTo>
                    <a:lnTo>
                      <a:pt x="1520" y="1845"/>
                    </a:lnTo>
                    <a:lnTo>
                      <a:pt x="1547" y="1764"/>
                    </a:lnTo>
                    <a:lnTo>
                      <a:pt x="1520" y="1628"/>
                    </a:lnTo>
                    <a:lnTo>
                      <a:pt x="1520" y="1601"/>
                    </a:lnTo>
                    <a:lnTo>
                      <a:pt x="1547" y="1492"/>
                    </a:lnTo>
                    <a:lnTo>
                      <a:pt x="1574" y="1465"/>
                    </a:lnTo>
                    <a:lnTo>
                      <a:pt x="1628" y="1411"/>
                    </a:lnTo>
                    <a:lnTo>
                      <a:pt x="1628" y="1384"/>
                    </a:lnTo>
                    <a:lnTo>
                      <a:pt x="1628" y="1248"/>
                    </a:lnTo>
                    <a:lnTo>
                      <a:pt x="1655" y="1194"/>
                    </a:lnTo>
                    <a:lnTo>
                      <a:pt x="1710" y="1248"/>
                    </a:lnTo>
                    <a:lnTo>
                      <a:pt x="1737" y="1221"/>
                    </a:lnTo>
                    <a:lnTo>
                      <a:pt x="1764" y="1194"/>
                    </a:lnTo>
                    <a:lnTo>
                      <a:pt x="1845" y="1302"/>
                    </a:lnTo>
                    <a:lnTo>
                      <a:pt x="1900" y="1085"/>
                    </a:lnTo>
                    <a:lnTo>
                      <a:pt x="1981" y="1113"/>
                    </a:lnTo>
                    <a:lnTo>
                      <a:pt x="2008" y="1167"/>
                    </a:lnTo>
                    <a:lnTo>
                      <a:pt x="2008" y="1194"/>
                    </a:lnTo>
                    <a:lnTo>
                      <a:pt x="2008" y="1221"/>
                    </a:lnTo>
                    <a:lnTo>
                      <a:pt x="2035" y="1248"/>
                    </a:lnTo>
                    <a:lnTo>
                      <a:pt x="2062" y="1248"/>
                    </a:lnTo>
                    <a:lnTo>
                      <a:pt x="2089" y="1302"/>
                    </a:lnTo>
                    <a:lnTo>
                      <a:pt x="2117" y="1330"/>
                    </a:lnTo>
                    <a:lnTo>
                      <a:pt x="2117" y="1465"/>
                    </a:lnTo>
                    <a:lnTo>
                      <a:pt x="2144" y="1519"/>
                    </a:lnTo>
                    <a:lnTo>
                      <a:pt x="2198" y="1547"/>
                    </a:lnTo>
                    <a:lnTo>
                      <a:pt x="2225" y="1465"/>
                    </a:lnTo>
                    <a:lnTo>
                      <a:pt x="2225" y="1113"/>
                    </a:lnTo>
                    <a:lnTo>
                      <a:pt x="2198" y="977"/>
                    </a:lnTo>
                    <a:lnTo>
                      <a:pt x="2171" y="977"/>
                    </a:lnTo>
                    <a:lnTo>
                      <a:pt x="2171" y="950"/>
                    </a:lnTo>
                    <a:lnTo>
                      <a:pt x="2144" y="950"/>
                    </a:lnTo>
                    <a:lnTo>
                      <a:pt x="2117" y="896"/>
                    </a:lnTo>
                    <a:lnTo>
                      <a:pt x="2144" y="868"/>
                    </a:lnTo>
                    <a:lnTo>
                      <a:pt x="2171" y="787"/>
                    </a:lnTo>
                    <a:lnTo>
                      <a:pt x="2171" y="760"/>
                    </a:lnTo>
                    <a:lnTo>
                      <a:pt x="2171" y="679"/>
                    </a:lnTo>
                    <a:lnTo>
                      <a:pt x="2117" y="624"/>
                    </a:lnTo>
                    <a:lnTo>
                      <a:pt x="2035" y="489"/>
                    </a:lnTo>
                    <a:lnTo>
                      <a:pt x="1981" y="407"/>
                    </a:lnTo>
                    <a:lnTo>
                      <a:pt x="1764" y="245"/>
                    </a:lnTo>
                    <a:lnTo>
                      <a:pt x="1710" y="190"/>
                    </a:lnTo>
                    <a:lnTo>
                      <a:pt x="1683" y="109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5093275" y="3669175"/>
                <a:ext cx="282800" cy="164800"/>
              </a:xfrm>
              <a:custGeom>
                <a:rect b="b" l="l" r="r" t="t"/>
                <a:pathLst>
                  <a:path extrusionOk="0" h="6592" w="11312">
                    <a:moveTo>
                      <a:pt x="5046" y="0"/>
                    </a:moveTo>
                    <a:lnTo>
                      <a:pt x="4910" y="27"/>
                    </a:lnTo>
                    <a:lnTo>
                      <a:pt x="4639" y="109"/>
                    </a:lnTo>
                    <a:lnTo>
                      <a:pt x="4558" y="136"/>
                    </a:lnTo>
                    <a:lnTo>
                      <a:pt x="4503" y="136"/>
                    </a:lnTo>
                    <a:lnTo>
                      <a:pt x="4368" y="190"/>
                    </a:lnTo>
                    <a:lnTo>
                      <a:pt x="4259" y="244"/>
                    </a:lnTo>
                    <a:lnTo>
                      <a:pt x="4151" y="299"/>
                    </a:lnTo>
                    <a:lnTo>
                      <a:pt x="4097" y="299"/>
                    </a:lnTo>
                    <a:lnTo>
                      <a:pt x="3907" y="434"/>
                    </a:lnTo>
                    <a:lnTo>
                      <a:pt x="3880" y="461"/>
                    </a:lnTo>
                    <a:lnTo>
                      <a:pt x="3825" y="597"/>
                    </a:lnTo>
                    <a:lnTo>
                      <a:pt x="3798" y="624"/>
                    </a:lnTo>
                    <a:lnTo>
                      <a:pt x="3771" y="651"/>
                    </a:lnTo>
                    <a:lnTo>
                      <a:pt x="3581" y="705"/>
                    </a:lnTo>
                    <a:lnTo>
                      <a:pt x="3500" y="760"/>
                    </a:lnTo>
                    <a:lnTo>
                      <a:pt x="3419" y="814"/>
                    </a:lnTo>
                    <a:lnTo>
                      <a:pt x="3256" y="977"/>
                    </a:lnTo>
                    <a:lnTo>
                      <a:pt x="3174" y="1139"/>
                    </a:lnTo>
                    <a:lnTo>
                      <a:pt x="3147" y="1167"/>
                    </a:lnTo>
                    <a:lnTo>
                      <a:pt x="3093" y="1167"/>
                    </a:lnTo>
                    <a:lnTo>
                      <a:pt x="2822" y="1275"/>
                    </a:lnTo>
                    <a:lnTo>
                      <a:pt x="2171" y="1384"/>
                    </a:lnTo>
                    <a:lnTo>
                      <a:pt x="2144" y="1411"/>
                    </a:lnTo>
                    <a:lnTo>
                      <a:pt x="2117" y="1438"/>
                    </a:lnTo>
                    <a:lnTo>
                      <a:pt x="2062" y="1465"/>
                    </a:lnTo>
                    <a:lnTo>
                      <a:pt x="1981" y="1465"/>
                    </a:lnTo>
                    <a:lnTo>
                      <a:pt x="1927" y="1492"/>
                    </a:lnTo>
                    <a:lnTo>
                      <a:pt x="1927" y="1438"/>
                    </a:lnTo>
                    <a:lnTo>
                      <a:pt x="1954" y="1411"/>
                    </a:lnTo>
                    <a:lnTo>
                      <a:pt x="2008" y="1302"/>
                    </a:lnTo>
                    <a:lnTo>
                      <a:pt x="1872" y="1302"/>
                    </a:lnTo>
                    <a:lnTo>
                      <a:pt x="1845" y="1329"/>
                    </a:lnTo>
                    <a:lnTo>
                      <a:pt x="1818" y="1356"/>
                    </a:lnTo>
                    <a:lnTo>
                      <a:pt x="1710" y="1356"/>
                    </a:lnTo>
                    <a:lnTo>
                      <a:pt x="1655" y="1384"/>
                    </a:lnTo>
                    <a:lnTo>
                      <a:pt x="1628" y="1384"/>
                    </a:lnTo>
                    <a:lnTo>
                      <a:pt x="1520" y="1411"/>
                    </a:lnTo>
                    <a:lnTo>
                      <a:pt x="1493" y="1465"/>
                    </a:lnTo>
                    <a:lnTo>
                      <a:pt x="1439" y="1492"/>
                    </a:lnTo>
                    <a:lnTo>
                      <a:pt x="1303" y="1492"/>
                    </a:lnTo>
                    <a:lnTo>
                      <a:pt x="1005" y="1600"/>
                    </a:lnTo>
                    <a:lnTo>
                      <a:pt x="977" y="1682"/>
                    </a:lnTo>
                    <a:lnTo>
                      <a:pt x="1005" y="1763"/>
                    </a:lnTo>
                    <a:lnTo>
                      <a:pt x="1167" y="1926"/>
                    </a:lnTo>
                    <a:lnTo>
                      <a:pt x="1086" y="1953"/>
                    </a:lnTo>
                    <a:lnTo>
                      <a:pt x="1059" y="1953"/>
                    </a:lnTo>
                    <a:lnTo>
                      <a:pt x="1086" y="2034"/>
                    </a:lnTo>
                    <a:lnTo>
                      <a:pt x="1086" y="2143"/>
                    </a:lnTo>
                    <a:lnTo>
                      <a:pt x="1086" y="2224"/>
                    </a:lnTo>
                    <a:lnTo>
                      <a:pt x="1032" y="2251"/>
                    </a:lnTo>
                    <a:lnTo>
                      <a:pt x="1032" y="2306"/>
                    </a:lnTo>
                    <a:lnTo>
                      <a:pt x="1032" y="2414"/>
                    </a:lnTo>
                    <a:lnTo>
                      <a:pt x="1032" y="2468"/>
                    </a:lnTo>
                    <a:lnTo>
                      <a:pt x="977" y="2550"/>
                    </a:lnTo>
                    <a:lnTo>
                      <a:pt x="977" y="2604"/>
                    </a:lnTo>
                    <a:lnTo>
                      <a:pt x="950" y="2631"/>
                    </a:lnTo>
                    <a:lnTo>
                      <a:pt x="869" y="2740"/>
                    </a:lnTo>
                    <a:lnTo>
                      <a:pt x="815" y="2902"/>
                    </a:lnTo>
                    <a:lnTo>
                      <a:pt x="788" y="2930"/>
                    </a:lnTo>
                    <a:lnTo>
                      <a:pt x="706" y="2957"/>
                    </a:lnTo>
                    <a:lnTo>
                      <a:pt x="435" y="3011"/>
                    </a:lnTo>
                    <a:lnTo>
                      <a:pt x="354" y="3038"/>
                    </a:lnTo>
                    <a:lnTo>
                      <a:pt x="326" y="3092"/>
                    </a:lnTo>
                    <a:lnTo>
                      <a:pt x="299" y="3119"/>
                    </a:lnTo>
                    <a:lnTo>
                      <a:pt x="272" y="3119"/>
                    </a:lnTo>
                    <a:lnTo>
                      <a:pt x="272" y="3147"/>
                    </a:lnTo>
                    <a:lnTo>
                      <a:pt x="272" y="3201"/>
                    </a:lnTo>
                    <a:lnTo>
                      <a:pt x="191" y="3445"/>
                    </a:lnTo>
                    <a:lnTo>
                      <a:pt x="164" y="3472"/>
                    </a:lnTo>
                    <a:lnTo>
                      <a:pt x="109" y="3499"/>
                    </a:lnTo>
                    <a:lnTo>
                      <a:pt x="1" y="3553"/>
                    </a:lnTo>
                    <a:lnTo>
                      <a:pt x="1" y="3581"/>
                    </a:lnTo>
                    <a:lnTo>
                      <a:pt x="1" y="3662"/>
                    </a:lnTo>
                    <a:lnTo>
                      <a:pt x="28" y="3689"/>
                    </a:lnTo>
                    <a:lnTo>
                      <a:pt x="82" y="3716"/>
                    </a:lnTo>
                    <a:lnTo>
                      <a:pt x="191" y="3743"/>
                    </a:lnTo>
                    <a:lnTo>
                      <a:pt x="462" y="3716"/>
                    </a:lnTo>
                    <a:lnTo>
                      <a:pt x="598" y="3716"/>
                    </a:lnTo>
                    <a:lnTo>
                      <a:pt x="733" y="3770"/>
                    </a:lnTo>
                    <a:lnTo>
                      <a:pt x="760" y="3798"/>
                    </a:lnTo>
                    <a:lnTo>
                      <a:pt x="815" y="3825"/>
                    </a:lnTo>
                    <a:lnTo>
                      <a:pt x="815" y="3852"/>
                    </a:lnTo>
                    <a:lnTo>
                      <a:pt x="842" y="3960"/>
                    </a:lnTo>
                    <a:lnTo>
                      <a:pt x="869" y="3960"/>
                    </a:lnTo>
                    <a:lnTo>
                      <a:pt x="923" y="3933"/>
                    </a:lnTo>
                    <a:lnTo>
                      <a:pt x="1032" y="3879"/>
                    </a:lnTo>
                    <a:lnTo>
                      <a:pt x="1167" y="3852"/>
                    </a:lnTo>
                    <a:lnTo>
                      <a:pt x="1194" y="3825"/>
                    </a:lnTo>
                    <a:lnTo>
                      <a:pt x="1276" y="3770"/>
                    </a:lnTo>
                    <a:lnTo>
                      <a:pt x="1303" y="3716"/>
                    </a:lnTo>
                    <a:lnTo>
                      <a:pt x="1303" y="3662"/>
                    </a:lnTo>
                    <a:lnTo>
                      <a:pt x="1167" y="3581"/>
                    </a:lnTo>
                    <a:lnTo>
                      <a:pt x="1113" y="3499"/>
                    </a:lnTo>
                    <a:lnTo>
                      <a:pt x="1113" y="3445"/>
                    </a:lnTo>
                    <a:lnTo>
                      <a:pt x="1249" y="3526"/>
                    </a:lnTo>
                    <a:lnTo>
                      <a:pt x="1330" y="3553"/>
                    </a:lnTo>
                    <a:lnTo>
                      <a:pt x="1439" y="3526"/>
                    </a:lnTo>
                    <a:lnTo>
                      <a:pt x="1466" y="3553"/>
                    </a:lnTo>
                    <a:lnTo>
                      <a:pt x="1520" y="3581"/>
                    </a:lnTo>
                    <a:lnTo>
                      <a:pt x="1520" y="3635"/>
                    </a:lnTo>
                    <a:lnTo>
                      <a:pt x="1520" y="3662"/>
                    </a:lnTo>
                    <a:lnTo>
                      <a:pt x="1493" y="3716"/>
                    </a:lnTo>
                    <a:lnTo>
                      <a:pt x="1520" y="3743"/>
                    </a:lnTo>
                    <a:lnTo>
                      <a:pt x="1520" y="3770"/>
                    </a:lnTo>
                    <a:lnTo>
                      <a:pt x="1547" y="3770"/>
                    </a:lnTo>
                    <a:lnTo>
                      <a:pt x="1628" y="3879"/>
                    </a:lnTo>
                    <a:lnTo>
                      <a:pt x="1764" y="3879"/>
                    </a:lnTo>
                    <a:lnTo>
                      <a:pt x="1737" y="3825"/>
                    </a:lnTo>
                    <a:lnTo>
                      <a:pt x="1764" y="3798"/>
                    </a:lnTo>
                    <a:lnTo>
                      <a:pt x="1791" y="3798"/>
                    </a:lnTo>
                    <a:lnTo>
                      <a:pt x="1818" y="3770"/>
                    </a:lnTo>
                    <a:lnTo>
                      <a:pt x="1900" y="3770"/>
                    </a:lnTo>
                    <a:lnTo>
                      <a:pt x="1900" y="3798"/>
                    </a:lnTo>
                    <a:lnTo>
                      <a:pt x="2117" y="3798"/>
                    </a:lnTo>
                    <a:lnTo>
                      <a:pt x="2171" y="3825"/>
                    </a:lnTo>
                    <a:lnTo>
                      <a:pt x="2252" y="3906"/>
                    </a:lnTo>
                    <a:lnTo>
                      <a:pt x="2306" y="3933"/>
                    </a:lnTo>
                    <a:lnTo>
                      <a:pt x="2361" y="3960"/>
                    </a:lnTo>
                    <a:lnTo>
                      <a:pt x="2415" y="3933"/>
                    </a:lnTo>
                    <a:lnTo>
                      <a:pt x="2496" y="3933"/>
                    </a:lnTo>
                    <a:lnTo>
                      <a:pt x="2551" y="3906"/>
                    </a:lnTo>
                    <a:lnTo>
                      <a:pt x="2632" y="3933"/>
                    </a:lnTo>
                    <a:lnTo>
                      <a:pt x="2578" y="3987"/>
                    </a:lnTo>
                    <a:lnTo>
                      <a:pt x="2578" y="4069"/>
                    </a:lnTo>
                    <a:lnTo>
                      <a:pt x="2632" y="4123"/>
                    </a:lnTo>
                    <a:lnTo>
                      <a:pt x="2713" y="4123"/>
                    </a:lnTo>
                    <a:lnTo>
                      <a:pt x="2795" y="4096"/>
                    </a:lnTo>
                    <a:lnTo>
                      <a:pt x="2822" y="4042"/>
                    </a:lnTo>
                    <a:lnTo>
                      <a:pt x="2849" y="3960"/>
                    </a:lnTo>
                    <a:lnTo>
                      <a:pt x="2849" y="3852"/>
                    </a:lnTo>
                    <a:lnTo>
                      <a:pt x="2930" y="3933"/>
                    </a:lnTo>
                    <a:lnTo>
                      <a:pt x="2903" y="4042"/>
                    </a:lnTo>
                    <a:lnTo>
                      <a:pt x="2876" y="4150"/>
                    </a:lnTo>
                    <a:lnTo>
                      <a:pt x="2903" y="4232"/>
                    </a:lnTo>
                    <a:lnTo>
                      <a:pt x="2957" y="4204"/>
                    </a:lnTo>
                    <a:lnTo>
                      <a:pt x="3093" y="4069"/>
                    </a:lnTo>
                    <a:lnTo>
                      <a:pt x="3120" y="4042"/>
                    </a:lnTo>
                    <a:lnTo>
                      <a:pt x="3174" y="4042"/>
                    </a:lnTo>
                    <a:lnTo>
                      <a:pt x="3174" y="4069"/>
                    </a:lnTo>
                    <a:lnTo>
                      <a:pt x="3147" y="4123"/>
                    </a:lnTo>
                    <a:lnTo>
                      <a:pt x="3256" y="4096"/>
                    </a:lnTo>
                    <a:lnTo>
                      <a:pt x="3446" y="4015"/>
                    </a:lnTo>
                    <a:lnTo>
                      <a:pt x="3500" y="4015"/>
                    </a:lnTo>
                    <a:lnTo>
                      <a:pt x="3473" y="4042"/>
                    </a:lnTo>
                    <a:lnTo>
                      <a:pt x="3419" y="4096"/>
                    </a:lnTo>
                    <a:lnTo>
                      <a:pt x="3391" y="4123"/>
                    </a:lnTo>
                    <a:lnTo>
                      <a:pt x="3283" y="4150"/>
                    </a:lnTo>
                    <a:lnTo>
                      <a:pt x="3256" y="4177"/>
                    </a:lnTo>
                    <a:lnTo>
                      <a:pt x="3202" y="4204"/>
                    </a:lnTo>
                    <a:lnTo>
                      <a:pt x="3202" y="4259"/>
                    </a:lnTo>
                    <a:lnTo>
                      <a:pt x="3174" y="4394"/>
                    </a:lnTo>
                    <a:lnTo>
                      <a:pt x="3202" y="4394"/>
                    </a:lnTo>
                    <a:lnTo>
                      <a:pt x="3202" y="4421"/>
                    </a:lnTo>
                    <a:lnTo>
                      <a:pt x="3229" y="4448"/>
                    </a:lnTo>
                    <a:lnTo>
                      <a:pt x="3256" y="4448"/>
                    </a:lnTo>
                    <a:lnTo>
                      <a:pt x="3256" y="4476"/>
                    </a:lnTo>
                    <a:lnTo>
                      <a:pt x="3229" y="4503"/>
                    </a:lnTo>
                    <a:lnTo>
                      <a:pt x="3256" y="4557"/>
                    </a:lnTo>
                    <a:lnTo>
                      <a:pt x="3283" y="4584"/>
                    </a:lnTo>
                    <a:lnTo>
                      <a:pt x="3310" y="4557"/>
                    </a:lnTo>
                    <a:lnTo>
                      <a:pt x="3446" y="4530"/>
                    </a:lnTo>
                    <a:lnTo>
                      <a:pt x="3554" y="4476"/>
                    </a:lnTo>
                    <a:lnTo>
                      <a:pt x="3636" y="4476"/>
                    </a:lnTo>
                    <a:lnTo>
                      <a:pt x="3636" y="4557"/>
                    </a:lnTo>
                    <a:lnTo>
                      <a:pt x="3636" y="4611"/>
                    </a:lnTo>
                    <a:lnTo>
                      <a:pt x="3581" y="4665"/>
                    </a:lnTo>
                    <a:lnTo>
                      <a:pt x="3527" y="4693"/>
                    </a:lnTo>
                    <a:lnTo>
                      <a:pt x="3473" y="4747"/>
                    </a:lnTo>
                    <a:lnTo>
                      <a:pt x="3446" y="4801"/>
                    </a:lnTo>
                    <a:lnTo>
                      <a:pt x="3391" y="4855"/>
                    </a:lnTo>
                    <a:lnTo>
                      <a:pt x="3310" y="4910"/>
                    </a:lnTo>
                    <a:lnTo>
                      <a:pt x="3364" y="4964"/>
                    </a:lnTo>
                    <a:lnTo>
                      <a:pt x="3364" y="5018"/>
                    </a:lnTo>
                    <a:lnTo>
                      <a:pt x="3364" y="5045"/>
                    </a:lnTo>
                    <a:lnTo>
                      <a:pt x="3364" y="5154"/>
                    </a:lnTo>
                    <a:lnTo>
                      <a:pt x="3364" y="5208"/>
                    </a:lnTo>
                    <a:lnTo>
                      <a:pt x="3391" y="5235"/>
                    </a:lnTo>
                    <a:lnTo>
                      <a:pt x="3446" y="5235"/>
                    </a:lnTo>
                    <a:lnTo>
                      <a:pt x="3473" y="5262"/>
                    </a:lnTo>
                    <a:lnTo>
                      <a:pt x="3500" y="5289"/>
                    </a:lnTo>
                    <a:lnTo>
                      <a:pt x="3473" y="5316"/>
                    </a:lnTo>
                    <a:lnTo>
                      <a:pt x="3473" y="5371"/>
                    </a:lnTo>
                    <a:lnTo>
                      <a:pt x="3473" y="5398"/>
                    </a:lnTo>
                    <a:lnTo>
                      <a:pt x="3473" y="5425"/>
                    </a:lnTo>
                    <a:lnTo>
                      <a:pt x="3500" y="5452"/>
                    </a:lnTo>
                    <a:lnTo>
                      <a:pt x="3581" y="5506"/>
                    </a:lnTo>
                    <a:lnTo>
                      <a:pt x="3663" y="5615"/>
                    </a:lnTo>
                    <a:lnTo>
                      <a:pt x="3744" y="5615"/>
                    </a:lnTo>
                    <a:lnTo>
                      <a:pt x="3907" y="5561"/>
                    </a:lnTo>
                    <a:lnTo>
                      <a:pt x="3988" y="5561"/>
                    </a:lnTo>
                    <a:lnTo>
                      <a:pt x="3907" y="5588"/>
                    </a:lnTo>
                    <a:lnTo>
                      <a:pt x="3880" y="5615"/>
                    </a:lnTo>
                    <a:lnTo>
                      <a:pt x="3853" y="5642"/>
                    </a:lnTo>
                    <a:lnTo>
                      <a:pt x="3825" y="5669"/>
                    </a:lnTo>
                    <a:lnTo>
                      <a:pt x="3744" y="5723"/>
                    </a:lnTo>
                    <a:lnTo>
                      <a:pt x="3717" y="5750"/>
                    </a:lnTo>
                    <a:lnTo>
                      <a:pt x="3717" y="5832"/>
                    </a:lnTo>
                    <a:lnTo>
                      <a:pt x="3825" y="5913"/>
                    </a:lnTo>
                    <a:lnTo>
                      <a:pt x="4287" y="6103"/>
                    </a:lnTo>
                    <a:lnTo>
                      <a:pt x="4368" y="6157"/>
                    </a:lnTo>
                    <a:lnTo>
                      <a:pt x="4422" y="6239"/>
                    </a:lnTo>
                    <a:lnTo>
                      <a:pt x="4476" y="6320"/>
                    </a:lnTo>
                    <a:lnTo>
                      <a:pt x="4531" y="6401"/>
                    </a:lnTo>
                    <a:lnTo>
                      <a:pt x="4612" y="6456"/>
                    </a:lnTo>
                    <a:lnTo>
                      <a:pt x="4748" y="6456"/>
                    </a:lnTo>
                    <a:lnTo>
                      <a:pt x="4883" y="6429"/>
                    </a:lnTo>
                    <a:lnTo>
                      <a:pt x="5100" y="6293"/>
                    </a:lnTo>
                    <a:lnTo>
                      <a:pt x="5344" y="6239"/>
                    </a:lnTo>
                    <a:lnTo>
                      <a:pt x="5399" y="6212"/>
                    </a:lnTo>
                    <a:lnTo>
                      <a:pt x="5453" y="6184"/>
                    </a:lnTo>
                    <a:lnTo>
                      <a:pt x="5534" y="6184"/>
                    </a:lnTo>
                    <a:lnTo>
                      <a:pt x="5616" y="6239"/>
                    </a:lnTo>
                    <a:lnTo>
                      <a:pt x="5643" y="6266"/>
                    </a:lnTo>
                    <a:lnTo>
                      <a:pt x="5670" y="6347"/>
                    </a:lnTo>
                    <a:lnTo>
                      <a:pt x="5697" y="6429"/>
                    </a:lnTo>
                    <a:lnTo>
                      <a:pt x="5724" y="6483"/>
                    </a:lnTo>
                    <a:lnTo>
                      <a:pt x="5805" y="6510"/>
                    </a:lnTo>
                    <a:lnTo>
                      <a:pt x="5833" y="6537"/>
                    </a:lnTo>
                    <a:lnTo>
                      <a:pt x="5860" y="6564"/>
                    </a:lnTo>
                    <a:lnTo>
                      <a:pt x="5887" y="6591"/>
                    </a:lnTo>
                    <a:lnTo>
                      <a:pt x="5941" y="6591"/>
                    </a:lnTo>
                    <a:lnTo>
                      <a:pt x="6185" y="6429"/>
                    </a:lnTo>
                    <a:lnTo>
                      <a:pt x="6267" y="6401"/>
                    </a:lnTo>
                    <a:lnTo>
                      <a:pt x="6321" y="6374"/>
                    </a:lnTo>
                    <a:lnTo>
                      <a:pt x="6402" y="6401"/>
                    </a:lnTo>
                    <a:lnTo>
                      <a:pt x="6619" y="6510"/>
                    </a:lnTo>
                    <a:lnTo>
                      <a:pt x="6755" y="6510"/>
                    </a:lnTo>
                    <a:lnTo>
                      <a:pt x="6890" y="6483"/>
                    </a:lnTo>
                    <a:lnTo>
                      <a:pt x="7026" y="6401"/>
                    </a:lnTo>
                    <a:lnTo>
                      <a:pt x="7189" y="6374"/>
                    </a:lnTo>
                    <a:lnTo>
                      <a:pt x="7352" y="6374"/>
                    </a:lnTo>
                    <a:lnTo>
                      <a:pt x="7406" y="6347"/>
                    </a:lnTo>
                    <a:lnTo>
                      <a:pt x="7541" y="6293"/>
                    </a:lnTo>
                    <a:lnTo>
                      <a:pt x="7623" y="6266"/>
                    </a:lnTo>
                    <a:lnTo>
                      <a:pt x="7758" y="6293"/>
                    </a:lnTo>
                    <a:lnTo>
                      <a:pt x="7894" y="6239"/>
                    </a:lnTo>
                    <a:lnTo>
                      <a:pt x="7975" y="6239"/>
                    </a:lnTo>
                    <a:lnTo>
                      <a:pt x="8002" y="6266"/>
                    </a:lnTo>
                    <a:lnTo>
                      <a:pt x="8030" y="6293"/>
                    </a:lnTo>
                    <a:lnTo>
                      <a:pt x="8355" y="6293"/>
                    </a:lnTo>
                    <a:lnTo>
                      <a:pt x="8464" y="6347"/>
                    </a:lnTo>
                    <a:lnTo>
                      <a:pt x="8572" y="6320"/>
                    </a:lnTo>
                    <a:lnTo>
                      <a:pt x="8708" y="6320"/>
                    </a:lnTo>
                    <a:lnTo>
                      <a:pt x="8681" y="6266"/>
                    </a:lnTo>
                    <a:lnTo>
                      <a:pt x="8681" y="6239"/>
                    </a:lnTo>
                    <a:lnTo>
                      <a:pt x="8735" y="6266"/>
                    </a:lnTo>
                    <a:lnTo>
                      <a:pt x="8762" y="6347"/>
                    </a:lnTo>
                    <a:lnTo>
                      <a:pt x="8816" y="6374"/>
                    </a:lnTo>
                    <a:lnTo>
                      <a:pt x="8870" y="6347"/>
                    </a:lnTo>
                    <a:lnTo>
                      <a:pt x="8925" y="6293"/>
                    </a:lnTo>
                    <a:lnTo>
                      <a:pt x="8979" y="6157"/>
                    </a:lnTo>
                    <a:lnTo>
                      <a:pt x="8979" y="6212"/>
                    </a:lnTo>
                    <a:lnTo>
                      <a:pt x="8979" y="6347"/>
                    </a:lnTo>
                    <a:lnTo>
                      <a:pt x="9033" y="6320"/>
                    </a:lnTo>
                    <a:lnTo>
                      <a:pt x="9087" y="6293"/>
                    </a:lnTo>
                    <a:lnTo>
                      <a:pt x="9115" y="6320"/>
                    </a:lnTo>
                    <a:lnTo>
                      <a:pt x="9115" y="6347"/>
                    </a:lnTo>
                    <a:lnTo>
                      <a:pt x="9169" y="6347"/>
                    </a:lnTo>
                    <a:lnTo>
                      <a:pt x="9169" y="6320"/>
                    </a:lnTo>
                    <a:lnTo>
                      <a:pt x="9196" y="6266"/>
                    </a:lnTo>
                    <a:lnTo>
                      <a:pt x="9277" y="6239"/>
                    </a:lnTo>
                    <a:lnTo>
                      <a:pt x="9332" y="6212"/>
                    </a:lnTo>
                    <a:lnTo>
                      <a:pt x="9359" y="6212"/>
                    </a:lnTo>
                    <a:lnTo>
                      <a:pt x="9386" y="6130"/>
                    </a:lnTo>
                    <a:lnTo>
                      <a:pt x="9494" y="6130"/>
                    </a:lnTo>
                    <a:cubicBezTo>
                      <a:pt x="9576" y="5940"/>
                      <a:pt x="9738" y="5778"/>
                      <a:pt x="9983" y="5778"/>
                    </a:cubicBezTo>
                    <a:cubicBezTo>
                      <a:pt x="10064" y="5778"/>
                      <a:pt x="10118" y="5778"/>
                      <a:pt x="10172" y="5750"/>
                    </a:cubicBezTo>
                    <a:cubicBezTo>
                      <a:pt x="10254" y="5642"/>
                      <a:pt x="10389" y="5588"/>
                      <a:pt x="10552" y="5561"/>
                    </a:cubicBezTo>
                    <a:cubicBezTo>
                      <a:pt x="10579" y="5561"/>
                      <a:pt x="10606" y="5506"/>
                      <a:pt x="10661" y="5452"/>
                    </a:cubicBezTo>
                    <a:cubicBezTo>
                      <a:pt x="10688" y="5371"/>
                      <a:pt x="10742" y="5316"/>
                      <a:pt x="10796" y="5235"/>
                    </a:cubicBezTo>
                    <a:lnTo>
                      <a:pt x="10688" y="4693"/>
                    </a:lnTo>
                    <a:lnTo>
                      <a:pt x="10633" y="4557"/>
                    </a:lnTo>
                    <a:lnTo>
                      <a:pt x="10633" y="4530"/>
                    </a:lnTo>
                    <a:lnTo>
                      <a:pt x="10661" y="4476"/>
                    </a:lnTo>
                    <a:lnTo>
                      <a:pt x="10661" y="4448"/>
                    </a:lnTo>
                    <a:lnTo>
                      <a:pt x="10715" y="4421"/>
                    </a:lnTo>
                    <a:lnTo>
                      <a:pt x="10769" y="4421"/>
                    </a:lnTo>
                    <a:lnTo>
                      <a:pt x="10823" y="4367"/>
                    </a:lnTo>
                    <a:lnTo>
                      <a:pt x="10878" y="4340"/>
                    </a:lnTo>
                    <a:lnTo>
                      <a:pt x="11040" y="4150"/>
                    </a:lnTo>
                    <a:lnTo>
                      <a:pt x="11095" y="4096"/>
                    </a:lnTo>
                    <a:lnTo>
                      <a:pt x="11095" y="4042"/>
                    </a:lnTo>
                    <a:lnTo>
                      <a:pt x="11122" y="3825"/>
                    </a:lnTo>
                    <a:lnTo>
                      <a:pt x="11122" y="3689"/>
                    </a:lnTo>
                    <a:lnTo>
                      <a:pt x="11176" y="3635"/>
                    </a:lnTo>
                    <a:lnTo>
                      <a:pt x="11312" y="3391"/>
                    </a:lnTo>
                    <a:lnTo>
                      <a:pt x="11257" y="3336"/>
                    </a:lnTo>
                    <a:lnTo>
                      <a:pt x="11040" y="2930"/>
                    </a:lnTo>
                    <a:lnTo>
                      <a:pt x="11013" y="2902"/>
                    </a:lnTo>
                    <a:lnTo>
                      <a:pt x="10959" y="2875"/>
                    </a:lnTo>
                    <a:lnTo>
                      <a:pt x="10878" y="2848"/>
                    </a:lnTo>
                    <a:lnTo>
                      <a:pt x="10823" y="2767"/>
                    </a:lnTo>
                    <a:lnTo>
                      <a:pt x="10796" y="2713"/>
                    </a:lnTo>
                    <a:lnTo>
                      <a:pt x="10742" y="2604"/>
                    </a:lnTo>
                    <a:lnTo>
                      <a:pt x="10715" y="2577"/>
                    </a:lnTo>
                    <a:lnTo>
                      <a:pt x="10688" y="2523"/>
                    </a:lnTo>
                    <a:lnTo>
                      <a:pt x="10688" y="2468"/>
                    </a:lnTo>
                    <a:lnTo>
                      <a:pt x="10661" y="2414"/>
                    </a:lnTo>
                    <a:lnTo>
                      <a:pt x="10606" y="2360"/>
                    </a:lnTo>
                    <a:lnTo>
                      <a:pt x="10471" y="2062"/>
                    </a:lnTo>
                    <a:lnTo>
                      <a:pt x="10498" y="2062"/>
                    </a:lnTo>
                    <a:lnTo>
                      <a:pt x="10552" y="2034"/>
                    </a:lnTo>
                    <a:lnTo>
                      <a:pt x="10579" y="1980"/>
                    </a:lnTo>
                    <a:lnTo>
                      <a:pt x="10579" y="1899"/>
                    </a:lnTo>
                    <a:lnTo>
                      <a:pt x="10606" y="1872"/>
                    </a:lnTo>
                    <a:lnTo>
                      <a:pt x="10661" y="1845"/>
                    </a:lnTo>
                    <a:lnTo>
                      <a:pt x="10878" y="1817"/>
                    </a:lnTo>
                    <a:lnTo>
                      <a:pt x="10932" y="1790"/>
                    </a:lnTo>
                    <a:lnTo>
                      <a:pt x="10932" y="1763"/>
                    </a:lnTo>
                    <a:lnTo>
                      <a:pt x="10905" y="1736"/>
                    </a:lnTo>
                    <a:lnTo>
                      <a:pt x="10796" y="1709"/>
                    </a:lnTo>
                    <a:lnTo>
                      <a:pt x="10769" y="1682"/>
                    </a:lnTo>
                    <a:lnTo>
                      <a:pt x="10715" y="1600"/>
                    </a:lnTo>
                    <a:lnTo>
                      <a:pt x="10688" y="1573"/>
                    </a:lnTo>
                    <a:lnTo>
                      <a:pt x="10661" y="1573"/>
                    </a:lnTo>
                    <a:lnTo>
                      <a:pt x="10579" y="1546"/>
                    </a:lnTo>
                    <a:lnTo>
                      <a:pt x="10552" y="1519"/>
                    </a:lnTo>
                    <a:lnTo>
                      <a:pt x="10335" y="1329"/>
                    </a:lnTo>
                    <a:lnTo>
                      <a:pt x="10281" y="1275"/>
                    </a:lnTo>
                    <a:lnTo>
                      <a:pt x="10227" y="1302"/>
                    </a:lnTo>
                    <a:lnTo>
                      <a:pt x="10037" y="1302"/>
                    </a:lnTo>
                    <a:lnTo>
                      <a:pt x="9847" y="1329"/>
                    </a:lnTo>
                    <a:lnTo>
                      <a:pt x="9793" y="1356"/>
                    </a:lnTo>
                    <a:lnTo>
                      <a:pt x="9766" y="1356"/>
                    </a:lnTo>
                    <a:lnTo>
                      <a:pt x="9711" y="1302"/>
                    </a:lnTo>
                    <a:lnTo>
                      <a:pt x="9684" y="1275"/>
                    </a:lnTo>
                    <a:lnTo>
                      <a:pt x="9630" y="1275"/>
                    </a:lnTo>
                    <a:lnTo>
                      <a:pt x="9576" y="1248"/>
                    </a:lnTo>
                    <a:lnTo>
                      <a:pt x="9549" y="1275"/>
                    </a:lnTo>
                    <a:lnTo>
                      <a:pt x="9521" y="1302"/>
                    </a:lnTo>
                    <a:lnTo>
                      <a:pt x="9549" y="1356"/>
                    </a:lnTo>
                    <a:lnTo>
                      <a:pt x="9494" y="1384"/>
                    </a:lnTo>
                    <a:lnTo>
                      <a:pt x="9196" y="1356"/>
                    </a:lnTo>
                    <a:lnTo>
                      <a:pt x="9115" y="1329"/>
                    </a:lnTo>
                    <a:lnTo>
                      <a:pt x="9060" y="1302"/>
                    </a:lnTo>
                    <a:lnTo>
                      <a:pt x="9006" y="1275"/>
                    </a:lnTo>
                    <a:lnTo>
                      <a:pt x="8979" y="1302"/>
                    </a:lnTo>
                    <a:lnTo>
                      <a:pt x="8952" y="1329"/>
                    </a:lnTo>
                    <a:lnTo>
                      <a:pt x="8925" y="1356"/>
                    </a:lnTo>
                    <a:lnTo>
                      <a:pt x="8898" y="1384"/>
                    </a:lnTo>
                    <a:lnTo>
                      <a:pt x="8898" y="1356"/>
                    </a:lnTo>
                    <a:lnTo>
                      <a:pt x="8870" y="1356"/>
                    </a:lnTo>
                    <a:lnTo>
                      <a:pt x="8301" y="1275"/>
                    </a:lnTo>
                    <a:lnTo>
                      <a:pt x="8247" y="1248"/>
                    </a:lnTo>
                    <a:lnTo>
                      <a:pt x="8111" y="1167"/>
                    </a:lnTo>
                    <a:lnTo>
                      <a:pt x="8084" y="1139"/>
                    </a:lnTo>
                    <a:lnTo>
                      <a:pt x="8030" y="1058"/>
                    </a:lnTo>
                    <a:lnTo>
                      <a:pt x="7948" y="950"/>
                    </a:lnTo>
                    <a:lnTo>
                      <a:pt x="7487" y="624"/>
                    </a:lnTo>
                    <a:lnTo>
                      <a:pt x="7460" y="624"/>
                    </a:lnTo>
                    <a:lnTo>
                      <a:pt x="7379" y="651"/>
                    </a:lnTo>
                    <a:lnTo>
                      <a:pt x="7352" y="624"/>
                    </a:lnTo>
                    <a:lnTo>
                      <a:pt x="7324" y="624"/>
                    </a:lnTo>
                    <a:lnTo>
                      <a:pt x="7297" y="570"/>
                    </a:lnTo>
                    <a:lnTo>
                      <a:pt x="7162" y="570"/>
                    </a:lnTo>
                    <a:lnTo>
                      <a:pt x="7135" y="543"/>
                    </a:lnTo>
                    <a:lnTo>
                      <a:pt x="7080" y="516"/>
                    </a:lnTo>
                    <a:lnTo>
                      <a:pt x="6972" y="461"/>
                    </a:lnTo>
                    <a:lnTo>
                      <a:pt x="6918" y="434"/>
                    </a:lnTo>
                    <a:lnTo>
                      <a:pt x="6890" y="407"/>
                    </a:lnTo>
                    <a:lnTo>
                      <a:pt x="6890" y="353"/>
                    </a:lnTo>
                    <a:lnTo>
                      <a:pt x="6836" y="326"/>
                    </a:lnTo>
                    <a:lnTo>
                      <a:pt x="6755" y="380"/>
                    </a:lnTo>
                    <a:lnTo>
                      <a:pt x="6646" y="380"/>
                    </a:lnTo>
                    <a:lnTo>
                      <a:pt x="5968" y="54"/>
                    </a:lnTo>
                    <a:lnTo>
                      <a:pt x="5887" y="82"/>
                    </a:lnTo>
                    <a:lnTo>
                      <a:pt x="504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4312125" y="4259800"/>
                <a:ext cx="7475" cy="7475"/>
              </a:xfrm>
              <a:custGeom>
                <a:rect b="b" l="l" r="r" t="t"/>
                <a:pathLst>
                  <a:path extrusionOk="0" h="299" w="299">
                    <a:moveTo>
                      <a:pt x="244" y="0"/>
                    </a:moveTo>
                    <a:lnTo>
                      <a:pt x="109" y="54"/>
                    </a:lnTo>
                    <a:lnTo>
                      <a:pt x="54" y="81"/>
                    </a:lnTo>
                    <a:lnTo>
                      <a:pt x="27" y="109"/>
                    </a:lnTo>
                    <a:lnTo>
                      <a:pt x="27" y="163"/>
                    </a:lnTo>
                    <a:lnTo>
                      <a:pt x="0" y="217"/>
                    </a:lnTo>
                    <a:lnTo>
                      <a:pt x="27" y="298"/>
                    </a:lnTo>
                    <a:lnTo>
                      <a:pt x="82" y="298"/>
                    </a:lnTo>
                    <a:lnTo>
                      <a:pt x="217" y="244"/>
                    </a:lnTo>
                    <a:lnTo>
                      <a:pt x="299" y="190"/>
                    </a:lnTo>
                    <a:lnTo>
                      <a:pt x="299" y="81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4200225" y="4126875"/>
                <a:ext cx="10875" cy="60375"/>
              </a:xfrm>
              <a:custGeom>
                <a:rect b="b" l="l" r="r" t="t"/>
                <a:pathLst>
                  <a:path extrusionOk="0" h="2415" w="435">
                    <a:moveTo>
                      <a:pt x="136" y="1"/>
                    </a:moveTo>
                    <a:lnTo>
                      <a:pt x="82" y="136"/>
                    </a:lnTo>
                    <a:lnTo>
                      <a:pt x="55" y="272"/>
                    </a:lnTo>
                    <a:lnTo>
                      <a:pt x="28" y="733"/>
                    </a:lnTo>
                    <a:lnTo>
                      <a:pt x="82" y="1086"/>
                    </a:lnTo>
                    <a:lnTo>
                      <a:pt x="55" y="1276"/>
                    </a:lnTo>
                    <a:lnTo>
                      <a:pt x="55" y="1330"/>
                    </a:lnTo>
                    <a:lnTo>
                      <a:pt x="1" y="1384"/>
                    </a:lnTo>
                    <a:lnTo>
                      <a:pt x="1" y="1438"/>
                    </a:lnTo>
                    <a:lnTo>
                      <a:pt x="1" y="1465"/>
                    </a:lnTo>
                    <a:lnTo>
                      <a:pt x="55" y="1574"/>
                    </a:lnTo>
                    <a:lnTo>
                      <a:pt x="55" y="1601"/>
                    </a:lnTo>
                    <a:lnTo>
                      <a:pt x="55" y="1655"/>
                    </a:lnTo>
                    <a:lnTo>
                      <a:pt x="55" y="1682"/>
                    </a:lnTo>
                    <a:lnTo>
                      <a:pt x="109" y="1682"/>
                    </a:lnTo>
                    <a:lnTo>
                      <a:pt x="136" y="1710"/>
                    </a:lnTo>
                    <a:lnTo>
                      <a:pt x="136" y="1737"/>
                    </a:lnTo>
                    <a:lnTo>
                      <a:pt x="109" y="2116"/>
                    </a:lnTo>
                    <a:lnTo>
                      <a:pt x="109" y="2171"/>
                    </a:lnTo>
                    <a:lnTo>
                      <a:pt x="164" y="2279"/>
                    </a:lnTo>
                    <a:lnTo>
                      <a:pt x="164" y="2415"/>
                    </a:lnTo>
                    <a:lnTo>
                      <a:pt x="191" y="2415"/>
                    </a:lnTo>
                    <a:lnTo>
                      <a:pt x="245" y="2333"/>
                    </a:lnTo>
                    <a:lnTo>
                      <a:pt x="245" y="2279"/>
                    </a:lnTo>
                    <a:lnTo>
                      <a:pt x="245" y="2144"/>
                    </a:lnTo>
                    <a:lnTo>
                      <a:pt x="245" y="2062"/>
                    </a:lnTo>
                    <a:lnTo>
                      <a:pt x="299" y="2008"/>
                    </a:lnTo>
                    <a:lnTo>
                      <a:pt x="326" y="1954"/>
                    </a:lnTo>
                    <a:lnTo>
                      <a:pt x="326" y="1764"/>
                    </a:lnTo>
                    <a:lnTo>
                      <a:pt x="353" y="1655"/>
                    </a:lnTo>
                    <a:lnTo>
                      <a:pt x="326" y="1465"/>
                    </a:lnTo>
                    <a:lnTo>
                      <a:pt x="326" y="1384"/>
                    </a:lnTo>
                    <a:lnTo>
                      <a:pt x="408" y="1167"/>
                    </a:lnTo>
                    <a:lnTo>
                      <a:pt x="435" y="1031"/>
                    </a:lnTo>
                    <a:lnTo>
                      <a:pt x="435" y="869"/>
                    </a:lnTo>
                    <a:lnTo>
                      <a:pt x="435" y="733"/>
                    </a:lnTo>
                    <a:lnTo>
                      <a:pt x="381" y="597"/>
                    </a:lnTo>
                    <a:lnTo>
                      <a:pt x="299" y="380"/>
                    </a:lnTo>
                    <a:lnTo>
                      <a:pt x="299" y="299"/>
                    </a:lnTo>
                    <a:lnTo>
                      <a:pt x="272" y="245"/>
                    </a:lnTo>
                    <a:lnTo>
                      <a:pt x="245" y="191"/>
                    </a:lnTo>
                    <a:lnTo>
                      <a:pt x="218" y="136"/>
                    </a:lnTo>
                    <a:lnTo>
                      <a:pt x="218" y="55"/>
                    </a:lnTo>
                    <a:lnTo>
                      <a:pt x="218" y="28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4080200" y="4328275"/>
                <a:ext cx="10200" cy="10875"/>
              </a:xfrm>
              <a:custGeom>
                <a:rect b="b" l="l" r="r" t="t"/>
                <a:pathLst>
                  <a:path extrusionOk="0" h="435" w="408">
                    <a:moveTo>
                      <a:pt x="245" y="1"/>
                    </a:moveTo>
                    <a:lnTo>
                      <a:pt x="82" y="55"/>
                    </a:lnTo>
                    <a:lnTo>
                      <a:pt x="1" y="190"/>
                    </a:lnTo>
                    <a:lnTo>
                      <a:pt x="28" y="353"/>
                    </a:lnTo>
                    <a:lnTo>
                      <a:pt x="109" y="434"/>
                    </a:lnTo>
                    <a:lnTo>
                      <a:pt x="218" y="434"/>
                    </a:lnTo>
                    <a:lnTo>
                      <a:pt x="272" y="407"/>
                    </a:lnTo>
                    <a:lnTo>
                      <a:pt x="353" y="353"/>
                    </a:lnTo>
                    <a:lnTo>
                      <a:pt x="381" y="299"/>
                    </a:lnTo>
                    <a:lnTo>
                      <a:pt x="408" y="190"/>
                    </a:lnTo>
                    <a:lnTo>
                      <a:pt x="381" y="109"/>
                    </a:lnTo>
                    <a:lnTo>
                      <a:pt x="326" y="55"/>
                    </a:lnTo>
                    <a:lnTo>
                      <a:pt x="24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4110725" y="4353375"/>
                <a:ext cx="17650" cy="27150"/>
              </a:xfrm>
              <a:custGeom>
                <a:rect b="b" l="l" r="r" t="t"/>
                <a:pathLst>
                  <a:path extrusionOk="0" h="1086" w="706">
                    <a:moveTo>
                      <a:pt x="272" y="0"/>
                    </a:moveTo>
                    <a:lnTo>
                      <a:pt x="163" y="54"/>
                    </a:lnTo>
                    <a:lnTo>
                      <a:pt x="136" y="54"/>
                    </a:lnTo>
                    <a:lnTo>
                      <a:pt x="163" y="136"/>
                    </a:lnTo>
                    <a:lnTo>
                      <a:pt x="163" y="190"/>
                    </a:lnTo>
                    <a:lnTo>
                      <a:pt x="136" y="217"/>
                    </a:lnTo>
                    <a:lnTo>
                      <a:pt x="163" y="326"/>
                    </a:lnTo>
                    <a:lnTo>
                      <a:pt x="163" y="353"/>
                    </a:lnTo>
                    <a:lnTo>
                      <a:pt x="136" y="434"/>
                    </a:lnTo>
                    <a:lnTo>
                      <a:pt x="28" y="434"/>
                    </a:lnTo>
                    <a:lnTo>
                      <a:pt x="0" y="461"/>
                    </a:lnTo>
                    <a:lnTo>
                      <a:pt x="0" y="488"/>
                    </a:lnTo>
                    <a:lnTo>
                      <a:pt x="28" y="597"/>
                    </a:lnTo>
                    <a:lnTo>
                      <a:pt x="28" y="678"/>
                    </a:lnTo>
                    <a:lnTo>
                      <a:pt x="55" y="705"/>
                    </a:lnTo>
                    <a:lnTo>
                      <a:pt x="82" y="705"/>
                    </a:lnTo>
                    <a:lnTo>
                      <a:pt x="82" y="732"/>
                    </a:lnTo>
                    <a:lnTo>
                      <a:pt x="82" y="814"/>
                    </a:lnTo>
                    <a:lnTo>
                      <a:pt x="82" y="841"/>
                    </a:lnTo>
                    <a:lnTo>
                      <a:pt x="28" y="949"/>
                    </a:lnTo>
                    <a:lnTo>
                      <a:pt x="0" y="1004"/>
                    </a:lnTo>
                    <a:lnTo>
                      <a:pt x="28" y="1031"/>
                    </a:lnTo>
                    <a:lnTo>
                      <a:pt x="0" y="1031"/>
                    </a:lnTo>
                    <a:lnTo>
                      <a:pt x="28" y="1058"/>
                    </a:lnTo>
                    <a:lnTo>
                      <a:pt x="82" y="1004"/>
                    </a:lnTo>
                    <a:lnTo>
                      <a:pt x="245" y="1085"/>
                    </a:lnTo>
                    <a:lnTo>
                      <a:pt x="326" y="1058"/>
                    </a:lnTo>
                    <a:lnTo>
                      <a:pt x="272" y="1031"/>
                    </a:lnTo>
                    <a:lnTo>
                      <a:pt x="245" y="949"/>
                    </a:lnTo>
                    <a:lnTo>
                      <a:pt x="217" y="895"/>
                    </a:lnTo>
                    <a:lnTo>
                      <a:pt x="217" y="841"/>
                    </a:lnTo>
                    <a:lnTo>
                      <a:pt x="245" y="760"/>
                    </a:lnTo>
                    <a:lnTo>
                      <a:pt x="272" y="732"/>
                    </a:lnTo>
                    <a:lnTo>
                      <a:pt x="299" y="760"/>
                    </a:lnTo>
                    <a:lnTo>
                      <a:pt x="326" y="732"/>
                    </a:lnTo>
                    <a:lnTo>
                      <a:pt x="353" y="705"/>
                    </a:lnTo>
                    <a:lnTo>
                      <a:pt x="380" y="624"/>
                    </a:lnTo>
                    <a:lnTo>
                      <a:pt x="353" y="597"/>
                    </a:lnTo>
                    <a:lnTo>
                      <a:pt x="353" y="624"/>
                    </a:lnTo>
                    <a:lnTo>
                      <a:pt x="299" y="624"/>
                    </a:lnTo>
                    <a:lnTo>
                      <a:pt x="272" y="570"/>
                    </a:lnTo>
                    <a:lnTo>
                      <a:pt x="326" y="570"/>
                    </a:lnTo>
                    <a:lnTo>
                      <a:pt x="353" y="543"/>
                    </a:lnTo>
                    <a:lnTo>
                      <a:pt x="407" y="488"/>
                    </a:lnTo>
                    <a:lnTo>
                      <a:pt x="434" y="461"/>
                    </a:lnTo>
                    <a:lnTo>
                      <a:pt x="462" y="488"/>
                    </a:lnTo>
                    <a:lnTo>
                      <a:pt x="516" y="543"/>
                    </a:lnTo>
                    <a:lnTo>
                      <a:pt x="543" y="570"/>
                    </a:lnTo>
                    <a:lnTo>
                      <a:pt x="651" y="543"/>
                    </a:lnTo>
                    <a:lnTo>
                      <a:pt x="679" y="543"/>
                    </a:lnTo>
                    <a:lnTo>
                      <a:pt x="651" y="488"/>
                    </a:lnTo>
                    <a:lnTo>
                      <a:pt x="679" y="461"/>
                    </a:lnTo>
                    <a:lnTo>
                      <a:pt x="706" y="461"/>
                    </a:lnTo>
                    <a:lnTo>
                      <a:pt x="679" y="407"/>
                    </a:lnTo>
                    <a:lnTo>
                      <a:pt x="651" y="380"/>
                    </a:lnTo>
                    <a:lnTo>
                      <a:pt x="624" y="353"/>
                    </a:lnTo>
                    <a:lnTo>
                      <a:pt x="624" y="298"/>
                    </a:lnTo>
                    <a:lnTo>
                      <a:pt x="651" y="271"/>
                    </a:lnTo>
                    <a:lnTo>
                      <a:pt x="679" y="271"/>
                    </a:lnTo>
                    <a:lnTo>
                      <a:pt x="651" y="244"/>
                    </a:lnTo>
                    <a:lnTo>
                      <a:pt x="624" y="190"/>
                    </a:lnTo>
                    <a:lnTo>
                      <a:pt x="570" y="190"/>
                    </a:lnTo>
                    <a:lnTo>
                      <a:pt x="516" y="163"/>
                    </a:lnTo>
                    <a:lnTo>
                      <a:pt x="353" y="190"/>
                    </a:lnTo>
                    <a:lnTo>
                      <a:pt x="326" y="163"/>
                    </a:lnTo>
                    <a:lnTo>
                      <a:pt x="299" y="109"/>
                    </a:lnTo>
                    <a:lnTo>
                      <a:pt x="299" y="54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4211075" y="4231300"/>
                <a:ext cx="19025" cy="13600"/>
              </a:xfrm>
              <a:custGeom>
                <a:rect b="b" l="l" r="r" t="t"/>
                <a:pathLst>
                  <a:path extrusionOk="0" h="544" w="761">
                    <a:moveTo>
                      <a:pt x="218" y="1"/>
                    </a:moveTo>
                    <a:lnTo>
                      <a:pt x="191" y="82"/>
                    </a:lnTo>
                    <a:lnTo>
                      <a:pt x="218" y="164"/>
                    </a:lnTo>
                    <a:lnTo>
                      <a:pt x="191" y="245"/>
                    </a:lnTo>
                    <a:lnTo>
                      <a:pt x="109" y="299"/>
                    </a:lnTo>
                    <a:lnTo>
                      <a:pt x="28" y="245"/>
                    </a:lnTo>
                    <a:lnTo>
                      <a:pt x="1" y="272"/>
                    </a:lnTo>
                    <a:lnTo>
                      <a:pt x="28" y="353"/>
                    </a:lnTo>
                    <a:lnTo>
                      <a:pt x="82" y="326"/>
                    </a:lnTo>
                    <a:lnTo>
                      <a:pt x="136" y="353"/>
                    </a:lnTo>
                    <a:lnTo>
                      <a:pt x="218" y="326"/>
                    </a:lnTo>
                    <a:lnTo>
                      <a:pt x="218" y="381"/>
                    </a:lnTo>
                    <a:lnTo>
                      <a:pt x="245" y="462"/>
                    </a:lnTo>
                    <a:lnTo>
                      <a:pt x="381" y="543"/>
                    </a:lnTo>
                    <a:lnTo>
                      <a:pt x="408" y="489"/>
                    </a:lnTo>
                    <a:lnTo>
                      <a:pt x="435" y="435"/>
                    </a:lnTo>
                    <a:lnTo>
                      <a:pt x="489" y="462"/>
                    </a:lnTo>
                    <a:lnTo>
                      <a:pt x="625" y="489"/>
                    </a:lnTo>
                    <a:lnTo>
                      <a:pt x="733" y="462"/>
                    </a:lnTo>
                    <a:lnTo>
                      <a:pt x="733" y="408"/>
                    </a:lnTo>
                    <a:lnTo>
                      <a:pt x="760" y="326"/>
                    </a:lnTo>
                    <a:lnTo>
                      <a:pt x="760" y="272"/>
                    </a:lnTo>
                    <a:lnTo>
                      <a:pt x="760" y="218"/>
                    </a:lnTo>
                    <a:lnTo>
                      <a:pt x="733" y="218"/>
                    </a:lnTo>
                    <a:lnTo>
                      <a:pt x="679" y="272"/>
                    </a:lnTo>
                    <a:lnTo>
                      <a:pt x="625" y="272"/>
                    </a:lnTo>
                    <a:lnTo>
                      <a:pt x="570" y="245"/>
                    </a:lnTo>
                    <a:lnTo>
                      <a:pt x="408" y="164"/>
                    </a:lnTo>
                    <a:lnTo>
                      <a:pt x="326" y="55"/>
                    </a:lnTo>
                    <a:lnTo>
                      <a:pt x="272" y="55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4306025" y="4341150"/>
                <a:ext cx="6125" cy="6125"/>
              </a:xfrm>
              <a:custGeom>
                <a:rect b="b" l="l" r="r" t="t"/>
                <a:pathLst>
                  <a:path extrusionOk="0" h="245" w="245">
                    <a:moveTo>
                      <a:pt x="109" y="1"/>
                    </a:moveTo>
                    <a:lnTo>
                      <a:pt x="81" y="28"/>
                    </a:lnTo>
                    <a:lnTo>
                      <a:pt x="54" y="55"/>
                    </a:lnTo>
                    <a:lnTo>
                      <a:pt x="27" y="55"/>
                    </a:lnTo>
                    <a:lnTo>
                      <a:pt x="0" y="82"/>
                    </a:lnTo>
                    <a:lnTo>
                      <a:pt x="54" y="191"/>
                    </a:lnTo>
                    <a:lnTo>
                      <a:pt x="109" y="245"/>
                    </a:lnTo>
                    <a:lnTo>
                      <a:pt x="190" y="218"/>
                    </a:lnTo>
                    <a:lnTo>
                      <a:pt x="217" y="164"/>
                    </a:lnTo>
                    <a:lnTo>
                      <a:pt x="244" y="82"/>
                    </a:lnTo>
                    <a:lnTo>
                      <a:pt x="190" y="2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4230750" y="4253675"/>
                <a:ext cx="23750" cy="6125"/>
              </a:xfrm>
              <a:custGeom>
                <a:rect b="b" l="l" r="r" t="t"/>
                <a:pathLst>
                  <a:path extrusionOk="0" h="245" w="950">
                    <a:moveTo>
                      <a:pt x="82" y="1"/>
                    </a:moveTo>
                    <a:lnTo>
                      <a:pt x="27" y="28"/>
                    </a:lnTo>
                    <a:lnTo>
                      <a:pt x="0" y="55"/>
                    </a:lnTo>
                    <a:lnTo>
                      <a:pt x="0" y="82"/>
                    </a:lnTo>
                    <a:lnTo>
                      <a:pt x="0" y="109"/>
                    </a:lnTo>
                    <a:lnTo>
                      <a:pt x="27" y="137"/>
                    </a:lnTo>
                    <a:lnTo>
                      <a:pt x="82" y="164"/>
                    </a:lnTo>
                    <a:lnTo>
                      <a:pt x="244" y="164"/>
                    </a:lnTo>
                    <a:lnTo>
                      <a:pt x="299" y="137"/>
                    </a:lnTo>
                    <a:lnTo>
                      <a:pt x="380" y="164"/>
                    </a:lnTo>
                    <a:lnTo>
                      <a:pt x="597" y="191"/>
                    </a:lnTo>
                    <a:lnTo>
                      <a:pt x="624" y="245"/>
                    </a:lnTo>
                    <a:lnTo>
                      <a:pt x="787" y="245"/>
                    </a:lnTo>
                    <a:lnTo>
                      <a:pt x="895" y="218"/>
                    </a:lnTo>
                    <a:lnTo>
                      <a:pt x="950" y="164"/>
                    </a:lnTo>
                    <a:lnTo>
                      <a:pt x="895" y="82"/>
                    </a:lnTo>
                    <a:lnTo>
                      <a:pt x="570" y="82"/>
                    </a:lnTo>
                    <a:lnTo>
                      <a:pt x="272" y="5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4130400" y="4367600"/>
                <a:ext cx="15600" cy="17650"/>
              </a:xfrm>
              <a:custGeom>
                <a:rect b="b" l="l" r="r" t="t"/>
                <a:pathLst>
                  <a:path extrusionOk="0" h="706" w="624">
                    <a:moveTo>
                      <a:pt x="81" y="1"/>
                    </a:moveTo>
                    <a:lnTo>
                      <a:pt x="54" y="82"/>
                    </a:lnTo>
                    <a:lnTo>
                      <a:pt x="136" y="218"/>
                    </a:lnTo>
                    <a:lnTo>
                      <a:pt x="109" y="272"/>
                    </a:lnTo>
                    <a:lnTo>
                      <a:pt x="190" y="299"/>
                    </a:lnTo>
                    <a:lnTo>
                      <a:pt x="163" y="353"/>
                    </a:lnTo>
                    <a:lnTo>
                      <a:pt x="109" y="380"/>
                    </a:lnTo>
                    <a:lnTo>
                      <a:pt x="54" y="408"/>
                    </a:lnTo>
                    <a:lnTo>
                      <a:pt x="81" y="408"/>
                    </a:lnTo>
                    <a:lnTo>
                      <a:pt x="81" y="435"/>
                    </a:lnTo>
                    <a:lnTo>
                      <a:pt x="54" y="462"/>
                    </a:lnTo>
                    <a:lnTo>
                      <a:pt x="27" y="489"/>
                    </a:lnTo>
                    <a:lnTo>
                      <a:pt x="0" y="597"/>
                    </a:lnTo>
                    <a:lnTo>
                      <a:pt x="27" y="625"/>
                    </a:lnTo>
                    <a:lnTo>
                      <a:pt x="81" y="625"/>
                    </a:lnTo>
                    <a:lnTo>
                      <a:pt x="136" y="597"/>
                    </a:lnTo>
                    <a:lnTo>
                      <a:pt x="190" y="597"/>
                    </a:lnTo>
                    <a:lnTo>
                      <a:pt x="217" y="625"/>
                    </a:lnTo>
                    <a:lnTo>
                      <a:pt x="244" y="679"/>
                    </a:lnTo>
                    <a:lnTo>
                      <a:pt x="271" y="706"/>
                    </a:lnTo>
                    <a:lnTo>
                      <a:pt x="298" y="706"/>
                    </a:lnTo>
                    <a:lnTo>
                      <a:pt x="326" y="679"/>
                    </a:lnTo>
                    <a:lnTo>
                      <a:pt x="380" y="597"/>
                    </a:lnTo>
                    <a:lnTo>
                      <a:pt x="380" y="570"/>
                    </a:lnTo>
                    <a:lnTo>
                      <a:pt x="380" y="489"/>
                    </a:lnTo>
                    <a:lnTo>
                      <a:pt x="326" y="435"/>
                    </a:lnTo>
                    <a:lnTo>
                      <a:pt x="326" y="380"/>
                    </a:lnTo>
                    <a:lnTo>
                      <a:pt x="353" y="326"/>
                    </a:lnTo>
                    <a:lnTo>
                      <a:pt x="434" y="326"/>
                    </a:lnTo>
                    <a:lnTo>
                      <a:pt x="488" y="299"/>
                    </a:lnTo>
                    <a:lnTo>
                      <a:pt x="461" y="272"/>
                    </a:lnTo>
                    <a:lnTo>
                      <a:pt x="515" y="218"/>
                    </a:lnTo>
                    <a:lnTo>
                      <a:pt x="624" y="163"/>
                    </a:lnTo>
                    <a:lnTo>
                      <a:pt x="624" y="82"/>
                    </a:lnTo>
                    <a:lnTo>
                      <a:pt x="380" y="82"/>
                    </a:lnTo>
                    <a:lnTo>
                      <a:pt x="380" y="163"/>
                    </a:lnTo>
                    <a:lnTo>
                      <a:pt x="353" y="218"/>
                    </a:lnTo>
                    <a:lnTo>
                      <a:pt x="298" y="245"/>
                    </a:lnTo>
                    <a:lnTo>
                      <a:pt x="217" y="218"/>
                    </a:lnTo>
                    <a:lnTo>
                      <a:pt x="217" y="191"/>
                    </a:lnTo>
                    <a:lnTo>
                      <a:pt x="190" y="109"/>
                    </a:lnTo>
                    <a:lnTo>
                      <a:pt x="190" y="82"/>
                    </a:lnTo>
                    <a:lnTo>
                      <a:pt x="163" y="55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3959500" y="3290100"/>
                <a:ext cx="13600" cy="14275"/>
              </a:xfrm>
              <a:custGeom>
                <a:rect b="b" l="l" r="r" t="t"/>
                <a:pathLst>
                  <a:path extrusionOk="0" h="571" w="544">
                    <a:moveTo>
                      <a:pt x="218" y="1"/>
                    </a:moveTo>
                    <a:lnTo>
                      <a:pt x="164" y="28"/>
                    </a:lnTo>
                    <a:lnTo>
                      <a:pt x="55" y="137"/>
                    </a:lnTo>
                    <a:lnTo>
                      <a:pt x="1" y="299"/>
                    </a:lnTo>
                    <a:lnTo>
                      <a:pt x="82" y="462"/>
                    </a:lnTo>
                    <a:lnTo>
                      <a:pt x="245" y="571"/>
                    </a:lnTo>
                    <a:lnTo>
                      <a:pt x="381" y="543"/>
                    </a:lnTo>
                    <a:lnTo>
                      <a:pt x="489" y="408"/>
                    </a:lnTo>
                    <a:lnTo>
                      <a:pt x="543" y="326"/>
                    </a:lnTo>
                    <a:lnTo>
                      <a:pt x="516" y="245"/>
                    </a:lnTo>
                    <a:lnTo>
                      <a:pt x="489" y="218"/>
                    </a:lnTo>
                    <a:lnTo>
                      <a:pt x="353" y="137"/>
                    </a:lnTo>
                    <a:lnTo>
                      <a:pt x="272" y="2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3217675" y="3269100"/>
                <a:ext cx="861875" cy="724225"/>
              </a:xfrm>
              <a:custGeom>
                <a:rect b="b" l="l" r="r" t="t"/>
                <a:pathLst>
                  <a:path extrusionOk="0" h="28969" w="34475">
                    <a:moveTo>
                      <a:pt x="26039" y="0"/>
                    </a:moveTo>
                    <a:lnTo>
                      <a:pt x="26012" y="54"/>
                    </a:lnTo>
                    <a:lnTo>
                      <a:pt x="25931" y="109"/>
                    </a:lnTo>
                    <a:lnTo>
                      <a:pt x="25904" y="163"/>
                    </a:lnTo>
                    <a:lnTo>
                      <a:pt x="25904" y="190"/>
                    </a:lnTo>
                    <a:lnTo>
                      <a:pt x="25931" y="217"/>
                    </a:lnTo>
                    <a:lnTo>
                      <a:pt x="25931" y="244"/>
                    </a:lnTo>
                    <a:lnTo>
                      <a:pt x="25904" y="271"/>
                    </a:lnTo>
                    <a:lnTo>
                      <a:pt x="25849" y="299"/>
                    </a:lnTo>
                    <a:lnTo>
                      <a:pt x="25822" y="271"/>
                    </a:lnTo>
                    <a:lnTo>
                      <a:pt x="25768" y="271"/>
                    </a:lnTo>
                    <a:lnTo>
                      <a:pt x="25687" y="353"/>
                    </a:lnTo>
                    <a:lnTo>
                      <a:pt x="25659" y="380"/>
                    </a:lnTo>
                    <a:lnTo>
                      <a:pt x="25632" y="353"/>
                    </a:lnTo>
                    <a:lnTo>
                      <a:pt x="25578" y="353"/>
                    </a:lnTo>
                    <a:lnTo>
                      <a:pt x="25497" y="190"/>
                    </a:lnTo>
                    <a:lnTo>
                      <a:pt x="25497" y="163"/>
                    </a:lnTo>
                    <a:lnTo>
                      <a:pt x="25470" y="136"/>
                    </a:lnTo>
                    <a:lnTo>
                      <a:pt x="25415" y="136"/>
                    </a:lnTo>
                    <a:lnTo>
                      <a:pt x="25307" y="54"/>
                    </a:lnTo>
                    <a:lnTo>
                      <a:pt x="25226" y="54"/>
                    </a:lnTo>
                    <a:lnTo>
                      <a:pt x="25144" y="109"/>
                    </a:lnTo>
                    <a:lnTo>
                      <a:pt x="25036" y="136"/>
                    </a:lnTo>
                    <a:lnTo>
                      <a:pt x="24981" y="136"/>
                    </a:lnTo>
                    <a:lnTo>
                      <a:pt x="24846" y="82"/>
                    </a:lnTo>
                    <a:lnTo>
                      <a:pt x="24737" y="82"/>
                    </a:lnTo>
                    <a:lnTo>
                      <a:pt x="24683" y="54"/>
                    </a:lnTo>
                    <a:lnTo>
                      <a:pt x="24656" y="136"/>
                    </a:lnTo>
                    <a:lnTo>
                      <a:pt x="24629" y="190"/>
                    </a:lnTo>
                    <a:lnTo>
                      <a:pt x="24602" y="217"/>
                    </a:lnTo>
                    <a:lnTo>
                      <a:pt x="24547" y="244"/>
                    </a:lnTo>
                    <a:lnTo>
                      <a:pt x="24385" y="407"/>
                    </a:lnTo>
                    <a:lnTo>
                      <a:pt x="24330" y="434"/>
                    </a:lnTo>
                    <a:lnTo>
                      <a:pt x="24276" y="407"/>
                    </a:lnTo>
                    <a:lnTo>
                      <a:pt x="24249" y="353"/>
                    </a:lnTo>
                    <a:lnTo>
                      <a:pt x="24222" y="326"/>
                    </a:lnTo>
                    <a:lnTo>
                      <a:pt x="24195" y="244"/>
                    </a:lnTo>
                    <a:lnTo>
                      <a:pt x="24141" y="217"/>
                    </a:lnTo>
                    <a:lnTo>
                      <a:pt x="24059" y="190"/>
                    </a:lnTo>
                    <a:lnTo>
                      <a:pt x="23924" y="163"/>
                    </a:lnTo>
                    <a:lnTo>
                      <a:pt x="23842" y="163"/>
                    </a:lnTo>
                    <a:lnTo>
                      <a:pt x="23815" y="109"/>
                    </a:lnTo>
                    <a:lnTo>
                      <a:pt x="23815" y="54"/>
                    </a:lnTo>
                    <a:lnTo>
                      <a:pt x="23761" y="27"/>
                    </a:lnTo>
                    <a:lnTo>
                      <a:pt x="23734" y="27"/>
                    </a:lnTo>
                    <a:lnTo>
                      <a:pt x="23679" y="82"/>
                    </a:lnTo>
                    <a:lnTo>
                      <a:pt x="23652" y="190"/>
                    </a:lnTo>
                    <a:lnTo>
                      <a:pt x="23652" y="299"/>
                    </a:lnTo>
                    <a:lnTo>
                      <a:pt x="23652" y="407"/>
                    </a:lnTo>
                    <a:lnTo>
                      <a:pt x="23517" y="516"/>
                    </a:lnTo>
                    <a:lnTo>
                      <a:pt x="23490" y="543"/>
                    </a:lnTo>
                    <a:lnTo>
                      <a:pt x="23490" y="570"/>
                    </a:lnTo>
                    <a:lnTo>
                      <a:pt x="23435" y="597"/>
                    </a:lnTo>
                    <a:lnTo>
                      <a:pt x="23408" y="570"/>
                    </a:lnTo>
                    <a:lnTo>
                      <a:pt x="23381" y="543"/>
                    </a:lnTo>
                    <a:lnTo>
                      <a:pt x="23354" y="543"/>
                    </a:lnTo>
                    <a:lnTo>
                      <a:pt x="23218" y="678"/>
                    </a:lnTo>
                    <a:lnTo>
                      <a:pt x="23191" y="705"/>
                    </a:lnTo>
                    <a:lnTo>
                      <a:pt x="23164" y="732"/>
                    </a:lnTo>
                    <a:lnTo>
                      <a:pt x="23083" y="732"/>
                    </a:lnTo>
                    <a:lnTo>
                      <a:pt x="23056" y="760"/>
                    </a:lnTo>
                    <a:lnTo>
                      <a:pt x="23028" y="841"/>
                    </a:lnTo>
                    <a:lnTo>
                      <a:pt x="23028" y="895"/>
                    </a:lnTo>
                    <a:lnTo>
                      <a:pt x="22974" y="1221"/>
                    </a:lnTo>
                    <a:lnTo>
                      <a:pt x="22947" y="1356"/>
                    </a:lnTo>
                    <a:lnTo>
                      <a:pt x="22866" y="1492"/>
                    </a:lnTo>
                    <a:lnTo>
                      <a:pt x="22839" y="1519"/>
                    </a:lnTo>
                    <a:lnTo>
                      <a:pt x="22730" y="1600"/>
                    </a:lnTo>
                    <a:lnTo>
                      <a:pt x="22703" y="1600"/>
                    </a:lnTo>
                    <a:lnTo>
                      <a:pt x="22703" y="1682"/>
                    </a:lnTo>
                    <a:lnTo>
                      <a:pt x="22757" y="1736"/>
                    </a:lnTo>
                    <a:lnTo>
                      <a:pt x="22811" y="1790"/>
                    </a:lnTo>
                    <a:lnTo>
                      <a:pt x="22866" y="1817"/>
                    </a:lnTo>
                    <a:lnTo>
                      <a:pt x="22866" y="1926"/>
                    </a:lnTo>
                    <a:lnTo>
                      <a:pt x="22730" y="2333"/>
                    </a:lnTo>
                    <a:lnTo>
                      <a:pt x="22703" y="2468"/>
                    </a:lnTo>
                    <a:lnTo>
                      <a:pt x="22703" y="2604"/>
                    </a:lnTo>
                    <a:lnTo>
                      <a:pt x="22730" y="2685"/>
                    </a:lnTo>
                    <a:lnTo>
                      <a:pt x="22811" y="2875"/>
                    </a:lnTo>
                    <a:lnTo>
                      <a:pt x="22811" y="2930"/>
                    </a:lnTo>
                    <a:lnTo>
                      <a:pt x="22811" y="2984"/>
                    </a:lnTo>
                    <a:lnTo>
                      <a:pt x="22811" y="3011"/>
                    </a:lnTo>
                    <a:lnTo>
                      <a:pt x="22811" y="3065"/>
                    </a:lnTo>
                    <a:lnTo>
                      <a:pt x="22866" y="3174"/>
                    </a:lnTo>
                    <a:lnTo>
                      <a:pt x="22893" y="3228"/>
                    </a:lnTo>
                    <a:lnTo>
                      <a:pt x="22920" y="3255"/>
                    </a:lnTo>
                    <a:lnTo>
                      <a:pt x="22893" y="3309"/>
                    </a:lnTo>
                    <a:lnTo>
                      <a:pt x="22811" y="3309"/>
                    </a:lnTo>
                    <a:lnTo>
                      <a:pt x="22784" y="3282"/>
                    </a:lnTo>
                    <a:lnTo>
                      <a:pt x="22757" y="3282"/>
                    </a:lnTo>
                    <a:lnTo>
                      <a:pt x="22676" y="3364"/>
                    </a:lnTo>
                    <a:lnTo>
                      <a:pt x="22622" y="3526"/>
                    </a:lnTo>
                    <a:lnTo>
                      <a:pt x="22513" y="4014"/>
                    </a:lnTo>
                    <a:lnTo>
                      <a:pt x="22513" y="4096"/>
                    </a:lnTo>
                    <a:lnTo>
                      <a:pt x="22567" y="4150"/>
                    </a:lnTo>
                    <a:lnTo>
                      <a:pt x="22622" y="4177"/>
                    </a:lnTo>
                    <a:lnTo>
                      <a:pt x="22622" y="4204"/>
                    </a:lnTo>
                    <a:lnTo>
                      <a:pt x="22513" y="4340"/>
                    </a:lnTo>
                    <a:lnTo>
                      <a:pt x="22486" y="4394"/>
                    </a:lnTo>
                    <a:lnTo>
                      <a:pt x="22459" y="4557"/>
                    </a:lnTo>
                    <a:lnTo>
                      <a:pt x="22432" y="4611"/>
                    </a:lnTo>
                    <a:lnTo>
                      <a:pt x="22377" y="4638"/>
                    </a:lnTo>
                    <a:lnTo>
                      <a:pt x="22242" y="4665"/>
                    </a:lnTo>
                    <a:lnTo>
                      <a:pt x="22025" y="4747"/>
                    </a:lnTo>
                    <a:lnTo>
                      <a:pt x="21916" y="4774"/>
                    </a:lnTo>
                    <a:lnTo>
                      <a:pt x="21835" y="4720"/>
                    </a:lnTo>
                    <a:lnTo>
                      <a:pt x="21727" y="4584"/>
                    </a:lnTo>
                    <a:lnTo>
                      <a:pt x="21699" y="4584"/>
                    </a:lnTo>
                    <a:lnTo>
                      <a:pt x="21618" y="4665"/>
                    </a:lnTo>
                    <a:lnTo>
                      <a:pt x="21564" y="4801"/>
                    </a:lnTo>
                    <a:lnTo>
                      <a:pt x="21537" y="4828"/>
                    </a:lnTo>
                    <a:lnTo>
                      <a:pt x="21347" y="4964"/>
                    </a:lnTo>
                    <a:lnTo>
                      <a:pt x="21293" y="5018"/>
                    </a:lnTo>
                    <a:lnTo>
                      <a:pt x="21238" y="5099"/>
                    </a:lnTo>
                    <a:lnTo>
                      <a:pt x="21211" y="5127"/>
                    </a:lnTo>
                    <a:lnTo>
                      <a:pt x="21211" y="5154"/>
                    </a:lnTo>
                    <a:lnTo>
                      <a:pt x="21211" y="5208"/>
                    </a:lnTo>
                    <a:lnTo>
                      <a:pt x="21184" y="5235"/>
                    </a:lnTo>
                    <a:lnTo>
                      <a:pt x="21130" y="5262"/>
                    </a:lnTo>
                    <a:lnTo>
                      <a:pt x="21103" y="5289"/>
                    </a:lnTo>
                    <a:lnTo>
                      <a:pt x="21103" y="5344"/>
                    </a:lnTo>
                    <a:lnTo>
                      <a:pt x="21211" y="5452"/>
                    </a:lnTo>
                    <a:lnTo>
                      <a:pt x="21211" y="5533"/>
                    </a:lnTo>
                    <a:lnTo>
                      <a:pt x="21184" y="5615"/>
                    </a:lnTo>
                    <a:lnTo>
                      <a:pt x="21157" y="5642"/>
                    </a:lnTo>
                    <a:lnTo>
                      <a:pt x="21076" y="5642"/>
                    </a:lnTo>
                    <a:lnTo>
                      <a:pt x="21048" y="5696"/>
                    </a:lnTo>
                    <a:lnTo>
                      <a:pt x="21076" y="5723"/>
                    </a:lnTo>
                    <a:lnTo>
                      <a:pt x="21103" y="5805"/>
                    </a:lnTo>
                    <a:lnTo>
                      <a:pt x="21103" y="5832"/>
                    </a:lnTo>
                    <a:lnTo>
                      <a:pt x="21103" y="5913"/>
                    </a:lnTo>
                    <a:lnTo>
                      <a:pt x="21076" y="5967"/>
                    </a:lnTo>
                    <a:lnTo>
                      <a:pt x="21048" y="6049"/>
                    </a:lnTo>
                    <a:lnTo>
                      <a:pt x="21103" y="6103"/>
                    </a:lnTo>
                    <a:lnTo>
                      <a:pt x="21157" y="6103"/>
                    </a:lnTo>
                    <a:lnTo>
                      <a:pt x="21211" y="6049"/>
                    </a:lnTo>
                    <a:lnTo>
                      <a:pt x="21293" y="6049"/>
                    </a:lnTo>
                    <a:lnTo>
                      <a:pt x="21347" y="6076"/>
                    </a:lnTo>
                    <a:lnTo>
                      <a:pt x="21374" y="6076"/>
                    </a:lnTo>
                    <a:lnTo>
                      <a:pt x="21428" y="6103"/>
                    </a:lnTo>
                    <a:lnTo>
                      <a:pt x="21455" y="6157"/>
                    </a:lnTo>
                    <a:lnTo>
                      <a:pt x="21510" y="6239"/>
                    </a:lnTo>
                    <a:lnTo>
                      <a:pt x="21564" y="6320"/>
                    </a:lnTo>
                    <a:lnTo>
                      <a:pt x="21564" y="6374"/>
                    </a:lnTo>
                    <a:lnTo>
                      <a:pt x="21510" y="6428"/>
                    </a:lnTo>
                    <a:lnTo>
                      <a:pt x="21455" y="6456"/>
                    </a:lnTo>
                    <a:lnTo>
                      <a:pt x="21293" y="6483"/>
                    </a:lnTo>
                    <a:lnTo>
                      <a:pt x="21211" y="6537"/>
                    </a:lnTo>
                    <a:lnTo>
                      <a:pt x="21103" y="6673"/>
                    </a:lnTo>
                    <a:lnTo>
                      <a:pt x="21048" y="6700"/>
                    </a:lnTo>
                    <a:lnTo>
                      <a:pt x="20994" y="6727"/>
                    </a:lnTo>
                    <a:lnTo>
                      <a:pt x="20831" y="6862"/>
                    </a:lnTo>
                    <a:lnTo>
                      <a:pt x="20777" y="6890"/>
                    </a:lnTo>
                    <a:lnTo>
                      <a:pt x="20614" y="6890"/>
                    </a:lnTo>
                    <a:lnTo>
                      <a:pt x="20587" y="6971"/>
                    </a:lnTo>
                    <a:lnTo>
                      <a:pt x="20587" y="7052"/>
                    </a:lnTo>
                    <a:lnTo>
                      <a:pt x="20587" y="7107"/>
                    </a:lnTo>
                    <a:lnTo>
                      <a:pt x="20560" y="7134"/>
                    </a:lnTo>
                    <a:lnTo>
                      <a:pt x="20479" y="7161"/>
                    </a:lnTo>
                    <a:lnTo>
                      <a:pt x="20208" y="7215"/>
                    </a:lnTo>
                    <a:lnTo>
                      <a:pt x="20126" y="7269"/>
                    </a:lnTo>
                    <a:lnTo>
                      <a:pt x="20072" y="7405"/>
                    </a:lnTo>
                    <a:lnTo>
                      <a:pt x="20018" y="7568"/>
                    </a:lnTo>
                    <a:lnTo>
                      <a:pt x="20018" y="7649"/>
                    </a:lnTo>
                    <a:lnTo>
                      <a:pt x="20045" y="7676"/>
                    </a:lnTo>
                    <a:lnTo>
                      <a:pt x="20072" y="7730"/>
                    </a:lnTo>
                    <a:lnTo>
                      <a:pt x="20099" y="7758"/>
                    </a:lnTo>
                    <a:lnTo>
                      <a:pt x="20072" y="7866"/>
                    </a:lnTo>
                    <a:lnTo>
                      <a:pt x="20099" y="7893"/>
                    </a:lnTo>
                    <a:lnTo>
                      <a:pt x="20126" y="7975"/>
                    </a:lnTo>
                    <a:lnTo>
                      <a:pt x="20153" y="7975"/>
                    </a:lnTo>
                    <a:lnTo>
                      <a:pt x="20208" y="7947"/>
                    </a:lnTo>
                    <a:lnTo>
                      <a:pt x="20289" y="7947"/>
                    </a:lnTo>
                    <a:lnTo>
                      <a:pt x="20316" y="7975"/>
                    </a:lnTo>
                    <a:lnTo>
                      <a:pt x="20343" y="8002"/>
                    </a:lnTo>
                    <a:lnTo>
                      <a:pt x="20343" y="8056"/>
                    </a:lnTo>
                    <a:lnTo>
                      <a:pt x="20343" y="8110"/>
                    </a:lnTo>
                    <a:lnTo>
                      <a:pt x="20316" y="8164"/>
                    </a:lnTo>
                    <a:lnTo>
                      <a:pt x="20289" y="8246"/>
                    </a:lnTo>
                    <a:lnTo>
                      <a:pt x="20289" y="8300"/>
                    </a:lnTo>
                    <a:lnTo>
                      <a:pt x="20289" y="8354"/>
                    </a:lnTo>
                    <a:lnTo>
                      <a:pt x="20289" y="8436"/>
                    </a:lnTo>
                    <a:lnTo>
                      <a:pt x="20262" y="8463"/>
                    </a:lnTo>
                    <a:lnTo>
                      <a:pt x="20072" y="8544"/>
                    </a:lnTo>
                    <a:lnTo>
                      <a:pt x="19882" y="8571"/>
                    </a:lnTo>
                    <a:lnTo>
                      <a:pt x="19855" y="8571"/>
                    </a:lnTo>
                    <a:lnTo>
                      <a:pt x="19801" y="8598"/>
                    </a:lnTo>
                    <a:lnTo>
                      <a:pt x="19774" y="8626"/>
                    </a:lnTo>
                    <a:lnTo>
                      <a:pt x="19774" y="8653"/>
                    </a:lnTo>
                    <a:lnTo>
                      <a:pt x="19746" y="8707"/>
                    </a:lnTo>
                    <a:lnTo>
                      <a:pt x="19746" y="8734"/>
                    </a:lnTo>
                    <a:lnTo>
                      <a:pt x="19774" y="8761"/>
                    </a:lnTo>
                    <a:lnTo>
                      <a:pt x="19774" y="8788"/>
                    </a:lnTo>
                    <a:lnTo>
                      <a:pt x="19774" y="8897"/>
                    </a:lnTo>
                    <a:lnTo>
                      <a:pt x="19746" y="9141"/>
                    </a:lnTo>
                    <a:lnTo>
                      <a:pt x="19665" y="9304"/>
                    </a:lnTo>
                    <a:lnTo>
                      <a:pt x="19584" y="9439"/>
                    </a:lnTo>
                    <a:lnTo>
                      <a:pt x="19529" y="9521"/>
                    </a:lnTo>
                    <a:lnTo>
                      <a:pt x="19421" y="9602"/>
                    </a:lnTo>
                    <a:lnTo>
                      <a:pt x="19394" y="9656"/>
                    </a:lnTo>
                    <a:lnTo>
                      <a:pt x="19394" y="9738"/>
                    </a:lnTo>
                    <a:lnTo>
                      <a:pt x="19394" y="9819"/>
                    </a:lnTo>
                    <a:lnTo>
                      <a:pt x="19394" y="9900"/>
                    </a:lnTo>
                    <a:lnTo>
                      <a:pt x="19367" y="9955"/>
                    </a:lnTo>
                    <a:lnTo>
                      <a:pt x="19313" y="10009"/>
                    </a:lnTo>
                    <a:lnTo>
                      <a:pt x="19258" y="10036"/>
                    </a:lnTo>
                    <a:lnTo>
                      <a:pt x="19177" y="10009"/>
                    </a:lnTo>
                    <a:lnTo>
                      <a:pt x="18906" y="9819"/>
                    </a:lnTo>
                    <a:lnTo>
                      <a:pt x="18824" y="9765"/>
                    </a:lnTo>
                    <a:lnTo>
                      <a:pt x="18689" y="9765"/>
                    </a:lnTo>
                    <a:lnTo>
                      <a:pt x="18173" y="9982"/>
                    </a:lnTo>
                    <a:lnTo>
                      <a:pt x="18092" y="10036"/>
                    </a:lnTo>
                    <a:lnTo>
                      <a:pt x="18065" y="10063"/>
                    </a:lnTo>
                    <a:lnTo>
                      <a:pt x="18011" y="10036"/>
                    </a:lnTo>
                    <a:lnTo>
                      <a:pt x="17983" y="10009"/>
                    </a:lnTo>
                    <a:lnTo>
                      <a:pt x="17956" y="9982"/>
                    </a:lnTo>
                    <a:lnTo>
                      <a:pt x="17929" y="9927"/>
                    </a:lnTo>
                    <a:lnTo>
                      <a:pt x="17794" y="9900"/>
                    </a:lnTo>
                    <a:lnTo>
                      <a:pt x="17658" y="9900"/>
                    </a:lnTo>
                    <a:lnTo>
                      <a:pt x="17170" y="9982"/>
                    </a:lnTo>
                    <a:lnTo>
                      <a:pt x="17088" y="10009"/>
                    </a:lnTo>
                    <a:lnTo>
                      <a:pt x="17034" y="10063"/>
                    </a:lnTo>
                    <a:lnTo>
                      <a:pt x="16817" y="10334"/>
                    </a:lnTo>
                    <a:lnTo>
                      <a:pt x="16275" y="10687"/>
                    </a:lnTo>
                    <a:lnTo>
                      <a:pt x="16193" y="10714"/>
                    </a:lnTo>
                    <a:lnTo>
                      <a:pt x="16112" y="10660"/>
                    </a:lnTo>
                    <a:lnTo>
                      <a:pt x="15922" y="10443"/>
                    </a:lnTo>
                    <a:lnTo>
                      <a:pt x="15868" y="10416"/>
                    </a:lnTo>
                    <a:lnTo>
                      <a:pt x="15705" y="10416"/>
                    </a:lnTo>
                    <a:lnTo>
                      <a:pt x="15569" y="10497"/>
                    </a:lnTo>
                    <a:lnTo>
                      <a:pt x="15434" y="10470"/>
                    </a:lnTo>
                    <a:lnTo>
                      <a:pt x="15190" y="10280"/>
                    </a:lnTo>
                    <a:lnTo>
                      <a:pt x="15027" y="10226"/>
                    </a:lnTo>
                    <a:lnTo>
                      <a:pt x="14810" y="10199"/>
                    </a:lnTo>
                    <a:lnTo>
                      <a:pt x="14674" y="10172"/>
                    </a:lnTo>
                    <a:lnTo>
                      <a:pt x="14620" y="10172"/>
                    </a:lnTo>
                    <a:lnTo>
                      <a:pt x="14512" y="10063"/>
                    </a:lnTo>
                    <a:lnTo>
                      <a:pt x="14376" y="10009"/>
                    </a:lnTo>
                    <a:lnTo>
                      <a:pt x="14240" y="10009"/>
                    </a:lnTo>
                    <a:lnTo>
                      <a:pt x="14105" y="10036"/>
                    </a:lnTo>
                    <a:lnTo>
                      <a:pt x="13996" y="10063"/>
                    </a:lnTo>
                    <a:lnTo>
                      <a:pt x="13942" y="10063"/>
                    </a:lnTo>
                    <a:lnTo>
                      <a:pt x="13915" y="10036"/>
                    </a:lnTo>
                    <a:lnTo>
                      <a:pt x="13942" y="10009"/>
                    </a:lnTo>
                    <a:lnTo>
                      <a:pt x="14050" y="9927"/>
                    </a:lnTo>
                    <a:lnTo>
                      <a:pt x="14105" y="9873"/>
                    </a:lnTo>
                    <a:lnTo>
                      <a:pt x="14132" y="9819"/>
                    </a:lnTo>
                    <a:lnTo>
                      <a:pt x="14159" y="9738"/>
                    </a:lnTo>
                    <a:lnTo>
                      <a:pt x="14159" y="9656"/>
                    </a:lnTo>
                    <a:lnTo>
                      <a:pt x="14132" y="9602"/>
                    </a:lnTo>
                    <a:lnTo>
                      <a:pt x="14078" y="9575"/>
                    </a:lnTo>
                    <a:lnTo>
                      <a:pt x="13996" y="9548"/>
                    </a:lnTo>
                    <a:lnTo>
                      <a:pt x="13752" y="9548"/>
                    </a:lnTo>
                    <a:lnTo>
                      <a:pt x="13698" y="9521"/>
                    </a:lnTo>
                    <a:lnTo>
                      <a:pt x="13644" y="9521"/>
                    </a:lnTo>
                    <a:lnTo>
                      <a:pt x="13589" y="9493"/>
                    </a:lnTo>
                    <a:lnTo>
                      <a:pt x="13535" y="9521"/>
                    </a:lnTo>
                    <a:lnTo>
                      <a:pt x="13481" y="9548"/>
                    </a:lnTo>
                    <a:lnTo>
                      <a:pt x="13454" y="9602"/>
                    </a:lnTo>
                    <a:lnTo>
                      <a:pt x="13454" y="9629"/>
                    </a:lnTo>
                    <a:lnTo>
                      <a:pt x="13372" y="9629"/>
                    </a:lnTo>
                    <a:lnTo>
                      <a:pt x="13291" y="9602"/>
                    </a:lnTo>
                    <a:lnTo>
                      <a:pt x="12287" y="9548"/>
                    </a:lnTo>
                    <a:lnTo>
                      <a:pt x="12206" y="9575"/>
                    </a:lnTo>
                    <a:lnTo>
                      <a:pt x="12152" y="9602"/>
                    </a:lnTo>
                    <a:lnTo>
                      <a:pt x="12098" y="9656"/>
                    </a:lnTo>
                    <a:lnTo>
                      <a:pt x="12043" y="9710"/>
                    </a:lnTo>
                    <a:lnTo>
                      <a:pt x="11962" y="9738"/>
                    </a:lnTo>
                    <a:lnTo>
                      <a:pt x="11772" y="9738"/>
                    </a:lnTo>
                    <a:lnTo>
                      <a:pt x="11691" y="9765"/>
                    </a:lnTo>
                    <a:lnTo>
                      <a:pt x="11284" y="9955"/>
                    </a:lnTo>
                    <a:lnTo>
                      <a:pt x="11230" y="10009"/>
                    </a:lnTo>
                    <a:lnTo>
                      <a:pt x="11202" y="10090"/>
                    </a:lnTo>
                    <a:lnTo>
                      <a:pt x="11230" y="10117"/>
                    </a:lnTo>
                    <a:lnTo>
                      <a:pt x="11311" y="10117"/>
                    </a:lnTo>
                    <a:lnTo>
                      <a:pt x="11311" y="10144"/>
                    </a:lnTo>
                    <a:lnTo>
                      <a:pt x="11311" y="10199"/>
                    </a:lnTo>
                    <a:lnTo>
                      <a:pt x="11311" y="10226"/>
                    </a:lnTo>
                    <a:lnTo>
                      <a:pt x="11202" y="10443"/>
                    </a:lnTo>
                    <a:lnTo>
                      <a:pt x="11013" y="10958"/>
                    </a:lnTo>
                    <a:lnTo>
                      <a:pt x="11013" y="10985"/>
                    </a:lnTo>
                    <a:lnTo>
                      <a:pt x="10958" y="11012"/>
                    </a:lnTo>
                    <a:lnTo>
                      <a:pt x="10579" y="11012"/>
                    </a:lnTo>
                    <a:lnTo>
                      <a:pt x="10389" y="11094"/>
                    </a:lnTo>
                    <a:lnTo>
                      <a:pt x="10090" y="11446"/>
                    </a:lnTo>
                    <a:lnTo>
                      <a:pt x="9873" y="11501"/>
                    </a:lnTo>
                    <a:lnTo>
                      <a:pt x="9792" y="11474"/>
                    </a:lnTo>
                    <a:lnTo>
                      <a:pt x="9602" y="11392"/>
                    </a:lnTo>
                    <a:lnTo>
                      <a:pt x="9521" y="11365"/>
                    </a:lnTo>
                    <a:lnTo>
                      <a:pt x="9412" y="11365"/>
                    </a:lnTo>
                    <a:lnTo>
                      <a:pt x="9114" y="11474"/>
                    </a:lnTo>
                    <a:lnTo>
                      <a:pt x="9033" y="11582"/>
                    </a:lnTo>
                    <a:lnTo>
                      <a:pt x="9005" y="11609"/>
                    </a:lnTo>
                    <a:lnTo>
                      <a:pt x="8951" y="11528"/>
                    </a:lnTo>
                    <a:lnTo>
                      <a:pt x="8951" y="11474"/>
                    </a:lnTo>
                    <a:lnTo>
                      <a:pt x="8924" y="11419"/>
                    </a:lnTo>
                    <a:lnTo>
                      <a:pt x="8897" y="11392"/>
                    </a:lnTo>
                    <a:lnTo>
                      <a:pt x="8843" y="11392"/>
                    </a:lnTo>
                    <a:lnTo>
                      <a:pt x="8707" y="11446"/>
                    </a:lnTo>
                    <a:lnTo>
                      <a:pt x="8544" y="11446"/>
                    </a:lnTo>
                    <a:lnTo>
                      <a:pt x="8490" y="11419"/>
                    </a:lnTo>
                    <a:lnTo>
                      <a:pt x="8029" y="11229"/>
                    </a:lnTo>
                    <a:lnTo>
                      <a:pt x="7948" y="11229"/>
                    </a:lnTo>
                    <a:lnTo>
                      <a:pt x="7188" y="11419"/>
                    </a:lnTo>
                    <a:lnTo>
                      <a:pt x="6971" y="11419"/>
                    </a:lnTo>
                    <a:lnTo>
                      <a:pt x="6890" y="11446"/>
                    </a:lnTo>
                    <a:lnTo>
                      <a:pt x="6781" y="11474"/>
                    </a:lnTo>
                    <a:lnTo>
                      <a:pt x="6591" y="11636"/>
                    </a:lnTo>
                    <a:lnTo>
                      <a:pt x="6564" y="11691"/>
                    </a:lnTo>
                    <a:lnTo>
                      <a:pt x="6564" y="11745"/>
                    </a:lnTo>
                    <a:lnTo>
                      <a:pt x="6564" y="11772"/>
                    </a:lnTo>
                    <a:lnTo>
                      <a:pt x="6537" y="11799"/>
                    </a:lnTo>
                    <a:lnTo>
                      <a:pt x="6510" y="11799"/>
                    </a:lnTo>
                    <a:lnTo>
                      <a:pt x="6483" y="11772"/>
                    </a:lnTo>
                    <a:lnTo>
                      <a:pt x="6429" y="11772"/>
                    </a:lnTo>
                    <a:lnTo>
                      <a:pt x="6429" y="11799"/>
                    </a:lnTo>
                    <a:lnTo>
                      <a:pt x="6347" y="11826"/>
                    </a:lnTo>
                    <a:lnTo>
                      <a:pt x="6293" y="11799"/>
                    </a:lnTo>
                    <a:lnTo>
                      <a:pt x="6239" y="11826"/>
                    </a:lnTo>
                    <a:lnTo>
                      <a:pt x="6185" y="11880"/>
                    </a:lnTo>
                    <a:lnTo>
                      <a:pt x="6130" y="11907"/>
                    </a:lnTo>
                    <a:lnTo>
                      <a:pt x="6103" y="11907"/>
                    </a:lnTo>
                    <a:lnTo>
                      <a:pt x="6049" y="11880"/>
                    </a:lnTo>
                    <a:lnTo>
                      <a:pt x="6049" y="11853"/>
                    </a:lnTo>
                    <a:lnTo>
                      <a:pt x="6022" y="11826"/>
                    </a:lnTo>
                    <a:lnTo>
                      <a:pt x="5968" y="11826"/>
                    </a:lnTo>
                    <a:lnTo>
                      <a:pt x="5940" y="11853"/>
                    </a:lnTo>
                    <a:lnTo>
                      <a:pt x="5913" y="11907"/>
                    </a:lnTo>
                    <a:lnTo>
                      <a:pt x="5778" y="11962"/>
                    </a:lnTo>
                    <a:lnTo>
                      <a:pt x="5615" y="11962"/>
                    </a:lnTo>
                    <a:lnTo>
                      <a:pt x="5452" y="11880"/>
                    </a:lnTo>
                    <a:lnTo>
                      <a:pt x="5317" y="11772"/>
                    </a:lnTo>
                    <a:lnTo>
                      <a:pt x="5181" y="11582"/>
                    </a:lnTo>
                    <a:lnTo>
                      <a:pt x="5127" y="11528"/>
                    </a:lnTo>
                    <a:lnTo>
                      <a:pt x="5100" y="11528"/>
                    </a:lnTo>
                    <a:lnTo>
                      <a:pt x="4910" y="11474"/>
                    </a:lnTo>
                    <a:lnTo>
                      <a:pt x="4855" y="11474"/>
                    </a:lnTo>
                    <a:lnTo>
                      <a:pt x="4828" y="11501"/>
                    </a:lnTo>
                    <a:lnTo>
                      <a:pt x="4774" y="11501"/>
                    </a:lnTo>
                    <a:lnTo>
                      <a:pt x="4774" y="11419"/>
                    </a:lnTo>
                    <a:lnTo>
                      <a:pt x="4774" y="11338"/>
                    </a:lnTo>
                    <a:lnTo>
                      <a:pt x="4584" y="11094"/>
                    </a:lnTo>
                    <a:lnTo>
                      <a:pt x="4530" y="10958"/>
                    </a:lnTo>
                    <a:lnTo>
                      <a:pt x="4476" y="10877"/>
                    </a:lnTo>
                    <a:lnTo>
                      <a:pt x="4421" y="10850"/>
                    </a:lnTo>
                    <a:lnTo>
                      <a:pt x="4205" y="10823"/>
                    </a:lnTo>
                    <a:lnTo>
                      <a:pt x="4150" y="10795"/>
                    </a:lnTo>
                    <a:lnTo>
                      <a:pt x="4069" y="10741"/>
                    </a:lnTo>
                    <a:lnTo>
                      <a:pt x="3988" y="10606"/>
                    </a:lnTo>
                    <a:lnTo>
                      <a:pt x="3933" y="10551"/>
                    </a:lnTo>
                    <a:lnTo>
                      <a:pt x="3825" y="10497"/>
                    </a:lnTo>
                    <a:lnTo>
                      <a:pt x="3771" y="10470"/>
                    </a:lnTo>
                    <a:lnTo>
                      <a:pt x="3716" y="10389"/>
                    </a:lnTo>
                    <a:lnTo>
                      <a:pt x="3662" y="10199"/>
                    </a:lnTo>
                    <a:lnTo>
                      <a:pt x="3635" y="10144"/>
                    </a:lnTo>
                    <a:lnTo>
                      <a:pt x="3554" y="10117"/>
                    </a:lnTo>
                    <a:lnTo>
                      <a:pt x="3364" y="10117"/>
                    </a:lnTo>
                    <a:lnTo>
                      <a:pt x="3309" y="10063"/>
                    </a:lnTo>
                    <a:lnTo>
                      <a:pt x="3228" y="9927"/>
                    </a:lnTo>
                    <a:lnTo>
                      <a:pt x="3228" y="9900"/>
                    </a:lnTo>
                    <a:lnTo>
                      <a:pt x="3147" y="9927"/>
                    </a:lnTo>
                    <a:lnTo>
                      <a:pt x="3120" y="9927"/>
                    </a:lnTo>
                    <a:lnTo>
                      <a:pt x="3120" y="9846"/>
                    </a:lnTo>
                    <a:lnTo>
                      <a:pt x="3092" y="9792"/>
                    </a:lnTo>
                    <a:lnTo>
                      <a:pt x="2794" y="9548"/>
                    </a:lnTo>
                    <a:lnTo>
                      <a:pt x="2740" y="9466"/>
                    </a:lnTo>
                    <a:lnTo>
                      <a:pt x="2686" y="9385"/>
                    </a:lnTo>
                    <a:lnTo>
                      <a:pt x="2686" y="9331"/>
                    </a:lnTo>
                    <a:lnTo>
                      <a:pt x="2658" y="9168"/>
                    </a:lnTo>
                    <a:lnTo>
                      <a:pt x="2686" y="8897"/>
                    </a:lnTo>
                    <a:lnTo>
                      <a:pt x="2686" y="8843"/>
                    </a:lnTo>
                    <a:lnTo>
                      <a:pt x="2604" y="8815"/>
                    </a:lnTo>
                    <a:lnTo>
                      <a:pt x="2469" y="8815"/>
                    </a:lnTo>
                    <a:lnTo>
                      <a:pt x="2414" y="8788"/>
                    </a:lnTo>
                    <a:lnTo>
                      <a:pt x="2387" y="8761"/>
                    </a:lnTo>
                    <a:lnTo>
                      <a:pt x="2360" y="8734"/>
                    </a:lnTo>
                    <a:lnTo>
                      <a:pt x="2333" y="8680"/>
                    </a:lnTo>
                    <a:lnTo>
                      <a:pt x="2306" y="8653"/>
                    </a:lnTo>
                    <a:lnTo>
                      <a:pt x="2306" y="8626"/>
                    </a:lnTo>
                    <a:lnTo>
                      <a:pt x="2306" y="8598"/>
                    </a:lnTo>
                    <a:lnTo>
                      <a:pt x="2279" y="8463"/>
                    </a:lnTo>
                    <a:lnTo>
                      <a:pt x="2306" y="8409"/>
                    </a:lnTo>
                    <a:lnTo>
                      <a:pt x="2333" y="8381"/>
                    </a:lnTo>
                    <a:lnTo>
                      <a:pt x="2441" y="8273"/>
                    </a:lnTo>
                    <a:lnTo>
                      <a:pt x="2496" y="8219"/>
                    </a:lnTo>
                    <a:lnTo>
                      <a:pt x="2523" y="8164"/>
                    </a:lnTo>
                    <a:lnTo>
                      <a:pt x="2631" y="8002"/>
                    </a:lnTo>
                    <a:lnTo>
                      <a:pt x="2686" y="7812"/>
                    </a:lnTo>
                    <a:lnTo>
                      <a:pt x="2658" y="7839"/>
                    </a:lnTo>
                    <a:lnTo>
                      <a:pt x="2550" y="8029"/>
                    </a:lnTo>
                    <a:lnTo>
                      <a:pt x="2496" y="8083"/>
                    </a:lnTo>
                    <a:lnTo>
                      <a:pt x="2469" y="8110"/>
                    </a:lnTo>
                    <a:lnTo>
                      <a:pt x="2414" y="8137"/>
                    </a:lnTo>
                    <a:lnTo>
                      <a:pt x="1926" y="8246"/>
                    </a:lnTo>
                    <a:lnTo>
                      <a:pt x="1709" y="8273"/>
                    </a:lnTo>
                    <a:lnTo>
                      <a:pt x="1655" y="8327"/>
                    </a:lnTo>
                    <a:lnTo>
                      <a:pt x="1628" y="8436"/>
                    </a:lnTo>
                    <a:lnTo>
                      <a:pt x="1628" y="8544"/>
                    </a:lnTo>
                    <a:lnTo>
                      <a:pt x="1628" y="8598"/>
                    </a:lnTo>
                    <a:lnTo>
                      <a:pt x="1601" y="8653"/>
                    </a:lnTo>
                    <a:lnTo>
                      <a:pt x="1573" y="8707"/>
                    </a:lnTo>
                    <a:lnTo>
                      <a:pt x="1519" y="8761"/>
                    </a:lnTo>
                    <a:lnTo>
                      <a:pt x="1492" y="8788"/>
                    </a:lnTo>
                    <a:lnTo>
                      <a:pt x="1465" y="8843"/>
                    </a:lnTo>
                    <a:lnTo>
                      <a:pt x="1628" y="8707"/>
                    </a:lnTo>
                    <a:lnTo>
                      <a:pt x="1682" y="8707"/>
                    </a:lnTo>
                    <a:lnTo>
                      <a:pt x="1682" y="8734"/>
                    </a:lnTo>
                    <a:lnTo>
                      <a:pt x="1682" y="8761"/>
                    </a:lnTo>
                    <a:lnTo>
                      <a:pt x="1655" y="8761"/>
                    </a:lnTo>
                    <a:lnTo>
                      <a:pt x="1655" y="8788"/>
                    </a:lnTo>
                    <a:lnTo>
                      <a:pt x="1601" y="8843"/>
                    </a:lnTo>
                    <a:lnTo>
                      <a:pt x="1519" y="8924"/>
                    </a:lnTo>
                    <a:lnTo>
                      <a:pt x="1411" y="9141"/>
                    </a:lnTo>
                    <a:lnTo>
                      <a:pt x="1356" y="9222"/>
                    </a:lnTo>
                    <a:lnTo>
                      <a:pt x="814" y="9575"/>
                    </a:lnTo>
                    <a:lnTo>
                      <a:pt x="733" y="9656"/>
                    </a:lnTo>
                    <a:lnTo>
                      <a:pt x="706" y="9792"/>
                    </a:lnTo>
                    <a:lnTo>
                      <a:pt x="706" y="10172"/>
                    </a:lnTo>
                    <a:lnTo>
                      <a:pt x="678" y="10280"/>
                    </a:lnTo>
                    <a:lnTo>
                      <a:pt x="624" y="10389"/>
                    </a:lnTo>
                    <a:lnTo>
                      <a:pt x="516" y="10551"/>
                    </a:lnTo>
                    <a:lnTo>
                      <a:pt x="461" y="10633"/>
                    </a:lnTo>
                    <a:lnTo>
                      <a:pt x="461" y="10741"/>
                    </a:lnTo>
                    <a:lnTo>
                      <a:pt x="543" y="10714"/>
                    </a:lnTo>
                    <a:lnTo>
                      <a:pt x="733" y="10687"/>
                    </a:lnTo>
                    <a:lnTo>
                      <a:pt x="787" y="10660"/>
                    </a:lnTo>
                    <a:lnTo>
                      <a:pt x="841" y="10633"/>
                    </a:lnTo>
                    <a:lnTo>
                      <a:pt x="895" y="10606"/>
                    </a:lnTo>
                    <a:lnTo>
                      <a:pt x="923" y="10606"/>
                    </a:lnTo>
                    <a:lnTo>
                      <a:pt x="977" y="10578"/>
                    </a:lnTo>
                    <a:lnTo>
                      <a:pt x="977" y="10551"/>
                    </a:lnTo>
                    <a:lnTo>
                      <a:pt x="1004" y="10497"/>
                    </a:lnTo>
                    <a:lnTo>
                      <a:pt x="1058" y="10443"/>
                    </a:lnTo>
                    <a:lnTo>
                      <a:pt x="1140" y="10280"/>
                    </a:lnTo>
                    <a:lnTo>
                      <a:pt x="1167" y="10253"/>
                    </a:lnTo>
                    <a:lnTo>
                      <a:pt x="1248" y="10226"/>
                    </a:lnTo>
                    <a:lnTo>
                      <a:pt x="1275" y="10172"/>
                    </a:lnTo>
                    <a:lnTo>
                      <a:pt x="1302" y="10117"/>
                    </a:lnTo>
                    <a:lnTo>
                      <a:pt x="1411" y="10117"/>
                    </a:lnTo>
                    <a:lnTo>
                      <a:pt x="1411" y="10144"/>
                    </a:lnTo>
                    <a:lnTo>
                      <a:pt x="1329" y="10199"/>
                    </a:lnTo>
                    <a:lnTo>
                      <a:pt x="1275" y="10253"/>
                    </a:lnTo>
                    <a:lnTo>
                      <a:pt x="1221" y="10334"/>
                    </a:lnTo>
                    <a:lnTo>
                      <a:pt x="1031" y="10578"/>
                    </a:lnTo>
                    <a:lnTo>
                      <a:pt x="977" y="10633"/>
                    </a:lnTo>
                    <a:lnTo>
                      <a:pt x="868" y="10687"/>
                    </a:lnTo>
                    <a:lnTo>
                      <a:pt x="597" y="10795"/>
                    </a:lnTo>
                    <a:lnTo>
                      <a:pt x="461" y="10850"/>
                    </a:lnTo>
                    <a:lnTo>
                      <a:pt x="326" y="10850"/>
                    </a:lnTo>
                    <a:lnTo>
                      <a:pt x="272" y="10877"/>
                    </a:lnTo>
                    <a:lnTo>
                      <a:pt x="244" y="10931"/>
                    </a:lnTo>
                    <a:lnTo>
                      <a:pt x="244" y="10985"/>
                    </a:lnTo>
                    <a:lnTo>
                      <a:pt x="434" y="11474"/>
                    </a:lnTo>
                    <a:lnTo>
                      <a:pt x="434" y="11609"/>
                    </a:lnTo>
                    <a:lnTo>
                      <a:pt x="380" y="11772"/>
                    </a:lnTo>
                    <a:lnTo>
                      <a:pt x="353" y="11826"/>
                    </a:lnTo>
                    <a:lnTo>
                      <a:pt x="299" y="11853"/>
                    </a:lnTo>
                    <a:lnTo>
                      <a:pt x="244" y="11880"/>
                    </a:lnTo>
                    <a:lnTo>
                      <a:pt x="190" y="11907"/>
                    </a:lnTo>
                    <a:lnTo>
                      <a:pt x="136" y="11907"/>
                    </a:lnTo>
                    <a:lnTo>
                      <a:pt x="82" y="11962"/>
                    </a:lnTo>
                    <a:lnTo>
                      <a:pt x="27" y="12016"/>
                    </a:lnTo>
                    <a:lnTo>
                      <a:pt x="0" y="12043"/>
                    </a:lnTo>
                    <a:lnTo>
                      <a:pt x="0" y="12097"/>
                    </a:lnTo>
                    <a:lnTo>
                      <a:pt x="109" y="12233"/>
                    </a:lnTo>
                    <a:lnTo>
                      <a:pt x="109" y="12314"/>
                    </a:lnTo>
                    <a:lnTo>
                      <a:pt x="109" y="12369"/>
                    </a:lnTo>
                    <a:lnTo>
                      <a:pt x="82" y="12396"/>
                    </a:lnTo>
                    <a:lnTo>
                      <a:pt x="82" y="12423"/>
                    </a:lnTo>
                    <a:lnTo>
                      <a:pt x="217" y="12613"/>
                    </a:lnTo>
                    <a:lnTo>
                      <a:pt x="244" y="12694"/>
                    </a:lnTo>
                    <a:lnTo>
                      <a:pt x="272" y="12775"/>
                    </a:lnTo>
                    <a:lnTo>
                      <a:pt x="272" y="12911"/>
                    </a:lnTo>
                    <a:lnTo>
                      <a:pt x="244" y="12938"/>
                    </a:lnTo>
                    <a:lnTo>
                      <a:pt x="217" y="13020"/>
                    </a:lnTo>
                    <a:lnTo>
                      <a:pt x="190" y="13047"/>
                    </a:lnTo>
                    <a:lnTo>
                      <a:pt x="190" y="13155"/>
                    </a:lnTo>
                    <a:lnTo>
                      <a:pt x="299" y="13264"/>
                    </a:lnTo>
                    <a:lnTo>
                      <a:pt x="299" y="13345"/>
                    </a:lnTo>
                    <a:lnTo>
                      <a:pt x="299" y="13426"/>
                    </a:lnTo>
                    <a:lnTo>
                      <a:pt x="299" y="13454"/>
                    </a:lnTo>
                    <a:lnTo>
                      <a:pt x="272" y="13562"/>
                    </a:lnTo>
                    <a:lnTo>
                      <a:pt x="217" y="13698"/>
                    </a:lnTo>
                    <a:lnTo>
                      <a:pt x="244" y="13779"/>
                    </a:lnTo>
                    <a:lnTo>
                      <a:pt x="326" y="13833"/>
                    </a:lnTo>
                    <a:lnTo>
                      <a:pt x="543" y="13833"/>
                    </a:lnTo>
                    <a:lnTo>
                      <a:pt x="624" y="13860"/>
                    </a:lnTo>
                    <a:lnTo>
                      <a:pt x="651" y="13888"/>
                    </a:lnTo>
                    <a:lnTo>
                      <a:pt x="841" y="14023"/>
                    </a:lnTo>
                    <a:lnTo>
                      <a:pt x="1058" y="14457"/>
                    </a:lnTo>
                    <a:lnTo>
                      <a:pt x="1085" y="14484"/>
                    </a:lnTo>
                    <a:lnTo>
                      <a:pt x="1302" y="14647"/>
                    </a:lnTo>
                    <a:lnTo>
                      <a:pt x="1438" y="14755"/>
                    </a:lnTo>
                    <a:lnTo>
                      <a:pt x="1519" y="14810"/>
                    </a:lnTo>
                    <a:lnTo>
                      <a:pt x="1167" y="14755"/>
                    </a:lnTo>
                    <a:lnTo>
                      <a:pt x="1085" y="14728"/>
                    </a:lnTo>
                    <a:lnTo>
                      <a:pt x="1031" y="14728"/>
                    </a:lnTo>
                    <a:lnTo>
                      <a:pt x="1031" y="14783"/>
                    </a:lnTo>
                    <a:lnTo>
                      <a:pt x="1031" y="14864"/>
                    </a:lnTo>
                    <a:lnTo>
                      <a:pt x="1031" y="14918"/>
                    </a:lnTo>
                    <a:lnTo>
                      <a:pt x="1112" y="15027"/>
                    </a:lnTo>
                    <a:lnTo>
                      <a:pt x="1140" y="15108"/>
                    </a:lnTo>
                    <a:lnTo>
                      <a:pt x="1140" y="15298"/>
                    </a:lnTo>
                    <a:lnTo>
                      <a:pt x="1140" y="15434"/>
                    </a:lnTo>
                    <a:lnTo>
                      <a:pt x="1140" y="15488"/>
                    </a:lnTo>
                    <a:lnTo>
                      <a:pt x="1167" y="15515"/>
                    </a:lnTo>
                    <a:lnTo>
                      <a:pt x="1248" y="15596"/>
                    </a:lnTo>
                    <a:lnTo>
                      <a:pt x="1248" y="15651"/>
                    </a:lnTo>
                    <a:lnTo>
                      <a:pt x="1194" y="15596"/>
                    </a:lnTo>
                    <a:lnTo>
                      <a:pt x="1085" y="15569"/>
                    </a:lnTo>
                    <a:lnTo>
                      <a:pt x="1004" y="15542"/>
                    </a:lnTo>
                    <a:lnTo>
                      <a:pt x="895" y="15515"/>
                    </a:lnTo>
                    <a:lnTo>
                      <a:pt x="787" y="15542"/>
                    </a:lnTo>
                    <a:lnTo>
                      <a:pt x="733" y="15569"/>
                    </a:lnTo>
                    <a:lnTo>
                      <a:pt x="706" y="15569"/>
                    </a:lnTo>
                    <a:lnTo>
                      <a:pt x="678" y="15623"/>
                    </a:lnTo>
                    <a:lnTo>
                      <a:pt x="651" y="15678"/>
                    </a:lnTo>
                    <a:lnTo>
                      <a:pt x="678" y="15732"/>
                    </a:lnTo>
                    <a:lnTo>
                      <a:pt x="733" y="15759"/>
                    </a:lnTo>
                    <a:lnTo>
                      <a:pt x="733" y="15705"/>
                    </a:lnTo>
                    <a:lnTo>
                      <a:pt x="760" y="15678"/>
                    </a:lnTo>
                    <a:lnTo>
                      <a:pt x="787" y="15705"/>
                    </a:lnTo>
                    <a:lnTo>
                      <a:pt x="841" y="15705"/>
                    </a:lnTo>
                    <a:lnTo>
                      <a:pt x="841" y="15732"/>
                    </a:lnTo>
                    <a:lnTo>
                      <a:pt x="814" y="15813"/>
                    </a:lnTo>
                    <a:lnTo>
                      <a:pt x="841" y="15895"/>
                    </a:lnTo>
                    <a:lnTo>
                      <a:pt x="950" y="16057"/>
                    </a:lnTo>
                    <a:lnTo>
                      <a:pt x="841" y="16057"/>
                    </a:lnTo>
                    <a:lnTo>
                      <a:pt x="841" y="16085"/>
                    </a:lnTo>
                    <a:lnTo>
                      <a:pt x="841" y="16220"/>
                    </a:lnTo>
                    <a:lnTo>
                      <a:pt x="923" y="16519"/>
                    </a:lnTo>
                    <a:lnTo>
                      <a:pt x="950" y="16573"/>
                    </a:lnTo>
                    <a:lnTo>
                      <a:pt x="977" y="16627"/>
                    </a:lnTo>
                    <a:lnTo>
                      <a:pt x="1031" y="16681"/>
                    </a:lnTo>
                    <a:lnTo>
                      <a:pt x="1085" y="16708"/>
                    </a:lnTo>
                    <a:lnTo>
                      <a:pt x="1221" y="16708"/>
                    </a:lnTo>
                    <a:lnTo>
                      <a:pt x="1248" y="16736"/>
                    </a:lnTo>
                    <a:lnTo>
                      <a:pt x="1275" y="16736"/>
                    </a:lnTo>
                    <a:lnTo>
                      <a:pt x="1275" y="16763"/>
                    </a:lnTo>
                    <a:lnTo>
                      <a:pt x="1302" y="16790"/>
                    </a:lnTo>
                    <a:lnTo>
                      <a:pt x="1356" y="16817"/>
                    </a:lnTo>
                    <a:lnTo>
                      <a:pt x="1384" y="16844"/>
                    </a:lnTo>
                    <a:lnTo>
                      <a:pt x="1438" y="16817"/>
                    </a:lnTo>
                    <a:lnTo>
                      <a:pt x="1763" y="16817"/>
                    </a:lnTo>
                    <a:lnTo>
                      <a:pt x="1845" y="16844"/>
                    </a:lnTo>
                    <a:lnTo>
                      <a:pt x="1926" y="16925"/>
                    </a:lnTo>
                    <a:lnTo>
                      <a:pt x="1709" y="16925"/>
                    </a:lnTo>
                    <a:lnTo>
                      <a:pt x="1709" y="16953"/>
                    </a:lnTo>
                    <a:lnTo>
                      <a:pt x="1736" y="16980"/>
                    </a:lnTo>
                    <a:lnTo>
                      <a:pt x="1709" y="17007"/>
                    </a:lnTo>
                    <a:lnTo>
                      <a:pt x="1709" y="17034"/>
                    </a:lnTo>
                    <a:lnTo>
                      <a:pt x="1790" y="17034"/>
                    </a:lnTo>
                    <a:lnTo>
                      <a:pt x="1818" y="17061"/>
                    </a:lnTo>
                    <a:lnTo>
                      <a:pt x="1899" y="17088"/>
                    </a:lnTo>
                    <a:lnTo>
                      <a:pt x="1980" y="17142"/>
                    </a:lnTo>
                    <a:lnTo>
                      <a:pt x="2007" y="17170"/>
                    </a:lnTo>
                    <a:lnTo>
                      <a:pt x="2062" y="17251"/>
                    </a:lnTo>
                    <a:lnTo>
                      <a:pt x="2224" y="17251"/>
                    </a:lnTo>
                    <a:lnTo>
                      <a:pt x="2224" y="17278"/>
                    </a:lnTo>
                    <a:lnTo>
                      <a:pt x="2197" y="17305"/>
                    </a:lnTo>
                    <a:lnTo>
                      <a:pt x="2116" y="17332"/>
                    </a:lnTo>
                    <a:lnTo>
                      <a:pt x="2062" y="17332"/>
                    </a:lnTo>
                    <a:lnTo>
                      <a:pt x="2035" y="17305"/>
                    </a:lnTo>
                    <a:lnTo>
                      <a:pt x="1953" y="17305"/>
                    </a:lnTo>
                    <a:lnTo>
                      <a:pt x="1845" y="17224"/>
                    </a:lnTo>
                    <a:lnTo>
                      <a:pt x="1790" y="17197"/>
                    </a:lnTo>
                    <a:lnTo>
                      <a:pt x="1573" y="17197"/>
                    </a:lnTo>
                    <a:lnTo>
                      <a:pt x="1519" y="17142"/>
                    </a:lnTo>
                    <a:lnTo>
                      <a:pt x="1438" y="17088"/>
                    </a:lnTo>
                    <a:lnTo>
                      <a:pt x="1384" y="17088"/>
                    </a:lnTo>
                    <a:lnTo>
                      <a:pt x="1356" y="17142"/>
                    </a:lnTo>
                    <a:lnTo>
                      <a:pt x="1329" y="17197"/>
                    </a:lnTo>
                    <a:lnTo>
                      <a:pt x="1438" y="17712"/>
                    </a:lnTo>
                    <a:lnTo>
                      <a:pt x="1465" y="17766"/>
                    </a:lnTo>
                    <a:lnTo>
                      <a:pt x="1573" y="17820"/>
                    </a:lnTo>
                    <a:lnTo>
                      <a:pt x="1601" y="17820"/>
                    </a:lnTo>
                    <a:lnTo>
                      <a:pt x="1628" y="17848"/>
                    </a:lnTo>
                    <a:lnTo>
                      <a:pt x="1763" y="17902"/>
                    </a:lnTo>
                    <a:lnTo>
                      <a:pt x="1818" y="17929"/>
                    </a:lnTo>
                    <a:lnTo>
                      <a:pt x="1872" y="17902"/>
                    </a:lnTo>
                    <a:lnTo>
                      <a:pt x="1926" y="17902"/>
                    </a:lnTo>
                    <a:lnTo>
                      <a:pt x="1926" y="17820"/>
                    </a:lnTo>
                    <a:lnTo>
                      <a:pt x="1926" y="17793"/>
                    </a:lnTo>
                    <a:lnTo>
                      <a:pt x="1899" y="17766"/>
                    </a:lnTo>
                    <a:lnTo>
                      <a:pt x="1899" y="17739"/>
                    </a:lnTo>
                    <a:lnTo>
                      <a:pt x="1926" y="17712"/>
                    </a:lnTo>
                    <a:lnTo>
                      <a:pt x="1953" y="17685"/>
                    </a:lnTo>
                    <a:lnTo>
                      <a:pt x="1980" y="17685"/>
                    </a:lnTo>
                    <a:lnTo>
                      <a:pt x="2170" y="17712"/>
                    </a:lnTo>
                    <a:lnTo>
                      <a:pt x="2279" y="17739"/>
                    </a:lnTo>
                    <a:lnTo>
                      <a:pt x="2387" y="17793"/>
                    </a:lnTo>
                    <a:lnTo>
                      <a:pt x="2469" y="17848"/>
                    </a:lnTo>
                    <a:lnTo>
                      <a:pt x="2523" y="18037"/>
                    </a:lnTo>
                    <a:lnTo>
                      <a:pt x="2550" y="18065"/>
                    </a:lnTo>
                    <a:lnTo>
                      <a:pt x="2577" y="18065"/>
                    </a:lnTo>
                    <a:lnTo>
                      <a:pt x="2604" y="18037"/>
                    </a:lnTo>
                    <a:lnTo>
                      <a:pt x="2631" y="18065"/>
                    </a:lnTo>
                    <a:lnTo>
                      <a:pt x="2686" y="18092"/>
                    </a:lnTo>
                    <a:lnTo>
                      <a:pt x="2794" y="18173"/>
                    </a:lnTo>
                    <a:lnTo>
                      <a:pt x="2875" y="18092"/>
                    </a:lnTo>
                    <a:lnTo>
                      <a:pt x="2930" y="18037"/>
                    </a:lnTo>
                    <a:lnTo>
                      <a:pt x="2930" y="17956"/>
                    </a:lnTo>
                    <a:lnTo>
                      <a:pt x="2930" y="17902"/>
                    </a:lnTo>
                    <a:lnTo>
                      <a:pt x="2957" y="17848"/>
                    </a:lnTo>
                    <a:lnTo>
                      <a:pt x="2984" y="17820"/>
                    </a:lnTo>
                    <a:lnTo>
                      <a:pt x="3092" y="17766"/>
                    </a:lnTo>
                    <a:lnTo>
                      <a:pt x="3092" y="17793"/>
                    </a:lnTo>
                    <a:lnTo>
                      <a:pt x="3065" y="17848"/>
                    </a:lnTo>
                    <a:lnTo>
                      <a:pt x="3038" y="17875"/>
                    </a:lnTo>
                    <a:lnTo>
                      <a:pt x="3011" y="17902"/>
                    </a:lnTo>
                    <a:lnTo>
                      <a:pt x="2984" y="17929"/>
                    </a:lnTo>
                    <a:lnTo>
                      <a:pt x="2984" y="17983"/>
                    </a:lnTo>
                    <a:lnTo>
                      <a:pt x="2984" y="18065"/>
                    </a:lnTo>
                    <a:lnTo>
                      <a:pt x="3011" y="18092"/>
                    </a:lnTo>
                    <a:lnTo>
                      <a:pt x="3065" y="18173"/>
                    </a:lnTo>
                    <a:lnTo>
                      <a:pt x="3120" y="18282"/>
                    </a:lnTo>
                    <a:lnTo>
                      <a:pt x="3174" y="18336"/>
                    </a:lnTo>
                    <a:lnTo>
                      <a:pt x="3255" y="18363"/>
                    </a:lnTo>
                    <a:lnTo>
                      <a:pt x="3282" y="18471"/>
                    </a:lnTo>
                    <a:lnTo>
                      <a:pt x="3337" y="18499"/>
                    </a:lnTo>
                    <a:lnTo>
                      <a:pt x="3445" y="18499"/>
                    </a:lnTo>
                    <a:lnTo>
                      <a:pt x="3526" y="18553"/>
                    </a:lnTo>
                    <a:lnTo>
                      <a:pt x="3635" y="18553"/>
                    </a:lnTo>
                    <a:lnTo>
                      <a:pt x="3662" y="18607"/>
                    </a:lnTo>
                    <a:lnTo>
                      <a:pt x="3689" y="18634"/>
                    </a:lnTo>
                    <a:lnTo>
                      <a:pt x="3635" y="18797"/>
                    </a:lnTo>
                    <a:lnTo>
                      <a:pt x="3635" y="18905"/>
                    </a:lnTo>
                    <a:lnTo>
                      <a:pt x="3662" y="18960"/>
                    </a:lnTo>
                    <a:lnTo>
                      <a:pt x="3716" y="18987"/>
                    </a:lnTo>
                    <a:lnTo>
                      <a:pt x="3716" y="19068"/>
                    </a:lnTo>
                    <a:lnTo>
                      <a:pt x="3771" y="19122"/>
                    </a:lnTo>
                    <a:lnTo>
                      <a:pt x="3852" y="19150"/>
                    </a:lnTo>
                    <a:lnTo>
                      <a:pt x="3933" y="19150"/>
                    </a:lnTo>
                    <a:lnTo>
                      <a:pt x="3988" y="19177"/>
                    </a:lnTo>
                    <a:lnTo>
                      <a:pt x="4042" y="19231"/>
                    </a:lnTo>
                    <a:lnTo>
                      <a:pt x="4096" y="19394"/>
                    </a:lnTo>
                    <a:lnTo>
                      <a:pt x="4123" y="19529"/>
                    </a:lnTo>
                    <a:lnTo>
                      <a:pt x="4123" y="19665"/>
                    </a:lnTo>
                    <a:lnTo>
                      <a:pt x="4042" y="20099"/>
                    </a:lnTo>
                    <a:lnTo>
                      <a:pt x="4015" y="20343"/>
                    </a:lnTo>
                    <a:lnTo>
                      <a:pt x="4015" y="20397"/>
                    </a:lnTo>
                    <a:lnTo>
                      <a:pt x="3906" y="20614"/>
                    </a:lnTo>
                    <a:lnTo>
                      <a:pt x="3879" y="20668"/>
                    </a:lnTo>
                    <a:lnTo>
                      <a:pt x="3825" y="20696"/>
                    </a:lnTo>
                    <a:lnTo>
                      <a:pt x="3771" y="20723"/>
                    </a:lnTo>
                    <a:lnTo>
                      <a:pt x="3635" y="20804"/>
                    </a:lnTo>
                    <a:lnTo>
                      <a:pt x="3581" y="20831"/>
                    </a:lnTo>
                    <a:lnTo>
                      <a:pt x="3581" y="20885"/>
                    </a:lnTo>
                    <a:lnTo>
                      <a:pt x="3581" y="20913"/>
                    </a:lnTo>
                    <a:lnTo>
                      <a:pt x="3608" y="20940"/>
                    </a:lnTo>
                    <a:lnTo>
                      <a:pt x="3635" y="20967"/>
                    </a:lnTo>
                    <a:lnTo>
                      <a:pt x="3608" y="20967"/>
                    </a:lnTo>
                    <a:lnTo>
                      <a:pt x="3581" y="20994"/>
                    </a:lnTo>
                    <a:lnTo>
                      <a:pt x="3554" y="20994"/>
                    </a:lnTo>
                    <a:lnTo>
                      <a:pt x="3743" y="21157"/>
                    </a:lnTo>
                    <a:lnTo>
                      <a:pt x="3798" y="21184"/>
                    </a:lnTo>
                    <a:lnTo>
                      <a:pt x="3852" y="21211"/>
                    </a:lnTo>
                    <a:lnTo>
                      <a:pt x="4015" y="21292"/>
                    </a:lnTo>
                    <a:lnTo>
                      <a:pt x="4123" y="21319"/>
                    </a:lnTo>
                    <a:lnTo>
                      <a:pt x="4150" y="21319"/>
                    </a:lnTo>
                    <a:lnTo>
                      <a:pt x="4205" y="21428"/>
                    </a:lnTo>
                    <a:lnTo>
                      <a:pt x="4205" y="21455"/>
                    </a:lnTo>
                    <a:lnTo>
                      <a:pt x="4313" y="21672"/>
                    </a:lnTo>
                    <a:lnTo>
                      <a:pt x="4340" y="21835"/>
                    </a:lnTo>
                    <a:lnTo>
                      <a:pt x="4286" y="21970"/>
                    </a:lnTo>
                    <a:lnTo>
                      <a:pt x="4259" y="22106"/>
                    </a:lnTo>
                    <a:lnTo>
                      <a:pt x="4205" y="22242"/>
                    </a:lnTo>
                    <a:lnTo>
                      <a:pt x="4205" y="22323"/>
                    </a:lnTo>
                    <a:lnTo>
                      <a:pt x="4232" y="22377"/>
                    </a:lnTo>
                    <a:lnTo>
                      <a:pt x="4259" y="22432"/>
                    </a:lnTo>
                    <a:lnTo>
                      <a:pt x="4286" y="22459"/>
                    </a:lnTo>
                    <a:lnTo>
                      <a:pt x="4340" y="22486"/>
                    </a:lnTo>
                    <a:lnTo>
                      <a:pt x="4367" y="22567"/>
                    </a:lnTo>
                    <a:lnTo>
                      <a:pt x="4421" y="22866"/>
                    </a:lnTo>
                    <a:lnTo>
                      <a:pt x="4421" y="23001"/>
                    </a:lnTo>
                    <a:lnTo>
                      <a:pt x="4449" y="23055"/>
                    </a:lnTo>
                    <a:lnTo>
                      <a:pt x="4584" y="23299"/>
                    </a:lnTo>
                    <a:lnTo>
                      <a:pt x="4638" y="23381"/>
                    </a:lnTo>
                    <a:lnTo>
                      <a:pt x="4720" y="23408"/>
                    </a:lnTo>
                    <a:lnTo>
                      <a:pt x="4855" y="23327"/>
                    </a:lnTo>
                    <a:lnTo>
                      <a:pt x="4801" y="23462"/>
                    </a:lnTo>
                    <a:lnTo>
                      <a:pt x="4557" y="23462"/>
                    </a:lnTo>
                    <a:lnTo>
                      <a:pt x="4530" y="23544"/>
                    </a:lnTo>
                    <a:lnTo>
                      <a:pt x="4503" y="23571"/>
                    </a:lnTo>
                    <a:lnTo>
                      <a:pt x="4449" y="23652"/>
                    </a:lnTo>
                    <a:lnTo>
                      <a:pt x="4421" y="23679"/>
                    </a:lnTo>
                    <a:lnTo>
                      <a:pt x="4449" y="23733"/>
                    </a:lnTo>
                    <a:lnTo>
                      <a:pt x="4584" y="23761"/>
                    </a:lnTo>
                    <a:lnTo>
                      <a:pt x="4611" y="23788"/>
                    </a:lnTo>
                    <a:lnTo>
                      <a:pt x="4611" y="23842"/>
                    </a:lnTo>
                    <a:lnTo>
                      <a:pt x="4638" y="23950"/>
                    </a:lnTo>
                    <a:lnTo>
                      <a:pt x="4666" y="24086"/>
                    </a:lnTo>
                    <a:lnTo>
                      <a:pt x="4720" y="24249"/>
                    </a:lnTo>
                    <a:lnTo>
                      <a:pt x="4720" y="24330"/>
                    </a:lnTo>
                    <a:lnTo>
                      <a:pt x="4693" y="24439"/>
                    </a:lnTo>
                    <a:lnTo>
                      <a:pt x="4638" y="24547"/>
                    </a:lnTo>
                    <a:lnTo>
                      <a:pt x="4584" y="24601"/>
                    </a:lnTo>
                    <a:lnTo>
                      <a:pt x="4638" y="24737"/>
                    </a:lnTo>
                    <a:lnTo>
                      <a:pt x="4720" y="24873"/>
                    </a:lnTo>
                    <a:lnTo>
                      <a:pt x="4774" y="24981"/>
                    </a:lnTo>
                    <a:lnTo>
                      <a:pt x="4910" y="24954"/>
                    </a:lnTo>
                    <a:lnTo>
                      <a:pt x="5262" y="24683"/>
                    </a:lnTo>
                    <a:lnTo>
                      <a:pt x="5615" y="24547"/>
                    </a:lnTo>
                    <a:lnTo>
                      <a:pt x="5751" y="24520"/>
                    </a:lnTo>
                    <a:lnTo>
                      <a:pt x="5886" y="24547"/>
                    </a:lnTo>
                    <a:lnTo>
                      <a:pt x="5995" y="24656"/>
                    </a:lnTo>
                    <a:lnTo>
                      <a:pt x="6022" y="24791"/>
                    </a:lnTo>
                    <a:lnTo>
                      <a:pt x="6049" y="24873"/>
                    </a:lnTo>
                    <a:lnTo>
                      <a:pt x="6049" y="24954"/>
                    </a:lnTo>
                    <a:lnTo>
                      <a:pt x="6076" y="25035"/>
                    </a:lnTo>
                    <a:lnTo>
                      <a:pt x="6076" y="25063"/>
                    </a:lnTo>
                    <a:lnTo>
                      <a:pt x="6076" y="25090"/>
                    </a:lnTo>
                    <a:lnTo>
                      <a:pt x="6049" y="25090"/>
                    </a:lnTo>
                    <a:lnTo>
                      <a:pt x="6022" y="25117"/>
                    </a:lnTo>
                    <a:lnTo>
                      <a:pt x="6022" y="25144"/>
                    </a:lnTo>
                    <a:lnTo>
                      <a:pt x="6130" y="25225"/>
                    </a:lnTo>
                    <a:lnTo>
                      <a:pt x="6266" y="25171"/>
                    </a:lnTo>
                    <a:lnTo>
                      <a:pt x="6537" y="24818"/>
                    </a:lnTo>
                    <a:lnTo>
                      <a:pt x="6591" y="24764"/>
                    </a:lnTo>
                    <a:lnTo>
                      <a:pt x="6646" y="24737"/>
                    </a:lnTo>
                    <a:lnTo>
                      <a:pt x="6700" y="24737"/>
                    </a:lnTo>
                    <a:lnTo>
                      <a:pt x="6890" y="24683"/>
                    </a:lnTo>
                    <a:lnTo>
                      <a:pt x="6944" y="24656"/>
                    </a:lnTo>
                    <a:lnTo>
                      <a:pt x="7053" y="24574"/>
                    </a:lnTo>
                    <a:lnTo>
                      <a:pt x="7134" y="24547"/>
                    </a:lnTo>
                    <a:lnTo>
                      <a:pt x="7161" y="24629"/>
                    </a:lnTo>
                    <a:lnTo>
                      <a:pt x="7134" y="24629"/>
                    </a:lnTo>
                    <a:lnTo>
                      <a:pt x="6863" y="24737"/>
                    </a:lnTo>
                    <a:lnTo>
                      <a:pt x="6727" y="24791"/>
                    </a:lnTo>
                    <a:lnTo>
                      <a:pt x="6619" y="24818"/>
                    </a:lnTo>
                    <a:lnTo>
                      <a:pt x="6510" y="24900"/>
                    </a:lnTo>
                    <a:lnTo>
                      <a:pt x="6483" y="24954"/>
                    </a:lnTo>
                    <a:lnTo>
                      <a:pt x="6456" y="25008"/>
                    </a:lnTo>
                    <a:lnTo>
                      <a:pt x="6456" y="25063"/>
                    </a:lnTo>
                    <a:lnTo>
                      <a:pt x="6619" y="25063"/>
                    </a:lnTo>
                    <a:lnTo>
                      <a:pt x="6700" y="25090"/>
                    </a:lnTo>
                    <a:lnTo>
                      <a:pt x="6971" y="25252"/>
                    </a:lnTo>
                    <a:lnTo>
                      <a:pt x="7080" y="25280"/>
                    </a:lnTo>
                    <a:lnTo>
                      <a:pt x="7242" y="25252"/>
                    </a:lnTo>
                    <a:lnTo>
                      <a:pt x="7486" y="25171"/>
                    </a:lnTo>
                    <a:lnTo>
                      <a:pt x="8300" y="24737"/>
                    </a:lnTo>
                    <a:lnTo>
                      <a:pt x="8382" y="24710"/>
                    </a:lnTo>
                    <a:lnTo>
                      <a:pt x="8517" y="24710"/>
                    </a:lnTo>
                    <a:lnTo>
                      <a:pt x="8816" y="24737"/>
                    </a:lnTo>
                    <a:lnTo>
                      <a:pt x="8924" y="24764"/>
                    </a:lnTo>
                    <a:lnTo>
                      <a:pt x="9033" y="24846"/>
                    </a:lnTo>
                    <a:lnTo>
                      <a:pt x="9060" y="24900"/>
                    </a:lnTo>
                    <a:lnTo>
                      <a:pt x="9060" y="24954"/>
                    </a:lnTo>
                    <a:lnTo>
                      <a:pt x="9114" y="25008"/>
                    </a:lnTo>
                    <a:lnTo>
                      <a:pt x="9168" y="25035"/>
                    </a:lnTo>
                    <a:lnTo>
                      <a:pt x="9222" y="25008"/>
                    </a:lnTo>
                    <a:lnTo>
                      <a:pt x="9277" y="24981"/>
                    </a:lnTo>
                    <a:lnTo>
                      <a:pt x="9494" y="24846"/>
                    </a:lnTo>
                    <a:lnTo>
                      <a:pt x="9629" y="24791"/>
                    </a:lnTo>
                    <a:lnTo>
                      <a:pt x="9656" y="24764"/>
                    </a:lnTo>
                    <a:lnTo>
                      <a:pt x="9684" y="24764"/>
                    </a:lnTo>
                    <a:lnTo>
                      <a:pt x="9684" y="24737"/>
                    </a:lnTo>
                    <a:lnTo>
                      <a:pt x="9656" y="24710"/>
                    </a:lnTo>
                    <a:lnTo>
                      <a:pt x="9629" y="24683"/>
                    </a:lnTo>
                    <a:lnTo>
                      <a:pt x="9602" y="24683"/>
                    </a:lnTo>
                    <a:lnTo>
                      <a:pt x="9575" y="24656"/>
                    </a:lnTo>
                    <a:lnTo>
                      <a:pt x="9575" y="24629"/>
                    </a:lnTo>
                    <a:lnTo>
                      <a:pt x="9575" y="24601"/>
                    </a:lnTo>
                    <a:lnTo>
                      <a:pt x="9575" y="24574"/>
                    </a:lnTo>
                    <a:lnTo>
                      <a:pt x="9602" y="24574"/>
                    </a:lnTo>
                    <a:lnTo>
                      <a:pt x="9602" y="24547"/>
                    </a:lnTo>
                    <a:lnTo>
                      <a:pt x="9629" y="24547"/>
                    </a:lnTo>
                    <a:lnTo>
                      <a:pt x="9656" y="24520"/>
                    </a:lnTo>
                    <a:lnTo>
                      <a:pt x="9684" y="24493"/>
                    </a:lnTo>
                    <a:lnTo>
                      <a:pt x="9711" y="24439"/>
                    </a:lnTo>
                    <a:lnTo>
                      <a:pt x="9711" y="24412"/>
                    </a:lnTo>
                    <a:lnTo>
                      <a:pt x="9684" y="24249"/>
                    </a:lnTo>
                    <a:lnTo>
                      <a:pt x="9711" y="24195"/>
                    </a:lnTo>
                    <a:lnTo>
                      <a:pt x="9738" y="24140"/>
                    </a:lnTo>
                    <a:lnTo>
                      <a:pt x="9792" y="24113"/>
                    </a:lnTo>
                    <a:lnTo>
                      <a:pt x="9846" y="24086"/>
                    </a:lnTo>
                    <a:lnTo>
                      <a:pt x="9846" y="24140"/>
                    </a:lnTo>
                    <a:lnTo>
                      <a:pt x="9792" y="24222"/>
                    </a:lnTo>
                    <a:lnTo>
                      <a:pt x="9765" y="24303"/>
                    </a:lnTo>
                    <a:lnTo>
                      <a:pt x="9792" y="24330"/>
                    </a:lnTo>
                    <a:lnTo>
                      <a:pt x="9819" y="24357"/>
                    </a:lnTo>
                    <a:lnTo>
                      <a:pt x="9846" y="24357"/>
                    </a:lnTo>
                    <a:lnTo>
                      <a:pt x="9846" y="24520"/>
                    </a:lnTo>
                    <a:lnTo>
                      <a:pt x="9873" y="24656"/>
                    </a:lnTo>
                    <a:lnTo>
                      <a:pt x="10090" y="25035"/>
                    </a:lnTo>
                    <a:lnTo>
                      <a:pt x="10118" y="25171"/>
                    </a:lnTo>
                    <a:lnTo>
                      <a:pt x="10063" y="25442"/>
                    </a:lnTo>
                    <a:lnTo>
                      <a:pt x="10063" y="25605"/>
                    </a:lnTo>
                    <a:lnTo>
                      <a:pt x="10145" y="26175"/>
                    </a:lnTo>
                    <a:lnTo>
                      <a:pt x="10145" y="26256"/>
                    </a:lnTo>
                    <a:lnTo>
                      <a:pt x="10118" y="26473"/>
                    </a:lnTo>
                    <a:lnTo>
                      <a:pt x="10090" y="26554"/>
                    </a:lnTo>
                    <a:lnTo>
                      <a:pt x="10036" y="26690"/>
                    </a:lnTo>
                    <a:lnTo>
                      <a:pt x="10036" y="26771"/>
                    </a:lnTo>
                    <a:lnTo>
                      <a:pt x="10090" y="26798"/>
                    </a:lnTo>
                    <a:lnTo>
                      <a:pt x="10226" y="26853"/>
                    </a:lnTo>
                    <a:lnTo>
                      <a:pt x="10307" y="26880"/>
                    </a:lnTo>
                    <a:lnTo>
                      <a:pt x="10362" y="26907"/>
                    </a:lnTo>
                    <a:lnTo>
                      <a:pt x="10443" y="26853"/>
                    </a:lnTo>
                    <a:lnTo>
                      <a:pt x="10579" y="26744"/>
                    </a:lnTo>
                    <a:lnTo>
                      <a:pt x="11067" y="26256"/>
                    </a:lnTo>
                    <a:lnTo>
                      <a:pt x="11365" y="26066"/>
                    </a:lnTo>
                    <a:lnTo>
                      <a:pt x="11718" y="26012"/>
                    </a:lnTo>
                    <a:lnTo>
                      <a:pt x="11853" y="26066"/>
                    </a:lnTo>
                    <a:lnTo>
                      <a:pt x="12016" y="26120"/>
                    </a:lnTo>
                    <a:lnTo>
                      <a:pt x="12450" y="26446"/>
                    </a:lnTo>
                    <a:lnTo>
                      <a:pt x="12532" y="26473"/>
                    </a:lnTo>
                    <a:lnTo>
                      <a:pt x="12559" y="26446"/>
                    </a:lnTo>
                    <a:lnTo>
                      <a:pt x="12613" y="26446"/>
                    </a:lnTo>
                    <a:lnTo>
                      <a:pt x="12640" y="26419"/>
                    </a:lnTo>
                    <a:lnTo>
                      <a:pt x="12640" y="26392"/>
                    </a:lnTo>
                    <a:lnTo>
                      <a:pt x="12667" y="26364"/>
                    </a:lnTo>
                    <a:lnTo>
                      <a:pt x="12776" y="26392"/>
                    </a:lnTo>
                    <a:lnTo>
                      <a:pt x="12857" y="26364"/>
                    </a:lnTo>
                    <a:lnTo>
                      <a:pt x="12966" y="26283"/>
                    </a:lnTo>
                    <a:lnTo>
                      <a:pt x="14159" y="25524"/>
                    </a:lnTo>
                    <a:lnTo>
                      <a:pt x="14159" y="25497"/>
                    </a:lnTo>
                    <a:lnTo>
                      <a:pt x="14105" y="25469"/>
                    </a:lnTo>
                    <a:lnTo>
                      <a:pt x="13996" y="25469"/>
                    </a:lnTo>
                    <a:lnTo>
                      <a:pt x="13969" y="25442"/>
                    </a:lnTo>
                    <a:lnTo>
                      <a:pt x="13942" y="25442"/>
                    </a:lnTo>
                    <a:lnTo>
                      <a:pt x="13915" y="25388"/>
                    </a:lnTo>
                    <a:lnTo>
                      <a:pt x="13888" y="25334"/>
                    </a:lnTo>
                    <a:lnTo>
                      <a:pt x="13915" y="25252"/>
                    </a:lnTo>
                    <a:lnTo>
                      <a:pt x="13942" y="25198"/>
                    </a:lnTo>
                    <a:lnTo>
                      <a:pt x="13996" y="25171"/>
                    </a:lnTo>
                    <a:lnTo>
                      <a:pt x="14023" y="25144"/>
                    </a:lnTo>
                    <a:lnTo>
                      <a:pt x="14023" y="25117"/>
                    </a:lnTo>
                    <a:lnTo>
                      <a:pt x="14105" y="25117"/>
                    </a:lnTo>
                    <a:lnTo>
                      <a:pt x="14132" y="25090"/>
                    </a:lnTo>
                    <a:lnTo>
                      <a:pt x="14159" y="25008"/>
                    </a:lnTo>
                    <a:lnTo>
                      <a:pt x="14186" y="24981"/>
                    </a:lnTo>
                    <a:lnTo>
                      <a:pt x="14213" y="24954"/>
                    </a:lnTo>
                    <a:lnTo>
                      <a:pt x="14186" y="24710"/>
                    </a:lnTo>
                    <a:lnTo>
                      <a:pt x="14430" y="25117"/>
                    </a:lnTo>
                    <a:lnTo>
                      <a:pt x="14512" y="25144"/>
                    </a:lnTo>
                    <a:lnTo>
                      <a:pt x="14620" y="25171"/>
                    </a:lnTo>
                    <a:lnTo>
                      <a:pt x="14701" y="25225"/>
                    </a:lnTo>
                    <a:lnTo>
                      <a:pt x="14756" y="25280"/>
                    </a:lnTo>
                    <a:lnTo>
                      <a:pt x="14783" y="25307"/>
                    </a:lnTo>
                    <a:lnTo>
                      <a:pt x="14810" y="25415"/>
                    </a:lnTo>
                    <a:lnTo>
                      <a:pt x="14837" y="25469"/>
                    </a:lnTo>
                    <a:lnTo>
                      <a:pt x="14864" y="25524"/>
                    </a:lnTo>
                    <a:lnTo>
                      <a:pt x="14891" y="25551"/>
                    </a:lnTo>
                    <a:lnTo>
                      <a:pt x="14946" y="25605"/>
                    </a:lnTo>
                    <a:lnTo>
                      <a:pt x="15054" y="25659"/>
                    </a:lnTo>
                    <a:lnTo>
                      <a:pt x="15081" y="25686"/>
                    </a:lnTo>
                    <a:lnTo>
                      <a:pt x="15271" y="25876"/>
                    </a:lnTo>
                    <a:lnTo>
                      <a:pt x="15244" y="25795"/>
                    </a:lnTo>
                    <a:lnTo>
                      <a:pt x="15108" y="25524"/>
                    </a:lnTo>
                    <a:lnTo>
                      <a:pt x="15163" y="25524"/>
                    </a:lnTo>
                    <a:lnTo>
                      <a:pt x="15190" y="25578"/>
                    </a:lnTo>
                    <a:lnTo>
                      <a:pt x="15217" y="25632"/>
                    </a:lnTo>
                    <a:lnTo>
                      <a:pt x="15244" y="25686"/>
                    </a:lnTo>
                    <a:lnTo>
                      <a:pt x="15244" y="25768"/>
                    </a:lnTo>
                    <a:lnTo>
                      <a:pt x="15271" y="25795"/>
                    </a:lnTo>
                    <a:lnTo>
                      <a:pt x="15325" y="25822"/>
                    </a:lnTo>
                    <a:lnTo>
                      <a:pt x="15515" y="25795"/>
                    </a:lnTo>
                    <a:lnTo>
                      <a:pt x="15569" y="25768"/>
                    </a:lnTo>
                    <a:lnTo>
                      <a:pt x="15597" y="25714"/>
                    </a:lnTo>
                    <a:lnTo>
                      <a:pt x="15624" y="25632"/>
                    </a:lnTo>
                    <a:lnTo>
                      <a:pt x="15651" y="25578"/>
                    </a:lnTo>
                    <a:lnTo>
                      <a:pt x="15732" y="25551"/>
                    </a:lnTo>
                    <a:lnTo>
                      <a:pt x="16166" y="25551"/>
                    </a:lnTo>
                    <a:lnTo>
                      <a:pt x="16193" y="25578"/>
                    </a:lnTo>
                    <a:lnTo>
                      <a:pt x="16248" y="25822"/>
                    </a:lnTo>
                    <a:lnTo>
                      <a:pt x="16275" y="25958"/>
                    </a:lnTo>
                    <a:lnTo>
                      <a:pt x="16248" y="26120"/>
                    </a:lnTo>
                    <a:lnTo>
                      <a:pt x="16193" y="26256"/>
                    </a:lnTo>
                    <a:lnTo>
                      <a:pt x="16220" y="26500"/>
                    </a:lnTo>
                    <a:lnTo>
                      <a:pt x="16492" y="26554"/>
                    </a:lnTo>
                    <a:lnTo>
                      <a:pt x="16844" y="26500"/>
                    </a:lnTo>
                    <a:lnTo>
                      <a:pt x="17088" y="26419"/>
                    </a:lnTo>
                    <a:lnTo>
                      <a:pt x="17305" y="26310"/>
                    </a:lnTo>
                    <a:lnTo>
                      <a:pt x="17414" y="26256"/>
                    </a:lnTo>
                    <a:lnTo>
                      <a:pt x="17604" y="26175"/>
                    </a:lnTo>
                    <a:lnTo>
                      <a:pt x="17739" y="25958"/>
                    </a:lnTo>
                    <a:lnTo>
                      <a:pt x="17794" y="25903"/>
                    </a:lnTo>
                    <a:lnTo>
                      <a:pt x="17821" y="25822"/>
                    </a:lnTo>
                    <a:lnTo>
                      <a:pt x="17848" y="25659"/>
                    </a:lnTo>
                    <a:lnTo>
                      <a:pt x="17848" y="25632"/>
                    </a:lnTo>
                    <a:lnTo>
                      <a:pt x="17875" y="25605"/>
                    </a:lnTo>
                    <a:lnTo>
                      <a:pt x="17875" y="25686"/>
                    </a:lnTo>
                    <a:lnTo>
                      <a:pt x="17821" y="26012"/>
                    </a:lnTo>
                    <a:lnTo>
                      <a:pt x="17848" y="26147"/>
                    </a:lnTo>
                    <a:lnTo>
                      <a:pt x="17902" y="26202"/>
                    </a:lnTo>
                    <a:lnTo>
                      <a:pt x="17983" y="26229"/>
                    </a:lnTo>
                    <a:lnTo>
                      <a:pt x="18092" y="26256"/>
                    </a:lnTo>
                    <a:lnTo>
                      <a:pt x="18309" y="26175"/>
                    </a:lnTo>
                    <a:lnTo>
                      <a:pt x="18445" y="25985"/>
                    </a:lnTo>
                    <a:lnTo>
                      <a:pt x="18580" y="25795"/>
                    </a:lnTo>
                    <a:lnTo>
                      <a:pt x="18716" y="25686"/>
                    </a:lnTo>
                    <a:lnTo>
                      <a:pt x="18689" y="25768"/>
                    </a:lnTo>
                    <a:lnTo>
                      <a:pt x="18662" y="25795"/>
                    </a:lnTo>
                    <a:lnTo>
                      <a:pt x="18580" y="25903"/>
                    </a:lnTo>
                    <a:lnTo>
                      <a:pt x="18499" y="26120"/>
                    </a:lnTo>
                    <a:lnTo>
                      <a:pt x="18472" y="26175"/>
                    </a:lnTo>
                    <a:lnTo>
                      <a:pt x="18417" y="26202"/>
                    </a:lnTo>
                    <a:lnTo>
                      <a:pt x="18363" y="26229"/>
                    </a:lnTo>
                    <a:lnTo>
                      <a:pt x="18363" y="26310"/>
                    </a:lnTo>
                    <a:lnTo>
                      <a:pt x="18390" y="26364"/>
                    </a:lnTo>
                    <a:lnTo>
                      <a:pt x="18445" y="26392"/>
                    </a:lnTo>
                    <a:lnTo>
                      <a:pt x="18716" y="26500"/>
                    </a:lnTo>
                    <a:lnTo>
                      <a:pt x="18879" y="26609"/>
                    </a:lnTo>
                    <a:lnTo>
                      <a:pt x="19014" y="26636"/>
                    </a:lnTo>
                    <a:lnTo>
                      <a:pt x="19096" y="26663"/>
                    </a:lnTo>
                    <a:lnTo>
                      <a:pt x="19123" y="26609"/>
                    </a:lnTo>
                    <a:lnTo>
                      <a:pt x="19177" y="26256"/>
                    </a:lnTo>
                    <a:lnTo>
                      <a:pt x="19204" y="26202"/>
                    </a:lnTo>
                    <a:lnTo>
                      <a:pt x="19258" y="26175"/>
                    </a:lnTo>
                    <a:lnTo>
                      <a:pt x="19340" y="26147"/>
                    </a:lnTo>
                    <a:lnTo>
                      <a:pt x="19258" y="26581"/>
                    </a:lnTo>
                    <a:lnTo>
                      <a:pt x="19258" y="26717"/>
                    </a:lnTo>
                    <a:lnTo>
                      <a:pt x="19285" y="26880"/>
                    </a:lnTo>
                    <a:lnTo>
                      <a:pt x="19502" y="27124"/>
                    </a:lnTo>
                    <a:lnTo>
                      <a:pt x="19557" y="27287"/>
                    </a:lnTo>
                    <a:lnTo>
                      <a:pt x="19529" y="27856"/>
                    </a:lnTo>
                    <a:lnTo>
                      <a:pt x="19557" y="28100"/>
                    </a:lnTo>
                    <a:lnTo>
                      <a:pt x="19611" y="28399"/>
                    </a:lnTo>
                    <a:lnTo>
                      <a:pt x="19557" y="28643"/>
                    </a:lnTo>
                    <a:lnTo>
                      <a:pt x="19529" y="28778"/>
                    </a:lnTo>
                    <a:lnTo>
                      <a:pt x="19584" y="28914"/>
                    </a:lnTo>
                    <a:lnTo>
                      <a:pt x="19719" y="28968"/>
                    </a:lnTo>
                    <a:lnTo>
                      <a:pt x="19882" y="28914"/>
                    </a:lnTo>
                    <a:lnTo>
                      <a:pt x="20452" y="28589"/>
                    </a:lnTo>
                    <a:lnTo>
                      <a:pt x="21076" y="28290"/>
                    </a:lnTo>
                    <a:lnTo>
                      <a:pt x="21944" y="27938"/>
                    </a:lnTo>
                    <a:lnTo>
                      <a:pt x="22839" y="27612"/>
                    </a:lnTo>
                    <a:lnTo>
                      <a:pt x="23435" y="27314"/>
                    </a:lnTo>
                    <a:lnTo>
                      <a:pt x="23571" y="27232"/>
                    </a:lnTo>
                    <a:lnTo>
                      <a:pt x="23707" y="27097"/>
                    </a:lnTo>
                    <a:lnTo>
                      <a:pt x="23788" y="27070"/>
                    </a:lnTo>
                    <a:lnTo>
                      <a:pt x="23869" y="27043"/>
                    </a:lnTo>
                    <a:lnTo>
                      <a:pt x="24086" y="27043"/>
                    </a:lnTo>
                    <a:lnTo>
                      <a:pt x="24141" y="27015"/>
                    </a:lnTo>
                    <a:lnTo>
                      <a:pt x="24222" y="26934"/>
                    </a:lnTo>
                    <a:lnTo>
                      <a:pt x="24249" y="26798"/>
                    </a:lnTo>
                    <a:lnTo>
                      <a:pt x="24303" y="26500"/>
                    </a:lnTo>
                    <a:lnTo>
                      <a:pt x="24330" y="26364"/>
                    </a:lnTo>
                    <a:lnTo>
                      <a:pt x="24547" y="26012"/>
                    </a:lnTo>
                    <a:lnTo>
                      <a:pt x="24602" y="25849"/>
                    </a:lnTo>
                    <a:lnTo>
                      <a:pt x="24629" y="25795"/>
                    </a:lnTo>
                    <a:lnTo>
                      <a:pt x="24683" y="25768"/>
                    </a:lnTo>
                    <a:lnTo>
                      <a:pt x="24792" y="25714"/>
                    </a:lnTo>
                    <a:lnTo>
                      <a:pt x="24846" y="25741"/>
                    </a:lnTo>
                    <a:lnTo>
                      <a:pt x="24819" y="25795"/>
                    </a:lnTo>
                    <a:lnTo>
                      <a:pt x="24819" y="25822"/>
                    </a:lnTo>
                    <a:lnTo>
                      <a:pt x="24792" y="25849"/>
                    </a:lnTo>
                    <a:lnTo>
                      <a:pt x="24737" y="25822"/>
                    </a:lnTo>
                    <a:lnTo>
                      <a:pt x="24710" y="25822"/>
                    </a:lnTo>
                    <a:lnTo>
                      <a:pt x="24683" y="25849"/>
                    </a:lnTo>
                    <a:lnTo>
                      <a:pt x="24683" y="25903"/>
                    </a:lnTo>
                    <a:lnTo>
                      <a:pt x="24764" y="25876"/>
                    </a:lnTo>
                    <a:lnTo>
                      <a:pt x="24846" y="25849"/>
                    </a:lnTo>
                    <a:lnTo>
                      <a:pt x="24873" y="25822"/>
                    </a:lnTo>
                    <a:lnTo>
                      <a:pt x="24900" y="25741"/>
                    </a:lnTo>
                    <a:lnTo>
                      <a:pt x="24873" y="25659"/>
                    </a:lnTo>
                    <a:lnTo>
                      <a:pt x="24819" y="25551"/>
                    </a:lnTo>
                    <a:lnTo>
                      <a:pt x="24819" y="25497"/>
                    </a:lnTo>
                    <a:lnTo>
                      <a:pt x="24873" y="25497"/>
                    </a:lnTo>
                    <a:lnTo>
                      <a:pt x="25009" y="25469"/>
                    </a:lnTo>
                    <a:lnTo>
                      <a:pt x="25171" y="25415"/>
                    </a:lnTo>
                    <a:lnTo>
                      <a:pt x="25171" y="25388"/>
                    </a:lnTo>
                    <a:lnTo>
                      <a:pt x="25117" y="25334"/>
                    </a:lnTo>
                    <a:lnTo>
                      <a:pt x="24927" y="25171"/>
                    </a:lnTo>
                    <a:lnTo>
                      <a:pt x="24873" y="25144"/>
                    </a:lnTo>
                    <a:lnTo>
                      <a:pt x="24819" y="25063"/>
                    </a:lnTo>
                    <a:lnTo>
                      <a:pt x="24819" y="25008"/>
                    </a:lnTo>
                    <a:lnTo>
                      <a:pt x="24819" y="24981"/>
                    </a:lnTo>
                    <a:lnTo>
                      <a:pt x="24710" y="24954"/>
                    </a:lnTo>
                    <a:lnTo>
                      <a:pt x="24656" y="24981"/>
                    </a:lnTo>
                    <a:lnTo>
                      <a:pt x="24629" y="24981"/>
                    </a:lnTo>
                    <a:lnTo>
                      <a:pt x="24629" y="24954"/>
                    </a:lnTo>
                    <a:lnTo>
                      <a:pt x="24629" y="24927"/>
                    </a:lnTo>
                    <a:lnTo>
                      <a:pt x="24656" y="24873"/>
                    </a:lnTo>
                    <a:lnTo>
                      <a:pt x="24683" y="24846"/>
                    </a:lnTo>
                    <a:lnTo>
                      <a:pt x="24683" y="24818"/>
                    </a:lnTo>
                    <a:lnTo>
                      <a:pt x="24629" y="24737"/>
                    </a:lnTo>
                    <a:lnTo>
                      <a:pt x="24656" y="24656"/>
                    </a:lnTo>
                    <a:lnTo>
                      <a:pt x="24710" y="24601"/>
                    </a:lnTo>
                    <a:lnTo>
                      <a:pt x="24737" y="24520"/>
                    </a:lnTo>
                    <a:lnTo>
                      <a:pt x="24737" y="24493"/>
                    </a:lnTo>
                    <a:lnTo>
                      <a:pt x="24710" y="24412"/>
                    </a:lnTo>
                    <a:lnTo>
                      <a:pt x="24737" y="24357"/>
                    </a:lnTo>
                    <a:lnTo>
                      <a:pt x="24792" y="24357"/>
                    </a:lnTo>
                    <a:lnTo>
                      <a:pt x="24792" y="24439"/>
                    </a:lnTo>
                    <a:lnTo>
                      <a:pt x="24792" y="24520"/>
                    </a:lnTo>
                    <a:lnTo>
                      <a:pt x="24819" y="24601"/>
                    </a:lnTo>
                    <a:lnTo>
                      <a:pt x="24846" y="24629"/>
                    </a:lnTo>
                    <a:lnTo>
                      <a:pt x="24873" y="24656"/>
                    </a:lnTo>
                    <a:lnTo>
                      <a:pt x="24927" y="24683"/>
                    </a:lnTo>
                    <a:lnTo>
                      <a:pt x="24981" y="24710"/>
                    </a:lnTo>
                    <a:lnTo>
                      <a:pt x="24981" y="24737"/>
                    </a:lnTo>
                    <a:lnTo>
                      <a:pt x="24981" y="24764"/>
                    </a:lnTo>
                    <a:lnTo>
                      <a:pt x="25009" y="24927"/>
                    </a:lnTo>
                    <a:lnTo>
                      <a:pt x="25036" y="24981"/>
                    </a:lnTo>
                    <a:lnTo>
                      <a:pt x="25144" y="24981"/>
                    </a:lnTo>
                    <a:lnTo>
                      <a:pt x="25226" y="24927"/>
                    </a:lnTo>
                    <a:lnTo>
                      <a:pt x="25388" y="24710"/>
                    </a:lnTo>
                    <a:lnTo>
                      <a:pt x="25442" y="24601"/>
                    </a:lnTo>
                    <a:lnTo>
                      <a:pt x="25497" y="24493"/>
                    </a:lnTo>
                    <a:lnTo>
                      <a:pt x="25524" y="24357"/>
                    </a:lnTo>
                    <a:lnTo>
                      <a:pt x="25497" y="23788"/>
                    </a:lnTo>
                    <a:lnTo>
                      <a:pt x="25524" y="23733"/>
                    </a:lnTo>
                    <a:lnTo>
                      <a:pt x="25578" y="23571"/>
                    </a:lnTo>
                    <a:lnTo>
                      <a:pt x="25605" y="23516"/>
                    </a:lnTo>
                    <a:lnTo>
                      <a:pt x="25551" y="23462"/>
                    </a:lnTo>
                    <a:lnTo>
                      <a:pt x="25497" y="23462"/>
                    </a:lnTo>
                    <a:lnTo>
                      <a:pt x="25415" y="23489"/>
                    </a:lnTo>
                    <a:lnTo>
                      <a:pt x="25307" y="23652"/>
                    </a:lnTo>
                    <a:lnTo>
                      <a:pt x="25280" y="23652"/>
                    </a:lnTo>
                    <a:lnTo>
                      <a:pt x="25361" y="23489"/>
                    </a:lnTo>
                    <a:lnTo>
                      <a:pt x="25361" y="23435"/>
                    </a:lnTo>
                    <a:lnTo>
                      <a:pt x="25307" y="23408"/>
                    </a:lnTo>
                    <a:lnTo>
                      <a:pt x="25280" y="23381"/>
                    </a:lnTo>
                    <a:lnTo>
                      <a:pt x="25307" y="23354"/>
                    </a:lnTo>
                    <a:lnTo>
                      <a:pt x="25307" y="23327"/>
                    </a:lnTo>
                    <a:lnTo>
                      <a:pt x="25361" y="23327"/>
                    </a:lnTo>
                    <a:lnTo>
                      <a:pt x="25388" y="23299"/>
                    </a:lnTo>
                    <a:lnTo>
                      <a:pt x="25524" y="23299"/>
                    </a:lnTo>
                    <a:lnTo>
                      <a:pt x="25551" y="23327"/>
                    </a:lnTo>
                    <a:lnTo>
                      <a:pt x="25578" y="23327"/>
                    </a:lnTo>
                    <a:lnTo>
                      <a:pt x="25578" y="23299"/>
                    </a:lnTo>
                    <a:lnTo>
                      <a:pt x="25632" y="23272"/>
                    </a:lnTo>
                    <a:lnTo>
                      <a:pt x="25768" y="23272"/>
                    </a:lnTo>
                    <a:lnTo>
                      <a:pt x="25822" y="23299"/>
                    </a:lnTo>
                    <a:lnTo>
                      <a:pt x="25849" y="23354"/>
                    </a:lnTo>
                    <a:lnTo>
                      <a:pt x="25876" y="23435"/>
                    </a:lnTo>
                    <a:lnTo>
                      <a:pt x="25904" y="23489"/>
                    </a:lnTo>
                    <a:lnTo>
                      <a:pt x="26012" y="23462"/>
                    </a:lnTo>
                    <a:lnTo>
                      <a:pt x="26093" y="23327"/>
                    </a:lnTo>
                    <a:lnTo>
                      <a:pt x="26202" y="22811"/>
                    </a:lnTo>
                    <a:lnTo>
                      <a:pt x="26310" y="22350"/>
                    </a:lnTo>
                    <a:lnTo>
                      <a:pt x="26310" y="22242"/>
                    </a:lnTo>
                    <a:lnTo>
                      <a:pt x="26283" y="22215"/>
                    </a:lnTo>
                    <a:lnTo>
                      <a:pt x="26229" y="22215"/>
                    </a:lnTo>
                    <a:lnTo>
                      <a:pt x="26175" y="22242"/>
                    </a:lnTo>
                    <a:lnTo>
                      <a:pt x="26148" y="22296"/>
                    </a:lnTo>
                    <a:lnTo>
                      <a:pt x="26093" y="22296"/>
                    </a:lnTo>
                    <a:lnTo>
                      <a:pt x="26066" y="22242"/>
                    </a:lnTo>
                    <a:lnTo>
                      <a:pt x="26066" y="22187"/>
                    </a:lnTo>
                    <a:lnTo>
                      <a:pt x="26066" y="22160"/>
                    </a:lnTo>
                    <a:lnTo>
                      <a:pt x="25958" y="22160"/>
                    </a:lnTo>
                    <a:lnTo>
                      <a:pt x="25741" y="22269"/>
                    </a:lnTo>
                    <a:lnTo>
                      <a:pt x="25659" y="22269"/>
                    </a:lnTo>
                    <a:lnTo>
                      <a:pt x="25605" y="22242"/>
                    </a:lnTo>
                    <a:lnTo>
                      <a:pt x="25578" y="22106"/>
                    </a:lnTo>
                    <a:lnTo>
                      <a:pt x="25524" y="22052"/>
                    </a:lnTo>
                    <a:lnTo>
                      <a:pt x="25415" y="22079"/>
                    </a:lnTo>
                    <a:lnTo>
                      <a:pt x="25253" y="22160"/>
                    </a:lnTo>
                    <a:lnTo>
                      <a:pt x="25226" y="22160"/>
                    </a:lnTo>
                    <a:lnTo>
                      <a:pt x="25253" y="22106"/>
                    </a:lnTo>
                    <a:lnTo>
                      <a:pt x="25307" y="22025"/>
                    </a:lnTo>
                    <a:lnTo>
                      <a:pt x="25415" y="21943"/>
                    </a:lnTo>
                    <a:lnTo>
                      <a:pt x="25470" y="21916"/>
                    </a:lnTo>
                    <a:lnTo>
                      <a:pt x="25714" y="21835"/>
                    </a:lnTo>
                    <a:lnTo>
                      <a:pt x="25741" y="21808"/>
                    </a:lnTo>
                    <a:lnTo>
                      <a:pt x="25822" y="21726"/>
                    </a:lnTo>
                    <a:lnTo>
                      <a:pt x="25822" y="21645"/>
                    </a:lnTo>
                    <a:lnTo>
                      <a:pt x="25795" y="21455"/>
                    </a:lnTo>
                    <a:lnTo>
                      <a:pt x="25849" y="21265"/>
                    </a:lnTo>
                    <a:lnTo>
                      <a:pt x="25795" y="21184"/>
                    </a:lnTo>
                    <a:lnTo>
                      <a:pt x="25659" y="21075"/>
                    </a:lnTo>
                    <a:lnTo>
                      <a:pt x="25741" y="20994"/>
                    </a:lnTo>
                    <a:lnTo>
                      <a:pt x="25795" y="20913"/>
                    </a:lnTo>
                    <a:lnTo>
                      <a:pt x="25768" y="20831"/>
                    </a:lnTo>
                    <a:lnTo>
                      <a:pt x="25714" y="20804"/>
                    </a:lnTo>
                    <a:lnTo>
                      <a:pt x="25551" y="20804"/>
                    </a:lnTo>
                    <a:lnTo>
                      <a:pt x="25524" y="20831"/>
                    </a:lnTo>
                    <a:lnTo>
                      <a:pt x="25388" y="20831"/>
                    </a:lnTo>
                    <a:lnTo>
                      <a:pt x="25361" y="20858"/>
                    </a:lnTo>
                    <a:lnTo>
                      <a:pt x="25334" y="20885"/>
                    </a:lnTo>
                    <a:lnTo>
                      <a:pt x="25307" y="20913"/>
                    </a:lnTo>
                    <a:lnTo>
                      <a:pt x="25226" y="20940"/>
                    </a:lnTo>
                    <a:lnTo>
                      <a:pt x="25090" y="20940"/>
                    </a:lnTo>
                    <a:lnTo>
                      <a:pt x="25009" y="20885"/>
                    </a:lnTo>
                    <a:lnTo>
                      <a:pt x="25036" y="20831"/>
                    </a:lnTo>
                    <a:lnTo>
                      <a:pt x="25144" y="20777"/>
                    </a:lnTo>
                    <a:lnTo>
                      <a:pt x="25171" y="20750"/>
                    </a:lnTo>
                    <a:lnTo>
                      <a:pt x="25361" y="20587"/>
                    </a:lnTo>
                    <a:lnTo>
                      <a:pt x="25442" y="20560"/>
                    </a:lnTo>
                    <a:lnTo>
                      <a:pt x="25578" y="20533"/>
                    </a:lnTo>
                    <a:lnTo>
                      <a:pt x="25714" y="20451"/>
                    </a:lnTo>
                    <a:lnTo>
                      <a:pt x="26012" y="20343"/>
                    </a:lnTo>
                    <a:lnTo>
                      <a:pt x="26093" y="20316"/>
                    </a:lnTo>
                    <a:lnTo>
                      <a:pt x="26148" y="20262"/>
                    </a:lnTo>
                    <a:lnTo>
                      <a:pt x="26175" y="20180"/>
                    </a:lnTo>
                    <a:lnTo>
                      <a:pt x="26175" y="20126"/>
                    </a:lnTo>
                    <a:lnTo>
                      <a:pt x="26148" y="20072"/>
                    </a:lnTo>
                    <a:lnTo>
                      <a:pt x="26121" y="20045"/>
                    </a:lnTo>
                    <a:lnTo>
                      <a:pt x="26093" y="19990"/>
                    </a:lnTo>
                    <a:lnTo>
                      <a:pt x="26093" y="19828"/>
                    </a:lnTo>
                    <a:lnTo>
                      <a:pt x="26175" y="19719"/>
                    </a:lnTo>
                    <a:lnTo>
                      <a:pt x="26338" y="19638"/>
                    </a:lnTo>
                    <a:lnTo>
                      <a:pt x="26690" y="19475"/>
                    </a:lnTo>
                    <a:lnTo>
                      <a:pt x="26772" y="19475"/>
                    </a:lnTo>
                    <a:lnTo>
                      <a:pt x="26853" y="19448"/>
                    </a:lnTo>
                    <a:lnTo>
                      <a:pt x="26880" y="19367"/>
                    </a:lnTo>
                    <a:lnTo>
                      <a:pt x="26853" y="19231"/>
                    </a:lnTo>
                    <a:lnTo>
                      <a:pt x="26853" y="19177"/>
                    </a:lnTo>
                    <a:lnTo>
                      <a:pt x="26907" y="19150"/>
                    </a:lnTo>
                    <a:lnTo>
                      <a:pt x="26934" y="19068"/>
                    </a:lnTo>
                    <a:lnTo>
                      <a:pt x="26934" y="19041"/>
                    </a:lnTo>
                    <a:lnTo>
                      <a:pt x="26934" y="19014"/>
                    </a:lnTo>
                    <a:lnTo>
                      <a:pt x="26907" y="19014"/>
                    </a:lnTo>
                    <a:lnTo>
                      <a:pt x="26772" y="18960"/>
                    </a:lnTo>
                    <a:lnTo>
                      <a:pt x="26772" y="18933"/>
                    </a:lnTo>
                    <a:lnTo>
                      <a:pt x="26799" y="18905"/>
                    </a:lnTo>
                    <a:lnTo>
                      <a:pt x="26826" y="18878"/>
                    </a:lnTo>
                    <a:lnTo>
                      <a:pt x="26826" y="18851"/>
                    </a:lnTo>
                    <a:lnTo>
                      <a:pt x="26826" y="18824"/>
                    </a:lnTo>
                    <a:lnTo>
                      <a:pt x="26799" y="18797"/>
                    </a:lnTo>
                    <a:lnTo>
                      <a:pt x="26717" y="18661"/>
                    </a:lnTo>
                    <a:lnTo>
                      <a:pt x="26690" y="18634"/>
                    </a:lnTo>
                    <a:lnTo>
                      <a:pt x="26717" y="18444"/>
                    </a:lnTo>
                    <a:lnTo>
                      <a:pt x="26744" y="18363"/>
                    </a:lnTo>
                    <a:lnTo>
                      <a:pt x="26772" y="18309"/>
                    </a:lnTo>
                    <a:lnTo>
                      <a:pt x="26826" y="18282"/>
                    </a:lnTo>
                    <a:lnTo>
                      <a:pt x="26799" y="18499"/>
                    </a:lnTo>
                    <a:lnTo>
                      <a:pt x="26799" y="18580"/>
                    </a:lnTo>
                    <a:lnTo>
                      <a:pt x="26934" y="18743"/>
                    </a:lnTo>
                    <a:lnTo>
                      <a:pt x="26961" y="18797"/>
                    </a:lnTo>
                    <a:lnTo>
                      <a:pt x="26961" y="18905"/>
                    </a:lnTo>
                    <a:lnTo>
                      <a:pt x="26961" y="18960"/>
                    </a:lnTo>
                    <a:lnTo>
                      <a:pt x="26989" y="18905"/>
                    </a:lnTo>
                    <a:lnTo>
                      <a:pt x="27016" y="18851"/>
                    </a:lnTo>
                    <a:lnTo>
                      <a:pt x="27043" y="18851"/>
                    </a:lnTo>
                    <a:lnTo>
                      <a:pt x="27070" y="18878"/>
                    </a:lnTo>
                    <a:lnTo>
                      <a:pt x="27070" y="18905"/>
                    </a:lnTo>
                    <a:lnTo>
                      <a:pt x="27043" y="18960"/>
                    </a:lnTo>
                    <a:lnTo>
                      <a:pt x="27043" y="19041"/>
                    </a:lnTo>
                    <a:lnTo>
                      <a:pt x="27043" y="19095"/>
                    </a:lnTo>
                    <a:lnTo>
                      <a:pt x="27070" y="19122"/>
                    </a:lnTo>
                    <a:lnTo>
                      <a:pt x="27151" y="19095"/>
                    </a:lnTo>
                    <a:lnTo>
                      <a:pt x="27504" y="19014"/>
                    </a:lnTo>
                    <a:lnTo>
                      <a:pt x="27612" y="18987"/>
                    </a:lnTo>
                    <a:lnTo>
                      <a:pt x="27694" y="18933"/>
                    </a:lnTo>
                    <a:lnTo>
                      <a:pt x="27748" y="18905"/>
                    </a:lnTo>
                    <a:lnTo>
                      <a:pt x="27748" y="18824"/>
                    </a:lnTo>
                    <a:lnTo>
                      <a:pt x="27775" y="18743"/>
                    </a:lnTo>
                    <a:lnTo>
                      <a:pt x="27802" y="18688"/>
                    </a:lnTo>
                    <a:lnTo>
                      <a:pt x="27884" y="18634"/>
                    </a:lnTo>
                    <a:lnTo>
                      <a:pt x="28209" y="18146"/>
                    </a:lnTo>
                    <a:lnTo>
                      <a:pt x="28318" y="18037"/>
                    </a:lnTo>
                    <a:lnTo>
                      <a:pt x="28453" y="17956"/>
                    </a:lnTo>
                    <a:lnTo>
                      <a:pt x="28507" y="17902"/>
                    </a:lnTo>
                    <a:lnTo>
                      <a:pt x="28535" y="17820"/>
                    </a:lnTo>
                    <a:lnTo>
                      <a:pt x="28535" y="17739"/>
                    </a:lnTo>
                    <a:lnTo>
                      <a:pt x="28562" y="17631"/>
                    </a:lnTo>
                    <a:lnTo>
                      <a:pt x="28616" y="17576"/>
                    </a:lnTo>
                    <a:lnTo>
                      <a:pt x="28670" y="17603"/>
                    </a:lnTo>
                    <a:lnTo>
                      <a:pt x="28779" y="17685"/>
                    </a:lnTo>
                    <a:lnTo>
                      <a:pt x="28779" y="17712"/>
                    </a:lnTo>
                    <a:lnTo>
                      <a:pt x="28779" y="17793"/>
                    </a:lnTo>
                    <a:lnTo>
                      <a:pt x="28779" y="17848"/>
                    </a:lnTo>
                    <a:lnTo>
                      <a:pt x="28806" y="17875"/>
                    </a:lnTo>
                    <a:lnTo>
                      <a:pt x="28833" y="17875"/>
                    </a:lnTo>
                    <a:lnTo>
                      <a:pt x="28887" y="17793"/>
                    </a:lnTo>
                    <a:lnTo>
                      <a:pt x="28914" y="17739"/>
                    </a:lnTo>
                    <a:lnTo>
                      <a:pt x="28941" y="17685"/>
                    </a:lnTo>
                    <a:lnTo>
                      <a:pt x="28969" y="17712"/>
                    </a:lnTo>
                    <a:lnTo>
                      <a:pt x="29050" y="17793"/>
                    </a:lnTo>
                    <a:lnTo>
                      <a:pt x="29104" y="17820"/>
                    </a:lnTo>
                    <a:lnTo>
                      <a:pt x="29158" y="17793"/>
                    </a:lnTo>
                    <a:lnTo>
                      <a:pt x="29186" y="17766"/>
                    </a:lnTo>
                    <a:lnTo>
                      <a:pt x="29186" y="17685"/>
                    </a:lnTo>
                    <a:lnTo>
                      <a:pt x="29213" y="17603"/>
                    </a:lnTo>
                    <a:lnTo>
                      <a:pt x="29321" y="17631"/>
                    </a:lnTo>
                    <a:lnTo>
                      <a:pt x="29321" y="17549"/>
                    </a:lnTo>
                    <a:lnTo>
                      <a:pt x="29484" y="17576"/>
                    </a:lnTo>
                    <a:lnTo>
                      <a:pt x="29511" y="17576"/>
                    </a:lnTo>
                    <a:lnTo>
                      <a:pt x="29538" y="17522"/>
                    </a:lnTo>
                    <a:lnTo>
                      <a:pt x="29647" y="17522"/>
                    </a:lnTo>
                    <a:lnTo>
                      <a:pt x="29755" y="17495"/>
                    </a:lnTo>
                    <a:lnTo>
                      <a:pt x="29782" y="17468"/>
                    </a:lnTo>
                    <a:lnTo>
                      <a:pt x="29782" y="17441"/>
                    </a:lnTo>
                    <a:lnTo>
                      <a:pt x="29782" y="17387"/>
                    </a:lnTo>
                    <a:lnTo>
                      <a:pt x="29782" y="17359"/>
                    </a:lnTo>
                    <a:lnTo>
                      <a:pt x="29728" y="17305"/>
                    </a:lnTo>
                    <a:lnTo>
                      <a:pt x="29620" y="17305"/>
                    </a:lnTo>
                    <a:lnTo>
                      <a:pt x="29430" y="17251"/>
                    </a:lnTo>
                    <a:lnTo>
                      <a:pt x="29348" y="17224"/>
                    </a:lnTo>
                    <a:lnTo>
                      <a:pt x="29321" y="17224"/>
                    </a:lnTo>
                    <a:lnTo>
                      <a:pt x="29294" y="17197"/>
                    </a:lnTo>
                    <a:lnTo>
                      <a:pt x="29294" y="17170"/>
                    </a:lnTo>
                    <a:lnTo>
                      <a:pt x="29348" y="17170"/>
                    </a:lnTo>
                    <a:lnTo>
                      <a:pt x="29457" y="17197"/>
                    </a:lnTo>
                    <a:lnTo>
                      <a:pt x="29484" y="17197"/>
                    </a:lnTo>
                    <a:lnTo>
                      <a:pt x="29538" y="17170"/>
                    </a:lnTo>
                    <a:lnTo>
                      <a:pt x="29484" y="17115"/>
                    </a:lnTo>
                    <a:lnTo>
                      <a:pt x="29511" y="17088"/>
                    </a:lnTo>
                    <a:lnTo>
                      <a:pt x="29565" y="17061"/>
                    </a:lnTo>
                    <a:lnTo>
                      <a:pt x="29592" y="17034"/>
                    </a:lnTo>
                    <a:lnTo>
                      <a:pt x="29620" y="16980"/>
                    </a:lnTo>
                    <a:lnTo>
                      <a:pt x="29565" y="16953"/>
                    </a:lnTo>
                    <a:lnTo>
                      <a:pt x="29511" y="16925"/>
                    </a:lnTo>
                    <a:lnTo>
                      <a:pt x="29457" y="16925"/>
                    </a:lnTo>
                    <a:lnTo>
                      <a:pt x="29457" y="16898"/>
                    </a:lnTo>
                    <a:lnTo>
                      <a:pt x="29484" y="16871"/>
                    </a:lnTo>
                    <a:lnTo>
                      <a:pt x="29592" y="16871"/>
                    </a:lnTo>
                    <a:lnTo>
                      <a:pt x="29620" y="16844"/>
                    </a:lnTo>
                    <a:lnTo>
                      <a:pt x="29674" y="16790"/>
                    </a:lnTo>
                    <a:lnTo>
                      <a:pt x="29674" y="16736"/>
                    </a:lnTo>
                    <a:lnTo>
                      <a:pt x="29701" y="16600"/>
                    </a:lnTo>
                    <a:lnTo>
                      <a:pt x="29647" y="16573"/>
                    </a:lnTo>
                    <a:lnTo>
                      <a:pt x="29538" y="16546"/>
                    </a:lnTo>
                    <a:lnTo>
                      <a:pt x="29565" y="16491"/>
                    </a:lnTo>
                    <a:lnTo>
                      <a:pt x="29592" y="16491"/>
                    </a:lnTo>
                    <a:lnTo>
                      <a:pt x="29701" y="16437"/>
                    </a:lnTo>
                    <a:lnTo>
                      <a:pt x="29728" y="16410"/>
                    </a:lnTo>
                    <a:lnTo>
                      <a:pt x="29755" y="16383"/>
                    </a:lnTo>
                    <a:lnTo>
                      <a:pt x="29809" y="16356"/>
                    </a:lnTo>
                    <a:lnTo>
                      <a:pt x="29837" y="16329"/>
                    </a:lnTo>
                    <a:lnTo>
                      <a:pt x="29782" y="16247"/>
                    </a:lnTo>
                    <a:lnTo>
                      <a:pt x="29755" y="16247"/>
                    </a:lnTo>
                    <a:lnTo>
                      <a:pt x="29674" y="16274"/>
                    </a:lnTo>
                    <a:lnTo>
                      <a:pt x="29267" y="16573"/>
                    </a:lnTo>
                    <a:lnTo>
                      <a:pt x="29158" y="16627"/>
                    </a:lnTo>
                    <a:lnTo>
                      <a:pt x="29158" y="16600"/>
                    </a:lnTo>
                    <a:lnTo>
                      <a:pt x="29186" y="16546"/>
                    </a:lnTo>
                    <a:lnTo>
                      <a:pt x="29213" y="16464"/>
                    </a:lnTo>
                    <a:lnTo>
                      <a:pt x="29240" y="16383"/>
                    </a:lnTo>
                    <a:lnTo>
                      <a:pt x="29213" y="16329"/>
                    </a:lnTo>
                    <a:lnTo>
                      <a:pt x="29213" y="16274"/>
                    </a:lnTo>
                    <a:lnTo>
                      <a:pt x="29240" y="16220"/>
                    </a:lnTo>
                    <a:lnTo>
                      <a:pt x="29321" y="16139"/>
                    </a:lnTo>
                    <a:lnTo>
                      <a:pt x="29321" y="16112"/>
                    </a:lnTo>
                    <a:lnTo>
                      <a:pt x="29348" y="16030"/>
                    </a:lnTo>
                    <a:lnTo>
                      <a:pt x="29348" y="15976"/>
                    </a:lnTo>
                    <a:lnTo>
                      <a:pt x="29294" y="15976"/>
                    </a:lnTo>
                    <a:lnTo>
                      <a:pt x="29267" y="15949"/>
                    </a:lnTo>
                    <a:lnTo>
                      <a:pt x="29213" y="15895"/>
                    </a:lnTo>
                    <a:lnTo>
                      <a:pt x="29158" y="15786"/>
                    </a:lnTo>
                    <a:lnTo>
                      <a:pt x="29131" y="15732"/>
                    </a:lnTo>
                    <a:lnTo>
                      <a:pt x="29131" y="15651"/>
                    </a:lnTo>
                    <a:lnTo>
                      <a:pt x="29213" y="15542"/>
                    </a:lnTo>
                    <a:lnTo>
                      <a:pt x="29213" y="15461"/>
                    </a:lnTo>
                    <a:lnTo>
                      <a:pt x="29240" y="15325"/>
                    </a:lnTo>
                    <a:lnTo>
                      <a:pt x="29240" y="15271"/>
                    </a:lnTo>
                    <a:lnTo>
                      <a:pt x="29294" y="15162"/>
                    </a:lnTo>
                    <a:lnTo>
                      <a:pt x="29321" y="15135"/>
                    </a:lnTo>
                    <a:lnTo>
                      <a:pt x="29348" y="15108"/>
                    </a:lnTo>
                    <a:lnTo>
                      <a:pt x="29375" y="15081"/>
                    </a:lnTo>
                    <a:lnTo>
                      <a:pt x="29403" y="15054"/>
                    </a:lnTo>
                    <a:lnTo>
                      <a:pt x="29430" y="14972"/>
                    </a:lnTo>
                    <a:lnTo>
                      <a:pt x="29457" y="14945"/>
                    </a:lnTo>
                    <a:lnTo>
                      <a:pt x="29457" y="14918"/>
                    </a:lnTo>
                    <a:lnTo>
                      <a:pt x="29430" y="14837"/>
                    </a:lnTo>
                    <a:lnTo>
                      <a:pt x="29403" y="14783"/>
                    </a:lnTo>
                    <a:lnTo>
                      <a:pt x="29375" y="14755"/>
                    </a:lnTo>
                    <a:lnTo>
                      <a:pt x="29348" y="14728"/>
                    </a:lnTo>
                    <a:lnTo>
                      <a:pt x="29321" y="14728"/>
                    </a:lnTo>
                    <a:lnTo>
                      <a:pt x="29348" y="14674"/>
                    </a:lnTo>
                    <a:lnTo>
                      <a:pt x="29321" y="14647"/>
                    </a:lnTo>
                    <a:lnTo>
                      <a:pt x="29267" y="14647"/>
                    </a:lnTo>
                    <a:lnTo>
                      <a:pt x="29267" y="14620"/>
                    </a:lnTo>
                    <a:lnTo>
                      <a:pt x="29267" y="14593"/>
                    </a:lnTo>
                    <a:lnTo>
                      <a:pt x="29267" y="14566"/>
                    </a:lnTo>
                    <a:lnTo>
                      <a:pt x="29267" y="14511"/>
                    </a:lnTo>
                    <a:lnTo>
                      <a:pt x="29240" y="14484"/>
                    </a:lnTo>
                    <a:lnTo>
                      <a:pt x="29267" y="14430"/>
                    </a:lnTo>
                    <a:lnTo>
                      <a:pt x="29294" y="14430"/>
                    </a:lnTo>
                    <a:lnTo>
                      <a:pt x="29375" y="14403"/>
                    </a:lnTo>
                    <a:lnTo>
                      <a:pt x="29403" y="14376"/>
                    </a:lnTo>
                    <a:lnTo>
                      <a:pt x="29375" y="14349"/>
                    </a:lnTo>
                    <a:lnTo>
                      <a:pt x="29348" y="14322"/>
                    </a:lnTo>
                    <a:lnTo>
                      <a:pt x="29294" y="14322"/>
                    </a:lnTo>
                    <a:lnTo>
                      <a:pt x="29294" y="14267"/>
                    </a:lnTo>
                    <a:lnTo>
                      <a:pt x="29294" y="14240"/>
                    </a:lnTo>
                    <a:lnTo>
                      <a:pt x="29321" y="14213"/>
                    </a:lnTo>
                    <a:lnTo>
                      <a:pt x="29403" y="14132"/>
                    </a:lnTo>
                    <a:lnTo>
                      <a:pt x="29430" y="14077"/>
                    </a:lnTo>
                    <a:lnTo>
                      <a:pt x="29430" y="14023"/>
                    </a:lnTo>
                    <a:lnTo>
                      <a:pt x="29430" y="13969"/>
                    </a:lnTo>
                    <a:lnTo>
                      <a:pt x="29430" y="13942"/>
                    </a:lnTo>
                    <a:lnTo>
                      <a:pt x="29403" y="13915"/>
                    </a:lnTo>
                    <a:lnTo>
                      <a:pt x="29403" y="13888"/>
                    </a:lnTo>
                    <a:lnTo>
                      <a:pt x="29403" y="13860"/>
                    </a:lnTo>
                    <a:lnTo>
                      <a:pt x="29538" y="13671"/>
                    </a:lnTo>
                    <a:lnTo>
                      <a:pt x="29592" y="13535"/>
                    </a:lnTo>
                    <a:lnTo>
                      <a:pt x="29647" y="13481"/>
                    </a:lnTo>
                    <a:lnTo>
                      <a:pt x="29674" y="13454"/>
                    </a:lnTo>
                    <a:lnTo>
                      <a:pt x="29728" y="13426"/>
                    </a:lnTo>
                    <a:lnTo>
                      <a:pt x="29755" y="13426"/>
                    </a:lnTo>
                    <a:lnTo>
                      <a:pt x="29782" y="13372"/>
                    </a:lnTo>
                    <a:lnTo>
                      <a:pt x="29782" y="13345"/>
                    </a:lnTo>
                    <a:lnTo>
                      <a:pt x="29755" y="13264"/>
                    </a:lnTo>
                    <a:lnTo>
                      <a:pt x="29728" y="13237"/>
                    </a:lnTo>
                    <a:lnTo>
                      <a:pt x="29755" y="13155"/>
                    </a:lnTo>
                    <a:lnTo>
                      <a:pt x="29945" y="12938"/>
                    </a:lnTo>
                    <a:lnTo>
                      <a:pt x="29972" y="12911"/>
                    </a:lnTo>
                    <a:lnTo>
                      <a:pt x="29972" y="12830"/>
                    </a:lnTo>
                    <a:lnTo>
                      <a:pt x="29999" y="12803"/>
                    </a:lnTo>
                    <a:lnTo>
                      <a:pt x="30026" y="12775"/>
                    </a:lnTo>
                    <a:lnTo>
                      <a:pt x="30108" y="12694"/>
                    </a:lnTo>
                    <a:lnTo>
                      <a:pt x="30108" y="12640"/>
                    </a:lnTo>
                    <a:lnTo>
                      <a:pt x="30135" y="12423"/>
                    </a:lnTo>
                    <a:lnTo>
                      <a:pt x="30189" y="12341"/>
                    </a:lnTo>
                    <a:lnTo>
                      <a:pt x="30325" y="12179"/>
                    </a:lnTo>
                    <a:lnTo>
                      <a:pt x="30406" y="12097"/>
                    </a:lnTo>
                    <a:lnTo>
                      <a:pt x="30460" y="12070"/>
                    </a:lnTo>
                    <a:lnTo>
                      <a:pt x="30650" y="12070"/>
                    </a:lnTo>
                    <a:lnTo>
                      <a:pt x="30677" y="12043"/>
                    </a:lnTo>
                    <a:lnTo>
                      <a:pt x="30705" y="12043"/>
                    </a:lnTo>
                    <a:lnTo>
                      <a:pt x="30732" y="12016"/>
                    </a:lnTo>
                    <a:lnTo>
                      <a:pt x="30840" y="12016"/>
                    </a:lnTo>
                    <a:lnTo>
                      <a:pt x="30867" y="12043"/>
                    </a:lnTo>
                    <a:lnTo>
                      <a:pt x="30894" y="12070"/>
                    </a:lnTo>
                    <a:lnTo>
                      <a:pt x="30922" y="12097"/>
                    </a:lnTo>
                    <a:lnTo>
                      <a:pt x="30949" y="12152"/>
                    </a:lnTo>
                    <a:lnTo>
                      <a:pt x="31003" y="12179"/>
                    </a:lnTo>
                    <a:lnTo>
                      <a:pt x="31111" y="12179"/>
                    </a:lnTo>
                    <a:lnTo>
                      <a:pt x="31166" y="12152"/>
                    </a:lnTo>
                    <a:lnTo>
                      <a:pt x="31166" y="12070"/>
                    </a:lnTo>
                    <a:lnTo>
                      <a:pt x="31166" y="11989"/>
                    </a:lnTo>
                    <a:lnTo>
                      <a:pt x="31166" y="11935"/>
                    </a:lnTo>
                    <a:lnTo>
                      <a:pt x="31139" y="11907"/>
                    </a:lnTo>
                    <a:lnTo>
                      <a:pt x="31111" y="11853"/>
                    </a:lnTo>
                    <a:lnTo>
                      <a:pt x="31057" y="11826"/>
                    </a:lnTo>
                    <a:lnTo>
                      <a:pt x="31030" y="11772"/>
                    </a:lnTo>
                    <a:lnTo>
                      <a:pt x="31003" y="11718"/>
                    </a:lnTo>
                    <a:lnTo>
                      <a:pt x="30976" y="11582"/>
                    </a:lnTo>
                    <a:lnTo>
                      <a:pt x="30976" y="11528"/>
                    </a:lnTo>
                    <a:lnTo>
                      <a:pt x="30840" y="11365"/>
                    </a:lnTo>
                    <a:lnTo>
                      <a:pt x="30813" y="11338"/>
                    </a:lnTo>
                    <a:lnTo>
                      <a:pt x="30705" y="11202"/>
                    </a:lnTo>
                    <a:lnTo>
                      <a:pt x="30677" y="11148"/>
                    </a:lnTo>
                    <a:lnTo>
                      <a:pt x="30677" y="11121"/>
                    </a:lnTo>
                    <a:lnTo>
                      <a:pt x="30677" y="11094"/>
                    </a:lnTo>
                    <a:lnTo>
                      <a:pt x="30705" y="11067"/>
                    </a:lnTo>
                    <a:lnTo>
                      <a:pt x="30759" y="11040"/>
                    </a:lnTo>
                    <a:lnTo>
                      <a:pt x="30786" y="11040"/>
                    </a:lnTo>
                    <a:lnTo>
                      <a:pt x="30813" y="11067"/>
                    </a:lnTo>
                    <a:lnTo>
                      <a:pt x="30840" y="11121"/>
                    </a:lnTo>
                    <a:lnTo>
                      <a:pt x="30976" y="11175"/>
                    </a:lnTo>
                    <a:lnTo>
                      <a:pt x="31003" y="11202"/>
                    </a:lnTo>
                    <a:lnTo>
                      <a:pt x="31057" y="11311"/>
                    </a:lnTo>
                    <a:lnTo>
                      <a:pt x="31139" y="11528"/>
                    </a:lnTo>
                    <a:lnTo>
                      <a:pt x="31193" y="11609"/>
                    </a:lnTo>
                    <a:lnTo>
                      <a:pt x="31274" y="11718"/>
                    </a:lnTo>
                    <a:lnTo>
                      <a:pt x="31383" y="11772"/>
                    </a:lnTo>
                    <a:lnTo>
                      <a:pt x="31491" y="11826"/>
                    </a:lnTo>
                    <a:lnTo>
                      <a:pt x="31681" y="11880"/>
                    </a:lnTo>
                    <a:lnTo>
                      <a:pt x="32115" y="11935"/>
                    </a:lnTo>
                    <a:lnTo>
                      <a:pt x="32169" y="11962"/>
                    </a:lnTo>
                    <a:lnTo>
                      <a:pt x="32223" y="12016"/>
                    </a:lnTo>
                    <a:lnTo>
                      <a:pt x="32251" y="12070"/>
                    </a:lnTo>
                    <a:lnTo>
                      <a:pt x="32305" y="12097"/>
                    </a:lnTo>
                    <a:lnTo>
                      <a:pt x="32359" y="12124"/>
                    </a:lnTo>
                    <a:lnTo>
                      <a:pt x="32386" y="12124"/>
                    </a:lnTo>
                    <a:lnTo>
                      <a:pt x="32413" y="12097"/>
                    </a:lnTo>
                    <a:lnTo>
                      <a:pt x="32440" y="12070"/>
                    </a:lnTo>
                    <a:lnTo>
                      <a:pt x="32468" y="12016"/>
                    </a:lnTo>
                    <a:lnTo>
                      <a:pt x="32657" y="12016"/>
                    </a:lnTo>
                    <a:lnTo>
                      <a:pt x="32793" y="12070"/>
                    </a:lnTo>
                    <a:lnTo>
                      <a:pt x="32874" y="12097"/>
                    </a:lnTo>
                    <a:lnTo>
                      <a:pt x="32902" y="12097"/>
                    </a:lnTo>
                    <a:lnTo>
                      <a:pt x="32929" y="12124"/>
                    </a:lnTo>
                    <a:lnTo>
                      <a:pt x="33010" y="12124"/>
                    </a:lnTo>
                    <a:lnTo>
                      <a:pt x="33037" y="12097"/>
                    </a:lnTo>
                    <a:lnTo>
                      <a:pt x="33227" y="12016"/>
                    </a:lnTo>
                    <a:lnTo>
                      <a:pt x="33308" y="11989"/>
                    </a:lnTo>
                    <a:lnTo>
                      <a:pt x="33390" y="11989"/>
                    </a:lnTo>
                    <a:lnTo>
                      <a:pt x="33444" y="12016"/>
                    </a:lnTo>
                    <a:lnTo>
                      <a:pt x="33498" y="12043"/>
                    </a:lnTo>
                    <a:lnTo>
                      <a:pt x="33580" y="12070"/>
                    </a:lnTo>
                    <a:lnTo>
                      <a:pt x="33634" y="12124"/>
                    </a:lnTo>
                    <a:lnTo>
                      <a:pt x="33824" y="12124"/>
                    </a:lnTo>
                    <a:lnTo>
                      <a:pt x="33851" y="12097"/>
                    </a:lnTo>
                    <a:lnTo>
                      <a:pt x="33905" y="12043"/>
                    </a:lnTo>
                    <a:lnTo>
                      <a:pt x="33932" y="11962"/>
                    </a:lnTo>
                    <a:lnTo>
                      <a:pt x="33987" y="11907"/>
                    </a:lnTo>
                    <a:lnTo>
                      <a:pt x="34231" y="11799"/>
                    </a:lnTo>
                    <a:lnTo>
                      <a:pt x="34285" y="11772"/>
                    </a:lnTo>
                    <a:lnTo>
                      <a:pt x="34339" y="11691"/>
                    </a:lnTo>
                    <a:lnTo>
                      <a:pt x="34448" y="11609"/>
                    </a:lnTo>
                    <a:lnTo>
                      <a:pt x="34475" y="11555"/>
                    </a:lnTo>
                    <a:lnTo>
                      <a:pt x="34475" y="11501"/>
                    </a:lnTo>
                    <a:lnTo>
                      <a:pt x="34448" y="11474"/>
                    </a:lnTo>
                    <a:lnTo>
                      <a:pt x="34448" y="11446"/>
                    </a:lnTo>
                    <a:lnTo>
                      <a:pt x="34448" y="11419"/>
                    </a:lnTo>
                    <a:lnTo>
                      <a:pt x="34448" y="11392"/>
                    </a:lnTo>
                    <a:lnTo>
                      <a:pt x="34475" y="11338"/>
                    </a:lnTo>
                    <a:lnTo>
                      <a:pt x="34448" y="11311"/>
                    </a:lnTo>
                    <a:lnTo>
                      <a:pt x="34393" y="11284"/>
                    </a:lnTo>
                    <a:lnTo>
                      <a:pt x="34231" y="11202"/>
                    </a:lnTo>
                    <a:lnTo>
                      <a:pt x="34122" y="11202"/>
                    </a:lnTo>
                    <a:lnTo>
                      <a:pt x="34095" y="11257"/>
                    </a:lnTo>
                    <a:lnTo>
                      <a:pt x="34068" y="11284"/>
                    </a:lnTo>
                    <a:lnTo>
                      <a:pt x="33959" y="11284"/>
                    </a:lnTo>
                    <a:lnTo>
                      <a:pt x="33851" y="11067"/>
                    </a:lnTo>
                    <a:lnTo>
                      <a:pt x="33797" y="11012"/>
                    </a:lnTo>
                    <a:lnTo>
                      <a:pt x="33770" y="10958"/>
                    </a:lnTo>
                    <a:lnTo>
                      <a:pt x="33634" y="10931"/>
                    </a:lnTo>
                    <a:lnTo>
                      <a:pt x="33661" y="10877"/>
                    </a:lnTo>
                    <a:lnTo>
                      <a:pt x="33688" y="10877"/>
                    </a:lnTo>
                    <a:lnTo>
                      <a:pt x="33715" y="10850"/>
                    </a:lnTo>
                    <a:lnTo>
                      <a:pt x="33688" y="10795"/>
                    </a:lnTo>
                    <a:lnTo>
                      <a:pt x="33607" y="10687"/>
                    </a:lnTo>
                    <a:lnTo>
                      <a:pt x="33525" y="10606"/>
                    </a:lnTo>
                    <a:lnTo>
                      <a:pt x="33471" y="10578"/>
                    </a:lnTo>
                    <a:lnTo>
                      <a:pt x="33336" y="10524"/>
                    </a:lnTo>
                    <a:lnTo>
                      <a:pt x="33146" y="10280"/>
                    </a:lnTo>
                    <a:lnTo>
                      <a:pt x="33037" y="10226"/>
                    </a:lnTo>
                    <a:lnTo>
                      <a:pt x="32874" y="10226"/>
                    </a:lnTo>
                    <a:lnTo>
                      <a:pt x="32820" y="10199"/>
                    </a:lnTo>
                    <a:lnTo>
                      <a:pt x="32712" y="10144"/>
                    </a:lnTo>
                    <a:lnTo>
                      <a:pt x="32657" y="10117"/>
                    </a:lnTo>
                    <a:lnTo>
                      <a:pt x="32630" y="10144"/>
                    </a:lnTo>
                    <a:lnTo>
                      <a:pt x="32603" y="10144"/>
                    </a:lnTo>
                    <a:lnTo>
                      <a:pt x="32603" y="10117"/>
                    </a:lnTo>
                    <a:lnTo>
                      <a:pt x="32576" y="10036"/>
                    </a:lnTo>
                    <a:lnTo>
                      <a:pt x="32576" y="10009"/>
                    </a:lnTo>
                    <a:lnTo>
                      <a:pt x="32549" y="9982"/>
                    </a:lnTo>
                    <a:lnTo>
                      <a:pt x="32413" y="9982"/>
                    </a:lnTo>
                    <a:lnTo>
                      <a:pt x="32413" y="9927"/>
                    </a:lnTo>
                    <a:lnTo>
                      <a:pt x="32413" y="9900"/>
                    </a:lnTo>
                    <a:lnTo>
                      <a:pt x="32468" y="9873"/>
                    </a:lnTo>
                    <a:lnTo>
                      <a:pt x="32495" y="9846"/>
                    </a:lnTo>
                    <a:lnTo>
                      <a:pt x="32468" y="9819"/>
                    </a:lnTo>
                    <a:lnTo>
                      <a:pt x="32386" y="9792"/>
                    </a:lnTo>
                    <a:lnTo>
                      <a:pt x="32305" y="9710"/>
                    </a:lnTo>
                    <a:lnTo>
                      <a:pt x="32251" y="9683"/>
                    </a:lnTo>
                    <a:lnTo>
                      <a:pt x="32115" y="9629"/>
                    </a:lnTo>
                    <a:lnTo>
                      <a:pt x="31979" y="9575"/>
                    </a:lnTo>
                    <a:lnTo>
                      <a:pt x="31681" y="9331"/>
                    </a:lnTo>
                    <a:lnTo>
                      <a:pt x="31491" y="9276"/>
                    </a:lnTo>
                    <a:lnTo>
                      <a:pt x="31247" y="9005"/>
                    </a:lnTo>
                    <a:lnTo>
                      <a:pt x="31220" y="8951"/>
                    </a:lnTo>
                    <a:lnTo>
                      <a:pt x="31220" y="8924"/>
                    </a:lnTo>
                    <a:lnTo>
                      <a:pt x="31220" y="8897"/>
                    </a:lnTo>
                    <a:lnTo>
                      <a:pt x="31220" y="8870"/>
                    </a:lnTo>
                    <a:lnTo>
                      <a:pt x="31220" y="8843"/>
                    </a:lnTo>
                    <a:lnTo>
                      <a:pt x="31166" y="8815"/>
                    </a:lnTo>
                    <a:lnTo>
                      <a:pt x="31084" y="8815"/>
                    </a:lnTo>
                    <a:lnTo>
                      <a:pt x="31030" y="8788"/>
                    </a:lnTo>
                    <a:lnTo>
                      <a:pt x="30976" y="8761"/>
                    </a:lnTo>
                    <a:lnTo>
                      <a:pt x="30922" y="8734"/>
                    </a:lnTo>
                    <a:lnTo>
                      <a:pt x="30867" y="8734"/>
                    </a:lnTo>
                    <a:lnTo>
                      <a:pt x="30786" y="8707"/>
                    </a:lnTo>
                    <a:lnTo>
                      <a:pt x="30759" y="8653"/>
                    </a:lnTo>
                    <a:lnTo>
                      <a:pt x="30732" y="8571"/>
                    </a:lnTo>
                    <a:lnTo>
                      <a:pt x="30677" y="8517"/>
                    </a:lnTo>
                    <a:lnTo>
                      <a:pt x="30677" y="8490"/>
                    </a:lnTo>
                    <a:lnTo>
                      <a:pt x="30596" y="8490"/>
                    </a:lnTo>
                    <a:lnTo>
                      <a:pt x="30569" y="8436"/>
                    </a:lnTo>
                    <a:lnTo>
                      <a:pt x="30569" y="8409"/>
                    </a:lnTo>
                    <a:lnTo>
                      <a:pt x="30596" y="8381"/>
                    </a:lnTo>
                    <a:lnTo>
                      <a:pt x="30623" y="8354"/>
                    </a:lnTo>
                    <a:lnTo>
                      <a:pt x="30623" y="8273"/>
                    </a:lnTo>
                    <a:lnTo>
                      <a:pt x="30623" y="8137"/>
                    </a:lnTo>
                    <a:lnTo>
                      <a:pt x="30596" y="8137"/>
                    </a:lnTo>
                    <a:lnTo>
                      <a:pt x="30569" y="8164"/>
                    </a:lnTo>
                    <a:lnTo>
                      <a:pt x="30515" y="8137"/>
                    </a:lnTo>
                    <a:lnTo>
                      <a:pt x="30488" y="8083"/>
                    </a:lnTo>
                    <a:lnTo>
                      <a:pt x="30433" y="8029"/>
                    </a:lnTo>
                    <a:lnTo>
                      <a:pt x="30379" y="8029"/>
                    </a:lnTo>
                    <a:lnTo>
                      <a:pt x="30243" y="8002"/>
                    </a:lnTo>
                    <a:lnTo>
                      <a:pt x="30189" y="8002"/>
                    </a:lnTo>
                    <a:lnTo>
                      <a:pt x="30162" y="7947"/>
                    </a:lnTo>
                    <a:lnTo>
                      <a:pt x="30216" y="7947"/>
                    </a:lnTo>
                    <a:lnTo>
                      <a:pt x="30352" y="7975"/>
                    </a:lnTo>
                    <a:lnTo>
                      <a:pt x="30569" y="7975"/>
                    </a:lnTo>
                    <a:lnTo>
                      <a:pt x="30705" y="7920"/>
                    </a:lnTo>
                    <a:lnTo>
                      <a:pt x="30650" y="7866"/>
                    </a:lnTo>
                    <a:lnTo>
                      <a:pt x="30515" y="7812"/>
                    </a:lnTo>
                    <a:lnTo>
                      <a:pt x="30460" y="7730"/>
                    </a:lnTo>
                    <a:lnTo>
                      <a:pt x="30650" y="7785"/>
                    </a:lnTo>
                    <a:lnTo>
                      <a:pt x="30759" y="7785"/>
                    </a:lnTo>
                    <a:lnTo>
                      <a:pt x="30759" y="7730"/>
                    </a:lnTo>
                    <a:lnTo>
                      <a:pt x="30840" y="7676"/>
                    </a:lnTo>
                    <a:lnTo>
                      <a:pt x="30840" y="7622"/>
                    </a:lnTo>
                    <a:lnTo>
                      <a:pt x="30840" y="7541"/>
                    </a:lnTo>
                    <a:lnTo>
                      <a:pt x="30894" y="7486"/>
                    </a:lnTo>
                    <a:lnTo>
                      <a:pt x="30976" y="7459"/>
                    </a:lnTo>
                    <a:lnTo>
                      <a:pt x="31193" y="7405"/>
                    </a:lnTo>
                    <a:lnTo>
                      <a:pt x="31247" y="7351"/>
                    </a:lnTo>
                    <a:lnTo>
                      <a:pt x="31356" y="7215"/>
                    </a:lnTo>
                    <a:lnTo>
                      <a:pt x="31383" y="7161"/>
                    </a:lnTo>
                    <a:lnTo>
                      <a:pt x="31383" y="7079"/>
                    </a:lnTo>
                    <a:lnTo>
                      <a:pt x="31328" y="6971"/>
                    </a:lnTo>
                    <a:lnTo>
                      <a:pt x="31274" y="6862"/>
                    </a:lnTo>
                    <a:lnTo>
                      <a:pt x="31193" y="6808"/>
                    </a:lnTo>
                    <a:lnTo>
                      <a:pt x="31166" y="6862"/>
                    </a:lnTo>
                    <a:lnTo>
                      <a:pt x="31139" y="6808"/>
                    </a:lnTo>
                    <a:lnTo>
                      <a:pt x="31084" y="6673"/>
                    </a:lnTo>
                    <a:lnTo>
                      <a:pt x="31057" y="6618"/>
                    </a:lnTo>
                    <a:lnTo>
                      <a:pt x="31003" y="6564"/>
                    </a:lnTo>
                    <a:lnTo>
                      <a:pt x="30976" y="6510"/>
                    </a:lnTo>
                    <a:lnTo>
                      <a:pt x="30650" y="6239"/>
                    </a:lnTo>
                    <a:lnTo>
                      <a:pt x="30596" y="6157"/>
                    </a:lnTo>
                    <a:lnTo>
                      <a:pt x="30460" y="6049"/>
                    </a:lnTo>
                    <a:lnTo>
                      <a:pt x="30433" y="5995"/>
                    </a:lnTo>
                    <a:lnTo>
                      <a:pt x="30406" y="5940"/>
                    </a:lnTo>
                    <a:lnTo>
                      <a:pt x="30379" y="5886"/>
                    </a:lnTo>
                    <a:lnTo>
                      <a:pt x="30352" y="5669"/>
                    </a:lnTo>
                    <a:lnTo>
                      <a:pt x="30352" y="5588"/>
                    </a:lnTo>
                    <a:lnTo>
                      <a:pt x="30325" y="5533"/>
                    </a:lnTo>
                    <a:lnTo>
                      <a:pt x="30216" y="5452"/>
                    </a:lnTo>
                    <a:lnTo>
                      <a:pt x="30081" y="5425"/>
                    </a:lnTo>
                    <a:lnTo>
                      <a:pt x="29945" y="5398"/>
                    </a:lnTo>
                    <a:lnTo>
                      <a:pt x="29809" y="5344"/>
                    </a:lnTo>
                    <a:lnTo>
                      <a:pt x="29755" y="5316"/>
                    </a:lnTo>
                    <a:lnTo>
                      <a:pt x="29782" y="5262"/>
                    </a:lnTo>
                    <a:lnTo>
                      <a:pt x="29918" y="5181"/>
                    </a:lnTo>
                    <a:lnTo>
                      <a:pt x="29972" y="5154"/>
                    </a:lnTo>
                    <a:lnTo>
                      <a:pt x="30054" y="5127"/>
                    </a:lnTo>
                    <a:lnTo>
                      <a:pt x="30108" y="5099"/>
                    </a:lnTo>
                    <a:lnTo>
                      <a:pt x="30162" y="5045"/>
                    </a:lnTo>
                    <a:lnTo>
                      <a:pt x="29837" y="5018"/>
                    </a:lnTo>
                    <a:lnTo>
                      <a:pt x="29592" y="4991"/>
                    </a:lnTo>
                    <a:lnTo>
                      <a:pt x="29511" y="4991"/>
                    </a:lnTo>
                    <a:lnTo>
                      <a:pt x="29511" y="4964"/>
                    </a:lnTo>
                    <a:lnTo>
                      <a:pt x="29728" y="4937"/>
                    </a:lnTo>
                    <a:lnTo>
                      <a:pt x="29809" y="4910"/>
                    </a:lnTo>
                    <a:lnTo>
                      <a:pt x="29918" y="4855"/>
                    </a:lnTo>
                    <a:lnTo>
                      <a:pt x="29972" y="4855"/>
                    </a:lnTo>
                    <a:lnTo>
                      <a:pt x="29999" y="4828"/>
                    </a:lnTo>
                    <a:lnTo>
                      <a:pt x="29945" y="4774"/>
                    </a:lnTo>
                    <a:lnTo>
                      <a:pt x="29891" y="4720"/>
                    </a:lnTo>
                    <a:lnTo>
                      <a:pt x="29809" y="4747"/>
                    </a:lnTo>
                    <a:lnTo>
                      <a:pt x="29782" y="4774"/>
                    </a:lnTo>
                    <a:lnTo>
                      <a:pt x="29701" y="4801"/>
                    </a:lnTo>
                    <a:lnTo>
                      <a:pt x="29620" y="4801"/>
                    </a:lnTo>
                    <a:lnTo>
                      <a:pt x="29565" y="4774"/>
                    </a:lnTo>
                    <a:lnTo>
                      <a:pt x="29620" y="4747"/>
                    </a:lnTo>
                    <a:lnTo>
                      <a:pt x="29701" y="4638"/>
                    </a:lnTo>
                    <a:lnTo>
                      <a:pt x="29728" y="4611"/>
                    </a:lnTo>
                    <a:lnTo>
                      <a:pt x="29755" y="4611"/>
                    </a:lnTo>
                    <a:lnTo>
                      <a:pt x="29782" y="4584"/>
                    </a:lnTo>
                    <a:lnTo>
                      <a:pt x="29809" y="4557"/>
                    </a:lnTo>
                    <a:lnTo>
                      <a:pt x="29782" y="4503"/>
                    </a:lnTo>
                    <a:lnTo>
                      <a:pt x="29782" y="4476"/>
                    </a:lnTo>
                    <a:lnTo>
                      <a:pt x="29755" y="4448"/>
                    </a:lnTo>
                    <a:lnTo>
                      <a:pt x="29755" y="4421"/>
                    </a:lnTo>
                    <a:lnTo>
                      <a:pt x="29701" y="4394"/>
                    </a:lnTo>
                    <a:lnTo>
                      <a:pt x="29565" y="4367"/>
                    </a:lnTo>
                    <a:lnTo>
                      <a:pt x="29430" y="4394"/>
                    </a:lnTo>
                    <a:lnTo>
                      <a:pt x="29294" y="4367"/>
                    </a:lnTo>
                    <a:lnTo>
                      <a:pt x="29213" y="4286"/>
                    </a:lnTo>
                    <a:lnTo>
                      <a:pt x="29186" y="4231"/>
                    </a:lnTo>
                    <a:lnTo>
                      <a:pt x="29213" y="4177"/>
                    </a:lnTo>
                    <a:lnTo>
                      <a:pt x="29186" y="4150"/>
                    </a:lnTo>
                    <a:lnTo>
                      <a:pt x="29131" y="4123"/>
                    </a:lnTo>
                    <a:lnTo>
                      <a:pt x="28914" y="4123"/>
                    </a:lnTo>
                    <a:lnTo>
                      <a:pt x="28860" y="4096"/>
                    </a:lnTo>
                    <a:lnTo>
                      <a:pt x="28616" y="3960"/>
                    </a:lnTo>
                    <a:lnTo>
                      <a:pt x="28562" y="3933"/>
                    </a:lnTo>
                    <a:lnTo>
                      <a:pt x="28562" y="3906"/>
                    </a:lnTo>
                    <a:lnTo>
                      <a:pt x="28562" y="3852"/>
                    </a:lnTo>
                    <a:lnTo>
                      <a:pt x="28562" y="3825"/>
                    </a:lnTo>
                    <a:lnTo>
                      <a:pt x="28616" y="3825"/>
                    </a:lnTo>
                    <a:lnTo>
                      <a:pt x="28724" y="3879"/>
                    </a:lnTo>
                    <a:lnTo>
                      <a:pt x="28779" y="3933"/>
                    </a:lnTo>
                    <a:lnTo>
                      <a:pt x="28833" y="3933"/>
                    </a:lnTo>
                    <a:lnTo>
                      <a:pt x="28887" y="3906"/>
                    </a:lnTo>
                    <a:lnTo>
                      <a:pt x="28887" y="3852"/>
                    </a:lnTo>
                    <a:lnTo>
                      <a:pt x="28887" y="3716"/>
                    </a:lnTo>
                    <a:lnTo>
                      <a:pt x="28914" y="3689"/>
                    </a:lnTo>
                    <a:lnTo>
                      <a:pt x="28941" y="3662"/>
                    </a:lnTo>
                    <a:lnTo>
                      <a:pt x="28969" y="3635"/>
                    </a:lnTo>
                    <a:lnTo>
                      <a:pt x="28996" y="3635"/>
                    </a:lnTo>
                    <a:lnTo>
                      <a:pt x="29023" y="3553"/>
                    </a:lnTo>
                    <a:lnTo>
                      <a:pt x="29077" y="3526"/>
                    </a:lnTo>
                    <a:lnTo>
                      <a:pt x="29104" y="3499"/>
                    </a:lnTo>
                    <a:lnTo>
                      <a:pt x="29131" y="3499"/>
                    </a:lnTo>
                    <a:lnTo>
                      <a:pt x="29158" y="3472"/>
                    </a:lnTo>
                    <a:lnTo>
                      <a:pt x="29158" y="3418"/>
                    </a:lnTo>
                    <a:lnTo>
                      <a:pt x="29186" y="3364"/>
                    </a:lnTo>
                    <a:lnTo>
                      <a:pt x="29186" y="3282"/>
                    </a:lnTo>
                    <a:lnTo>
                      <a:pt x="29158" y="3255"/>
                    </a:lnTo>
                    <a:lnTo>
                      <a:pt x="29104" y="3255"/>
                    </a:lnTo>
                    <a:lnTo>
                      <a:pt x="29023" y="3228"/>
                    </a:lnTo>
                    <a:lnTo>
                      <a:pt x="28914" y="3201"/>
                    </a:lnTo>
                    <a:lnTo>
                      <a:pt x="28833" y="3201"/>
                    </a:lnTo>
                    <a:lnTo>
                      <a:pt x="28752" y="3255"/>
                    </a:lnTo>
                    <a:lnTo>
                      <a:pt x="28724" y="3174"/>
                    </a:lnTo>
                    <a:lnTo>
                      <a:pt x="28697" y="3147"/>
                    </a:lnTo>
                    <a:lnTo>
                      <a:pt x="28643" y="3119"/>
                    </a:lnTo>
                    <a:lnTo>
                      <a:pt x="28507" y="3092"/>
                    </a:lnTo>
                    <a:lnTo>
                      <a:pt x="28480" y="3065"/>
                    </a:lnTo>
                    <a:lnTo>
                      <a:pt x="28426" y="3011"/>
                    </a:lnTo>
                    <a:lnTo>
                      <a:pt x="28372" y="2930"/>
                    </a:lnTo>
                    <a:lnTo>
                      <a:pt x="28345" y="2848"/>
                    </a:lnTo>
                    <a:lnTo>
                      <a:pt x="28345" y="2767"/>
                    </a:lnTo>
                    <a:lnTo>
                      <a:pt x="28399" y="2685"/>
                    </a:lnTo>
                    <a:lnTo>
                      <a:pt x="28345" y="2631"/>
                    </a:lnTo>
                    <a:lnTo>
                      <a:pt x="27938" y="2631"/>
                    </a:lnTo>
                    <a:lnTo>
                      <a:pt x="27829" y="2658"/>
                    </a:lnTo>
                    <a:lnTo>
                      <a:pt x="27748" y="2713"/>
                    </a:lnTo>
                    <a:lnTo>
                      <a:pt x="27748" y="2713"/>
                    </a:lnTo>
                    <a:lnTo>
                      <a:pt x="27857" y="2577"/>
                    </a:lnTo>
                    <a:lnTo>
                      <a:pt x="27965" y="2550"/>
                    </a:lnTo>
                    <a:lnTo>
                      <a:pt x="28399" y="2523"/>
                    </a:lnTo>
                    <a:lnTo>
                      <a:pt x="28670" y="2577"/>
                    </a:lnTo>
                    <a:lnTo>
                      <a:pt x="29131" y="2577"/>
                    </a:lnTo>
                    <a:lnTo>
                      <a:pt x="29186" y="2604"/>
                    </a:lnTo>
                    <a:lnTo>
                      <a:pt x="29321" y="2658"/>
                    </a:lnTo>
                    <a:lnTo>
                      <a:pt x="29375" y="2658"/>
                    </a:lnTo>
                    <a:lnTo>
                      <a:pt x="29430" y="2604"/>
                    </a:lnTo>
                    <a:lnTo>
                      <a:pt x="29430" y="2523"/>
                    </a:lnTo>
                    <a:lnTo>
                      <a:pt x="29403" y="2441"/>
                    </a:lnTo>
                    <a:lnTo>
                      <a:pt x="29348" y="2387"/>
                    </a:lnTo>
                    <a:lnTo>
                      <a:pt x="29321" y="2333"/>
                    </a:lnTo>
                    <a:lnTo>
                      <a:pt x="29294" y="2143"/>
                    </a:lnTo>
                    <a:lnTo>
                      <a:pt x="29294" y="2116"/>
                    </a:lnTo>
                    <a:lnTo>
                      <a:pt x="29240" y="2034"/>
                    </a:lnTo>
                    <a:lnTo>
                      <a:pt x="29321" y="2089"/>
                    </a:lnTo>
                    <a:lnTo>
                      <a:pt x="29348" y="2089"/>
                    </a:lnTo>
                    <a:lnTo>
                      <a:pt x="29375" y="2116"/>
                    </a:lnTo>
                    <a:lnTo>
                      <a:pt x="29375" y="2197"/>
                    </a:lnTo>
                    <a:lnTo>
                      <a:pt x="29375" y="2224"/>
                    </a:lnTo>
                    <a:lnTo>
                      <a:pt x="29430" y="2333"/>
                    </a:lnTo>
                    <a:lnTo>
                      <a:pt x="29457" y="2414"/>
                    </a:lnTo>
                    <a:lnTo>
                      <a:pt x="29511" y="2468"/>
                    </a:lnTo>
                    <a:lnTo>
                      <a:pt x="29592" y="2496"/>
                    </a:lnTo>
                    <a:lnTo>
                      <a:pt x="29647" y="2523"/>
                    </a:lnTo>
                    <a:lnTo>
                      <a:pt x="29782" y="2577"/>
                    </a:lnTo>
                    <a:lnTo>
                      <a:pt x="29864" y="2604"/>
                    </a:lnTo>
                    <a:lnTo>
                      <a:pt x="30189" y="2577"/>
                    </a:lnTo>
                    <a:lnTo>
                      <a:pt x="30243" y="2550"/>
                    </a:lnTo>
                    <a:lnTo>
                      <a:pt x="30298" y="2468"/>
                    </a:lnTo>
                    <a:lnTo>
                      <a:pt x="30325" y="2441"/>
                    </a:lnTo>
                    <a:lnTo>
                      <a:pt x="30433" y="2387"/>
                    </a:lnTo>
                    <a:lnTo>
                      <a:pt x="30460" y="2333"/>
                    </a:lnTo>
                    <a:lnTo>
                      <a:pt x="30460" y="2279"/>
                    </a:lnTo>
                    <a:lnTo>
                      <a:pt x="30433" y="2251"/>
                    </a:lnTo>
                    <a:lnTo>
                      <a:pt x="30298" y="2224"/>
                    </a:lnTo>
                    <a:lnTo>
                      <a:pt x="30135" y="2170"/>
                    </a:lnTo>
                    <a:lnTo>
                      <a:pt x="30081" y="2143"/>
                    </a:lnTo>
                    <a:lnTo>
                      <a:pt x="30026" y="2089"/>
                    </a:lnTo>
                    <a:lnTo>
                      <a:pt x="30243" y="2116"/>
                    </a:lnTo>
                    <a:lnTo>
                      <a:pt x="30298" y="2116"/>
                    </a:lnTo>
                    <a:lnTo>
                      <a:pt x="30325" y="2089"/>
                    </a:lnTo>
                    <a:lnTo>
                      <a:pt x="30325" y="2062"/>
                    </a:lnTo>
                    <a:lnTo>
                      <a:pt x="30298" y="2034"/>
                    </a:lnTo>
                    <a:lnTo>
                      <a:pt x="30108" y="1845"/>
                    </a:lnTo>
                    <a:lnTo>
                      <a:pt x="30108" y="1817"/>
                    </a:lnTo>
                    <a:lnTo>
                      <a:pt x="29999" y="1763"/>
                    </a:lnTo>
                    <a:lnTo>
                      <a:pt x="29972" y="1736"/>
                    </a:lnTo>
                    <a:lnTo>
                      <a:pt x="29918" y="1736"/>
                    </a:lnTo>
                    <a:lnTo>
                      <a:pt x="29864" y="1763"/>
                    </a:lnTo>
                    <a:lnTo>
                      <a:pt x="29782" y="1763"/>
                    </a:lnTo>
                    <a:lnTo>
                      <a:pt x="29701" y="1682"/>
                    </a:lnTo>
                    <a:lnTo>
                      <a:pt x="29620" y="1628"/>
                    </a:lnTo>
                    <a:lnTo>
                      <a:pt x="29538" y="1600"/>
                    </a:lnTo>
                    <a:lnTo>
                      <a:pt x="29430" y="1573"/>
                    </a:lnTo>
                    <a:lnTo>
                      <a:pt x="29430" y="1546"/>
                    </a:lnTo>
                    <a:lnTo>
                      <a:pt x="29592" y="1573"/>
                    </a:lnTo>
                    <a:lnTo>
                      <a:pt x="29674" y="1600"/>
                    </a:lnTo>
                    <a:lnTo>
                      <a:pt x="29782" y="1682"/>
                    </a:lnTo>
                    <a:lnTo>
                      <a:pt x="29864" y="1709"/>
                    </a:lnTo>
                    <a:lnTo>
                      <a:pt x="29945" y="1682"/>
                    </a:lnTo>
                    <a:lnTo>
                      <a:pt x="29999" y="1655"/>
                    </a:lnTo>
                    <a:lnTo>
                      <a:pt x="29999" y="1600"/>
                    </a:lnTo>
                    <a:lnTo>
                      <a:pt x="29972" y="1573"/>
                    </a:lnTo>
                    <a:lnTo>
                      <a:pt x="29891" y="1546"/>
                    </a:lnTo>
                    <a:lnTo>
                      <a:pt x="29782" y="1519"/>
                    </a:lnTo>
                    <a:lnTo>
                      <a:pt x="29728" y="1492"/>
                    </a:lnTo>
                    <a:lnTo>
                      <a:pt x="29430" y="1166"/>
                    </a:lnTo>
                    <a:lnTo>
                      <a:pt x="29348" y="1166"/>
                    </a:lnTo>
                    <a:lnTo>
                      <a:pt x="29321" y="1194"/>
                    </a:lnTo>
                    <a:lnTo>
                      <a:pt x="29294" y="1221"/>
                    </a:lnTo>
                    <a:lnTo>
                      <a:pt x="29240" y="1194"/>
                    </a:lnTo>
                    <a:lnTo>
                      <a:pt x="29240" y="1166"/>
                    </a:lnTo>
                    <a:lnTo>
                      <a:pt x="29267" y="1112"/>
                    </a:lnTo>
                    <a:lnTo>
                      <a:pt x="29240" y="1085"/>
                    </a:lnTo>
                    <a:lnTo>
                      <a:pt x="29186" y="1058"/>
                    </a:lnTo>
                    <a:lnTo>
                      <a:pt x="29131" y="1031"/>
                    </a:lnTo>
                    <a:lnTo>
                      <a:pt x="29050" y="1031"/>
                    </a:lnTo>
                    <a:lnTo>
                      <a:pt x="28996" y="1004"/>
                    </a:lnTo>
                    <a:lnTo>
                      <a:pt x="28996" y="977"/>
                    </a:lnTo>
                    <a:lnTo>
                      <a:pt x="29023" y="949"/>
                    </a:lnTo>
                    <a:lnTo>
                      <a:pt x="29050" y="922"/>
                    </a:lnTo>
                    <a:lnTo>
                      <a:pt x="29023" y="895"/>
                    </a:lnTo>
                    <a:lnTo>
                      <a:pt x="28996" y="868"/>
                    </a:lnTo>
                    <a:lnTo>
                      <a:pt x="28969" y="868"/>
                    </a:lnTo>
                    <a:lnTo>
                      <a:pt x="28941" y="841"/>
                    </a:lnTo>
                    <a:lnTo>
                      <a:pt x="28941" y="814"/>
                    </a:lnTo>
                    <a:lnTo>
                      <a:pt x="28914" y="787"/>
                    </a:lnTo>
                    <a:lnTo>
                      <a:pt x="28914" y="760"/>
                    </a:lnTo>
                    <a:lnTo>
                      <a:pt x="29375" y="922"/>
                    </a:lnTo>
                    <a:lnTo>
                      <a:pt x="29457" y="922"/>
                    </a:lnTo>
                    <a:lnTo>
                      <a:pt x="29538" y="841"/>
                    </a:lnTo>
                    <a:lnTo>
                      <a:pt x="29592" y="814"/>
                    </a:lnTo>
                    <a:lnTo>
                      <a:pt x="29565" y="787"/>
                    </a:lnTo>
                    <a:lnTo>
                      <a:pt x="29484" y="760"/>
                    </a:lnTo>
                    <a:lnTo>
                      <a:pt x="29348" y="760"/>
                    </a:lnTo>
                    <a:lnTo>
                      <a:pt x="29240" y="732"/>
                    </a:lnTo>
                    <a:lnTo>
                      <a:pt x="29131" y="705"/>
                    </a:lnTo>
                    <a:lnTo>
                      <a:pt x="29050" y="678"/>
                    </a:lnTo>
                    <a:lnTo>
                      <a:pt x="28860" y="461"/>
                    </a:lnTo>
                    <a:lnTo>
                      <a:pt x="28589" y="326"/>
                    </a:lnTo>
                    <a:lnTo>
                      <a:pt x="28453" y="244"/>
                    </a:lnTo>
                    <a:lnTo>
                      <a:pt x="28426" y="190"/>
                    </a:lnTo>
                    <a:lnTo>
                      <a:pt x="28426" y="163"/>
                    </a:lnTo>
                    <a:lnTo>
                      <a:pt x="28399" y="136"/>
                    </a:lnTo>
                    <a:lnTo>
                      <a:pt x="28345" y="136"/>
                    </a:lnTo>
                    <a:lnTo>
                      <a:pt x="28291" y="163"/>
                    </a:lnTo>
                    <a:lnTo>
                      <a:pt x="28236" y="190"/>
                    </a:lnTo>
                    <a:lnTo>
                      <a:pt x="28209" y="217"/>
                    </a:lnTo>
                    <a:lnTo>
                      <a:pt x="27585" y="217"/>
                    </a:lnTo>
                    <a:lnTo>
                      <a:pt x="27395" y="190"/>
                    </a:lnTo>
                    <a:lnTo>
                      <a:pt x="27260" y="190"/>
                    </a:lnTo>
                    <a:lnTo>
                      <a:pt x="26989" y="217"/>
                    </a:lnTo>
                    <a:lnTo>
                      <a:pt x="26853" y="190"/>
                    </a:lnTo>
                    <a:lnTo>
                      <a:pt x="26744" y="109"/>
                    </a:lnTo>
                    <a:lnTo>
                      <a:pt x="26690" y="109"/>
                    </a:lnTo>
                    <a:lnTo>
                      <a:pt x="26582" y="190"/>
                    </a:lnTo>
                    <a:lnTo>
                      <a:pt x="26500" y="217"/>
                    </a:lnTo>
                    <a:lnTo>
                      <a:pt x="26446" y="217"/>
                    </a:lnTo>
                    <a:lnTo>
                      <a:pt x="26338" y="190"/>
                    </a:lnTo>
                    <a:lnTo>
                      <a:pt x="26256" y="217"/>
                    </a:lnTo>
                    <a:lnTo>
                      <a:pt x="26229" y="217"/>
                    </a:lnTo>
                    <a:lnTo>
                      <a:pt x="2606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4040875" y="3444725"/>
                <a:ext cx="8850" cy="11550"/>
              </a:xfrm>
              <a:custGeom>
                <a:rect b="b" l="l" r="r" t="t"/>
                <a:pathLst>
                  <a:path extrusionOk="0" h="462" w="354">
                    <a:moveTo>
                      <a:pt x="82" y="0"/>
                    </a:moveTo>
                    <a:lnTo>
                      <a:pt x="1" y="27"/>
                    </a:lnTo>
                    <a:lnTo>
                      <a:pt x="1" y="109"/>
                    </a:lnTo>
                    <a:lnTo>
                      <a:pt x="55" y="217"/>
                    </a:lnTo>
                    <a:lnTo>
                      <a:pt x="82" y="271"/>
                    </a:lnTo>
                    <a:lnTo>
                      <a:pt x="136" y="326"/>
                    </a:lnTo>
                    <a:lnTo>
                      <a:pt x="191" y="380"/>
                    </a:lnTo>
                    <a:lnTo>
                      <a:pt x="272" y="434"/>
                    </a:lnTo>
                    <a:lnTo>
                      <a:pt x="353" y="461"/>
                    </a:lnTo>
                    <a:lnTo>
                      <a:pt x="353" y="434"/>
                    </a:lnTo>
                    <a:lnTo>
                      <a:pt x="299" y="407"/>
                    </a:lnTo>
                    <a:lnTo>
                      <a:pt x="245" y="353"/>
                    </a:lnTo>
                    <a:lnTo>
                      <a:pt x="163" y="244"/>
                    </a:lnTo>
                    <a:lnTo>
                      <a:pt x="109" y="136"/>
                    </a:lnTo>
                    <a:lnTo>
                      <a:pt x="82" y="109"/>
                    </a:lnTo>
                    <a:lnTo>
                      <a:pt x="82" y="82"/>
                    </a:lnTo>
                    <a:lnTo>
                      <a:pt x="109" y="82"/>
                    </a:lnTo>
                    <a:lnTo>
                      <a:pt x="218" y="163"/>
                    </a:lnTo>
                    <a:lnTo>
                      <a:pt x="272" y="190"/>
                    </a:lnTo>
                    <a:lnTo>
                      <a:pt x="272" y="163"/>
                    </a:lnTo>
                    <a:lnTo>
                      <a:pt x="245" y="109"/>
                    </a:lnTo>
                    <a:lnTo>
                      <a:pt x="136" y="54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3969000" y="3288750"/>
                <a:ext cx="19700" cy="11550"/>
              </a:xfrm>
              <a:custGeom>
                <a:rect b="b" l="l" r="r" t="t"/>
                <a:pathLst>
                  <a:path extrusionOk="0" h="462" w="788">
                    <a:moveTo>
                      <a:pt x="1" y="1"/>
                    </a:moveTo>
                    <a:lnTo>
                      <a:pt x="109" y="109"/>
                    </a:lnTo>
                    <a:lnTo>
                      <a:pt x="190" y="218"/>
                    </a:lnTo>
                    <a:lnTo>
                      <a:pt x="380" y="326"/>
                    </a:lnTo>
                    <a:lnTo>
                      <a:pt x="462" y="435"/>
                    </a:lnTo>
                    <a:lnTo>
                      <a:pt x="570" y="462"/>
                    </a:lnTo>
                    <a:lnTo>
                      <a:pt x="624" y="462"/>
                    </a:lnTo>
                    <a:lnTo>
                      <a:pt x="652" y="435"/>
                    </a:lnTo>
                    <a:lnTo>
                      <a:pt x="787" y="353"/>
                    </a:lnTo>
                    <a:lnTo>
                      <a:pt x="733" y="218"/>
                    </a:lnTo>
                    <a:lnTo>
                      <a:pt x="706" y="55"/>
                    </a:lnTo>
                    <a:lnTo>
                      <a:pt x="679" y="28"/>
                    </a:lnTo>
                    <a:lnTo>
                      <a:pt x="109" y="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3975100" y="3336900"/>
                <a:ext cx="10200" cy="11550"/>
              </a:xfrm>
              <a:custGeom>
                <a:rect b="b" l="l" r="r" t="t"/>
                <a:pathLst>
                  <a:path extrusionOk="0" h="462" w="408">
                    <a:moveTo>
                      <a:pt x="82" y="1"/>
                    </a:moveTo>
                    <a:lnTo>
                      <a:pt x="28" y="55"/>
                    </a:lnTo>
                    <a:lnTo>
                      <a:pt x="1" y="136"/>
                    </a:lnTo>
                    <a:lnTo>
                      <a:pt x="28" y="190"/>
                    </a:lnTo>
                    <a:lnTo>
                      <a:pt x="136" y="272"/>
                    </a:lnTo>
                    <a:lnTo>
                      <a:pt x="163" y="353"/>
                    </a:lnTo>
                    <a:lnTo>
                      <a:pt x="326" y="462"/>
                    </a:lnTo>
                    <a:lnTo>
                      <a:pt x="380" y="462"/>
                    </a:lnTo>
                    <a:lnTo>
                      <a:pt x="408" y="435"/>
                    </a:lnTo>
                    <a:lnTo>
                      <a:pt x="408" y="380"/>
                    </a:lnTo>
                    <a:lnTo>
                      <a:pt x="380" y="326"/>
                    </a:lnTo>
                    <a:lnTo>
                      <a:pt x="380" y="245"/>
                    </a:lnTo>
                    <a:lnTo>
                      <a:pt x="326" y="190"/>
                    </a:lnTo>
                    <a:lnTo>
                      <a:pt x="299" y="109"/>
                    </a:lnTo>
                    <a:lnTo>
                      <a:pt x="245" y="55"/>
                    </a:lnTo>
                    <a:lnTo>
                      <a:pt x="163" y="28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3971025" y="3313175"/>
                <a:ext cx="10200" cy="6800"/>
              </a:xfrm>
              <a:custGeom>
                <a:rect b="b" l="l" r="r" t="t"/>
                <a:pathLst>
                  <a:path extrusionOk="0" h="272" w="408">
                    <a:moveTo>
                      <a:pt x="82" y="0"/>
                    </a:moveTo>
                    <a:lnTo>
                      <a:pt x="28" y="27"/>
                    </a:lnTo>
                    <a:lnTo>
                      <a:pt x="1" y="27"/>
                    </a:lnTo>
                    <a:lnTo>
                      <a:pt x="55" y="54"/>
                    </a:lnTo>
                    <a:lnTo>
                      <a:pt x="137" y="163"/>
                    </a:lnTo>
                    <a:lnTo>
                      <a:pt x="191" y="190"/>
                    </a:lnTo>
                    <a:lnTo>
                      <a:pt x="272" y="244"/>
                    </a:lnTo>
                    <a:lnTo>
                      <a:pt x="354" y="271"/>
                    </a:lnTo>
                    <a:lnTo>
                      <a:pt x="408" y="271"/>
                    </a:lnTo>
                    <a:lnTo>
                      <a:pt x="408" y="217"/>
                    </a:lnTo>
                    <a:lnTo>
                      <a:pt x="381" y="163"/>
                    </a:lnTo>
                    <a:lnTo>
                      <a:pt x="326" y="109"/>
                    </a:lnTo>
                    <a:lnTo>
                      <a:pt x="272" y="54"/>
                    </a:lnTo>
                    <a:lnTo>
                      <a:pt x="191" y="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3954075" y="3350475"/>
                <a:ext cx="12925" cy="15600"/>
              </a:xfrm>
              <a:custGeom>
                <a:rect b="b" l="l" r="r" t="t"/>
                <a:pathLst>
                  <a:path extrusionOk="0" h="624" w="517">
                    <a:moveTo>
                      <a:pt x="136" y="0"/>
                    </a:moveTo>
                    <a:lnTo>
                      <a:pt x="28" y="27"/>
                    </a:lnTo>
                    <a:lnTo>
                      <a:pt x="1" y="109"/>
                    </a:lnTo>
                    <a:lnTo>
                      <a:pt x="28" y="190"/>
                    </a:lnTo>
                    <a:lnTo>
                      <a:pt x="55" y="271"/>
                    </a:lnTo>
                    <a:lnTo>
                      <a:pt x="82" y="353"/>
                    </a:lnTo>
                    <a:lnTo>
                      <a:pt x="136" y="407"/>
                    </a:lnTo>
                    <a:lnTo>
                      <a:pt x="326" y="515"/>
                    </a:lnTo>
                    <a:lnTo>
                      <a:pt x="353" y="570"/>
                    </a:lnTo>
                    <a:lnTo>
                      <a:pt x="353" y="624"/>
                    </a:lnTo>
                    <a:lnTo>
                      <a:pt x="408" y="624"/>
                    </a:lnTo>
                    <a:lnTo>
                      <a:pt x="435" y="597"/>
                    </a:lnTo>
                    <a:lnTo>
                      <a:pt x="462" y="542"/>
                    </a:lnTo>
                    <a:lnTo>
                      <a:pt x="462" y="353"/>
                    </a:lnTo>
                    <a:lnTo>
                      <a:pt x="489" y="271"/>
                    </a:lnTo>
                    <a:lnTo>
                      <a:pt x="516" y="190"/>
                    </a:lnTo>
                    <a:lnTo>
                      <a:pt x="516" y="109"/>
                    </a:lnTo>
                    <a:lnTo>
                      <a:pt x="516" y="54"/>
                    </a:lnTo>
                    <a:lnTo>
                      <a:pt x="489" y="27"/>
                    </a:ln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4483675" y="3798000"/>
                <a:ext cx="8175" cy="11550"/>
              </a:xfrm>
              <a:custGeom>
                <a:rect b="b" l="l" r="r" t="t"/>
                <a:pathLst>
                  <a:path extrusionOk="0" h="462" w="327">
                    <a:moveTo>
                      <a:pt x="55" y="1"/>
                    </a:moveTo>
                    <a:lnTo>
                      <a:pt x="1" y="82"/>
                    </a:lnTo>
                    <a:lnTo>
                      <a:pt x="1" y="163"/>
                    </a:lnTo>
                    <a:lnTo>
                      <a:pt x="55" y="380"/>
                    </a:lnTo>
                    <a:lnTo>
                      <a:pt x="82" y="408"/>
                    </a:lnTo>
                    <a:lnTo>
                      <a:pt x="136" y="435"/>
                    </a:lnTo>
                    <a:lnTo>
                      <a:pt x="218" y="462"/>
                    </a:lnTo>
                    <a:lnTo>
                      <a:pt x="245" y="435"/>
                    </a:lnTo>
                    <a:lnTo>
                      <a:pt x="272" y="408"/>
                    </a:lnTo>
                    <a:lnTo>
                      <a:pt x="299" y="408"/>
                    </a:lnTo>
                    <a:lnTo>
                      <a:pt x="326" y="435"/>
                    </a:lnTo>
                    <a:lnTo>
                      <a:pt x="326" y="408"/>
                    </a:lnTo>
                    <a:lnTo>
                      <a:pt x="299" y="272"/>
                    </a:lnTo>
                    <a:lnTo>
                      <a:pt x="272" y="218"/>
                    </a:lnTo>
                    <a:lnTo>
                      <a:pt x="245" y="191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4478250" y="3800050"/>
                <a:ext cx="3425" cy="5450"/>
              </a:xfrm>
              <a:custGeom>
                <a:rect b="b" l="l" r="r" t="t"/>
                <a:pathLst>
                  <a:path extrusionOk="0" h="218" w="137">
                    <a:moveTo>
                      <a:pt x="55" y="0"/>
                    </a:moveTo>
                    <a:lnTo>
                      <a:pt x="28" y="54"/>
                    </a:lnTo>
                    <a:lnTo>
                      <a:pt x="1" y="136"/>
                    </a:lnTo>
                    <a:lnTo>
                      <a:pt x="28" y="217"/>
                    </a:lnTo>
                    <a:lnTo>
                      <a:pt x="109" y="136"/>
                    </a:lnTo>
                    <a:lnTo>
                      <a:pt x="136" y="136"/>
                    </a:lnTo>
                    <a:lnTo>
                      <a:pt x="136" y="109"/>
                    </a:lnTo>
                    <a:lnTo>
                      <a:pt x="109" y="54"/>
                    </a:lnTo>
                    <a:lnTo>
                      <a:pt x="109" y="2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4489775" y="3809525"/>
                <a:ext cx="4100" cy="5450"/>
              </a:xfrm>
              <a:custGeom>
                <a:rect b="b" l="l" r="r" t="t"/>
                <a:pathLst>
                  <a:path extrusionOk="0" h="218" w="164">
                    <a:moveTo>
                      <a:pt x="55" y="1"/>
                    </a:moveTo>
                    <a:lnTo>
                      <a:pt x="1" y="82"/>
                    </a:lnTo>
                    <a:lnTo>
                      <a:pt x="1" y="136"/>
                    </a:lnTo>
                    <a:lnTo>
                      <a:pt x="28" y="164"/>
                    </a:lnTo>
                    <a:lnTo>
                      <a:pt x="82" y="164"/>
                    </a:lnTo>
                    <a:lnTo>
                      <a:pt x="82" y="136"/>
                    </a:lnTo>
                    <a:lnTo>
                      <a:pt x="136" y="218"/>
                    </a:lnTo>
                    <a:lnTo>
                      <a:pt x="163" y="218"/>
                    </a:lnTo>
                    <a:lnTo>
                      <a:pt x="163" y="191"/>
                    </a:lnTo>
                    <a:lnTo>
                      <a:pt x="163" y="136"/>
                    </a:lnTo>
                    <a:lnTo>
                      <a:pt x="136" y="82"/>
                    </a:lnTo>
                    <a:lnTo>
                      <a:pt x="109" y="28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4499950" y="4135700"/>
                <a:ext cx="9525" cy="13575"/>
              </a:xfrm>
              <a:custGeom>
                <a:rect b="b" l="l" r="r" t="t"/>
                <a:pathLst>
                  <a:path extrusionOk="0" h="543" w="381">
                    <a:moveTo>
                      <a:pt x="55" y="0"/>
                    </a:moveTo>
                    <a:lnTo>
                      <a:pt x="28" y="82"/>
                    </a:lnTo>
                    <a:lnTo>
                      <a:pt x="1" y="163"/>
                    </a:lnTo>
                    <a:lnTo>
                      <a:pt x="28" y="217"/>
                    </a:lnTo>
                    <a:lnTo>
                      <a:pt x="82" y="299"/>
                    </a:lnTo>
                    <a:lnTo>
                      <a:pt x="109" y="326"/>
                    </a:lnTo>
                    <a:lnTo>
                      <a:pt x="190" y="353"/>
                    </a:lnTo>
                    <a:lnTo>
                      <a:pt x="245" y="380"/>
                    </a:lnTo>
                    <a:lnTo>
                      <a:pt x="245" y="407"/>
                    </a:lnTo>
                    <a:lnTo>
                      <a:pt x="245" y="489"/>
                    </a:lnTo>
                    <a:lnTo>
                      <a:pt x="272" y="516"/>
                    </a:lnTo>
                    <a:lnTo>
                      <a:pt x="326" y="543"/>
                    </a:lnTo>
                    <a:lnTo>
                      <a:pt x="380" y="489"/>
                    </a:lnTo>
                    <a:lnTo>
                      <a:pt x="380" y="407"/>
                    </a:lnTo>
                    <a:lnTo>
                      <a:pt x="353" y="326"/>
                    </a:lnTo>
                    <a:lnTo>
                      <a:pt x="326" y="272"/>
                    </a:lnTo>
                    <a:lnTo>
                      <a:pt x="299" y="190"/>
                    </a:lnTo>
                    <a:lnTo>
                      <a:pt x="245" y="163"/>
                    </a:lnTo>
                    <a:lnTo>
                      <a:pt x="82" y="5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4345350" y="3656950"/>
                <a:ext cx="8150" cy="6150"/>
              </a:xfrm>
              <a:custGeom>
                <a:rect b="b" l="l" r="r" t="t"/>
                <a:pathLst>
                  <a:path extrusionOk="0" h="246" w="326">
                    <a:moveTo>
                      <a:pt x="136" y="1"/>
                    </a:moveTo>
                    <a:lnTo>
                      <a:pt x="55" y="55"/>
                    </a:lnTo>
                    <a:lnTo>
                      <a:pt x="0" y="109"/>
                    </a:lnTo>
                    <a:lnTo>
                      <a:pt x="27" y="164"/>
                    </a:lnTo>
                    <a:lnTo>
                      <a:pt x="82" y="164"/>
                    </a:lnTo>
                    <a:lnTo>
                      <a:pt x="190" y="218"/>
                    </a:lnTo>
                    <a:lnTo>
                      <a:pt x="272" y="218"/>
                    </a:lnTo>
                    <a:lnTo>
                      <a:pt x="272" y="245"/>
                    </a:lnTo>
                    <a:lnTo>
                      <a:pt x="326" y="245"/>
                    </a:lnTo>
                    <a:lnTo>
                      <a:pt x="326" y="218"/>
                    </a:lnTo>
                    <a:lnTo>
                      <a:pt x="326" y="191"/>
                    </a:lnTo>
                    <a:lnTo>
                      <a:pt x="272" y="164"/>
                    </a:lnTo>
                    <a:lnTo>
                      <a:pt x="244" y="137"/>
                    </a:lnTo>
                    <a:lnTo>
                      <a:pt x="217" y="109"/>
                    </a:lnTo>
                    <a:lnTo>
                      <a:pt x="136" y="109"/>
                    </a:lnTo>
                    <a:lnTo>
                      <a:pt x="163" y="28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4413825" y="3975675"/>
                <a:ext cx="25800" cy="22400"/>
              </a:xfrm>
              <a:custGeom>
                <a:rect b="b" l="l" r="r" t="t"/>
                <a:pathLst>
                  <a:path extrusionOk="0" h="896" w="1032">
                    <a:moveTo>
                      <a:pt x="272" y="0"/>
                    </a:moveTo>
                    <a:lnTo>
                      <a:pt x="245" y="27"/>
                    </a:lnTo>
                    <a:lnTo>
                      <a:pt x="164" y="109"/>
                    </a:lnTo>
                    <a:lnTo>
                      <a:pt x="136" y="136"/>
                    </a:lnTo>
                    <a:lnTo>
                      <a:pt x="55" y="190"/>
                    </a:lnTo>
                    <a:lnTo>
                      <a:pt x="1" y="244"/>
                    </a:lnTo>
                    <a:lnTo>
                      <a:pt x="55" y="299"/>
                    </a:lnTo>
                    <a:lnTo>
                      <a:pt x="82" y="434"/>
                    </a:lnTo>
                    <a:lnTo>
                      <a:pt x="109" y="515"/>
                    </a:lnTo>
                    <a:lnTo>
                      <a:pt x="218" y="651"/>
                    </a:lnTo>
                    <a:lnTo>
                      <a:pt x="326" y="787"/>
                    </a:lnTo>
                    <a:lnTo>
                      <a:pt x="462" y="868"/>
                    </a:lnTo>
                    <a:lnTo>
                      <a:pt x="652" y="895"/>
                    </a:lnTo>
                    <a:lnTo>
                      <a:pt x="760" y="841"/>
                    </a:lnTo>
                    <a:lnTo>
                      <a:pt x="842" y="705"/>
                    </a:lnTo>
                    <a:lnTo>
                      <a:pt x="977" y="488"/>
                    </a:lnTo>
                    <a:lnTo>
                      <a:pt x="1032" y="380"/>
                    </a:lnTo>
                    <a:lnTo>
                      <a:pt x="1032" y="244"/>
                    </a:lnTo>
                    <a:lnTo>
                      <a:pt x="977" y="136"/>
                    </a:lnTo>
                    <a:lnTo>
                      <a:pt x="869" y="54"/>
                    </a:lnTo>
                    <a:lnTo>
                      <a:pt x="706" y="54"/>
                    </a:lnTo>
                    <a:lnTo>
                      <a:pt x="625" y="82"/>
                    </a:lnTo>
                    <a:lnTo>
                      <a:pt x="570" y="109"/>
                    </a:lnTo>
                    <a:lnTo>
                      <a:pt x="516" y="109"/>
                    </a:lnTo>
                    <a:lnTo>
                      <a:pt x="462" y="82"/>
                    </a:lnTo>
                    <a:lnTo>
                      <a:pt x="381" y="27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4473500" y="3800725"/>
                <a:ext cx="1375" cy="4775"/>
              </a:xfrm>
              <a:custGeom>
                <a:rect b="b" l="l" r="r" t="t"/>
                <a:pathLst>
                  <a:path extrusionOk="0" h="191" w="55">
                    <a:moveTo>
                      <a:pt x="1" y="0"/>
                    </a:moveTo>
                    <a:lnTo>
                      <a:pt x="1" y="109"/>
                    </a:lnTo>
                    <a:lnTo>
                      <a:pt x="1" y="163"/>
                    </a:lnTo>
                    <a:lnTo>
                      <a:pt x="28" y="190"/>
                    </a:lnTo>
                    <a:lnTo>
                      <a:pt x="55" y="190"/>
                    </a:lnTo>
                    <a:lnTo>
                      <a:pt x="55" y="163"/>
                    </a:lnTo>
                    <a:lnTo>
                      <a:pt x="28" y="2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4476900" y="4102475"/>
                <a:ext cx="10875" cy="10200"/>
              </a:xfrm>
              <a:custGeom>
                <a:rect b="b" l="l" r="r" t="t"/>
                <a:pathLst>
                  <a:path extrusionOk="0" h="408" w="435">
                    <a:moveTo>
                      <a:pt x="0" y="0"/>
                    </a:moveTo>
                    <a:lnTo>
                      <a:pt x="27" y="55"/>
                    </a:lnTo>
                    <a:lnTo>
                      <a:pt x="82" y="109"/>
                    </a:lnTo>
                    <a:lnTo>
                      <a:pt x="136" y="136"/>
                    </a:lnTo>
                    <a:lnTo>
                      <a:pt x="217" y="190"/>
                    </a:lnTo>
                    <a:lnTo>
                      <a:pt x="299" y="326"/>
                    </a:lnTo>
                    <a:lnTo>
                      <a:pt x="353" y="380"/>
                    </a:lnTo>
                    <a:lnTo>
                      <a:pt x="434" y="407"/>
                    </a:lnTo>
                    <a:lnTo>
                      <a:pt x="407" y="326"/>
                    </a:lnTo>
                    <a:lnTo>
                      <a:pt x="407" y="244"/>
                    </a:lnTo>
                    <a:lnTo>
                      <a:pt x="380" y="163"/>
                    </a:lnTo>
                    <a:lnTo>
                      <a:pt x="299" y="136"/>
                    </a:lnTo>
                    <a:lnTo>
                      <a:pt x="244" y="109"/>
                    </a:lnTo>
                    <a:lnTo>
                      <a:pt x="190" y="55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4303300" y="3673925"/>
                <a:ext cx="23075" cy="12900"/>
              </a:xfrm>
              <a:custGeom>
                <a:rect b="b" l="l" r="r" t="t"/>
                <a:pathLst>
                  <a:path extrusionOk="0" h="516" w="923">
                    <a:moveTo>
                      <a:pt x="353" y="0"/>
                    </a:moveTo>
                    <a:lnTo>
                      <a:pt x="326" y="109"/>
                    </a:lnTo>
                    <a:lnTo>
                      <a:pt x="299" y="109"/>
                    </a:lnTo>
                    <a:lnTo>
                      <a:pt x="190" y="163"/>
                    </a:lnTo>
                    <a:lnTo>
                      <a:pt x="163" y="190"/>
                    </a:lnTo>
                    <a:lnTo>
                      <a:pt x="109" y="244"/>
                    </a:lnTo>
                    <a:lnTo>
                      <a:pt x="28" y="380"/>
                    </a:lnTo>
                    <a:lnTo>
                      <a:pt x="1" y="434"/>
                    </a:lnTo>
                    <a:lnTo>
                      <a:pt x="1" y="488"/>
                    </a:lnTo>
                    <a:lnTo>
                      <a:pt x="28" y="515"/>
                    </a:lnTo>
                    <a:lnTo>
                      <a:pt x="82" y="515"/>
                    </a:lnTo>
                    <a:lnTo>
                      <a:pt x="136" y="488"/>
                    </a:lnTo>
                    <a:lnTo>
                      <a:pt x="190" y="461"/>
                    </a:lnTo>
                    <a:lnTo>
                      <a:pt x="272" y="271"/>
                    </a:lnTo>
                    <a:lnTo>
                      <a:pt x="353" y="271"/>
                    </a:lnTo>
                    <a:lnTo>
                      <a:pt x="489" y="298"/>
                    </a:lnTo>
                    <a:lnTo>
                      <a:pt x="543" y="326"/>
                    </a:lnTo>
                    <a:lnTo>
                      <a:pt x="570" y="353"/>
                    </a:lnTo>
                    <a:lnTo>
                      <a:pt x="624" y="380"/>
                    </a:lnTo>
                    <a:lnTo>
                      <a:pt x="679" y="353"/>
                    </a:lnTo>
                    <a:lnTo>
                      <a:pt x="679" y="326"/>
                    </a:lnTo>
                    <a:lnTo>
                      <a:pt x="652" y="244"/>
                    </a:lnTo>
                    <a:lnTo>
                      <a:pt x="679" y="271"/>
                    </a:lnTo>
                    <a:lnTo>
                      <a:pt x="787" y="353"/>
                    </a:lnTo>
                    <a:lnTo>
                      <a:pt x="787" y="380"/>
                    </a:lnTo>
                    <a:lnTo>
                      <a:pt x="841" y="353"/>
                    </a:lnTo>
                    <a:lnTo>
                      <a:pt x="896" y="326"/>
                    </a:lnTo>
                    <a:lnTo>
                      <a:pt x="923" y="298"/>
                    </a:lnTo>
                    <a:lnTo>
                      <a:pt x="923" y="244"/>
                    </a:lnTo>
                    <a:lnTo>
                      <a:pt x="896" y="217"/>
                    </a:lnTo>
                    <a:lnTo>
                      <a:pt x="869" y="136"/>
                    </a:lnTo>
                    <a:lnTo>
                      <a:pt x="841" y="81"/>
                    </a:lnTo>
                    <a:lnTo>
                      <a:pt x="706" y="0"/>
                    </a:lnTo>
                    <a:lnTo>
                      <a:pt x="597" y="27"/>
                    </a:lnTo>
                    <a:lnTo>
                      <a:pt x="516" y="54"/>
                    </a:lnTo>
                    <a:lnTo>
                      <a:pt x="462" y="8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4367725" y="3925475"/>
                <a:ext cx="5450" cy="8850"/>
              </a:xfrm>
              <a:custGeom>
                <a:rect b="b" l="l" r="r" t="t"/>
                <a:pathLst>
                  <a:path extrusionOk="0" h="354" w="218">
                    <a:moveTo>
                      <a:pt x="28" y="1"/>
                    </a:moveTo>
                    <a:lnTo>
                      <a:pt x="28" y="28"/>
                    </a:lnTo>
                    <a:lnTo>
                      <a:pt x="0" y="55"/>
                    </a:lnTo>
                    <a:lnTo>
                      <a:pt x="0" y="82"/>
                    </a:lnTo>
                    <a:lnTo>
                      <a:pt x="0" y="137"/>
                    </a:lnTo>
                    <a:lnTo>
                      <a:pt x="0" y="164"/>
                    </a:lnTo>
                    <a:lnTo>
                      <a:pt x="28" y="272"/>
                    </a:lnTo>
                    <a:lnTo>
                      <a:pt x="82" y="326"/>
                    </a:lnTo>
                    <a:lnTo>
                      <a:pt x="109" y="354"/>
                    </a:lnTo>
                    <a:lnTo>
                      <a:pt x="163" y="326"/>
                    </a:lnTo>
                    <a:lnTo>
                      <a:pt x="190" y="299"/>
                    </a:lnTo>
                    <a:lnTo>
                      <a:pt x="190" y="245"/>
                    </a:lnTo>
                    <a:lnTo>
                      <a:pt x="217" y="191"/>
                    </a:lnTo>
                    <a:lnTo>
                      <a:pt x="190" y="191"/>
                    </a:lnTo>
                    <a:lnTo>
                      <a:pt x="109" y="137"/>
                    </a:lnTo>
                    <a:lnTo>
                      <a:pt x="109" y="109"/>
                    </a:lnTo>
                    <a:lnTo>
                      <a:pt x="82" y="28"/>
                    </a:lnTo>
                    <a:lnTo>
                      <a:pt x="55" y="2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4357550" y="3936325"/>
                <a:ext cx="6125" cy="6150"/>
              </a:xfrm>
              <a:custGeom>
                <a:rect b="b" l="l" r="r" t="t"/>
                <a:pathLst>
                  <a:path extrusionOk="0" h="246" w="245">
                    <a:moveTo>
                      <a:pt x="136" y="1"/>
                    </a:moveTo>
                    <a:lnTo>
                      <a:pt x="82" y="28"/>
                    </a:lnTo>
                    <a:lnTo>
                      <a:pt x="28" y="109"/>
                    </a:lnTo>
                    <a:lnTo>
                      <a:pt x="1" y="191"/>
                    </a:lnTo>
                    <a:lnTo>
                      <a:pt x="28" y="245"/>
                    </a:lnTo>
                    <a:lnTo>
                      <a:pt x="82" y="191"/>
                    </a:lnTo>
                    <a:lnTo>
                      <a:pt x="136" y="164"/>
                    </a:lnTo>
                    <a:lnTo>
                      <a:pt x="245" y="164"/>
                    </a:lnTo>
                    <a:lnTo>
                      <a:pt x="245" y="109"/>
                    </a:lnTo>
                    <a:lnTo>
                      <a:pt x="190" y="55"/>
                    </a:lnTo>
                    <a:lnTo>
                      <a:pt x="163" y="28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4338575" y="3662375"/>
                <a:ext cx="6800" cy="12250"/>
              </a:xfrm>
              <a:custGeom>
                <a:rect b="b" l="l" r="r" t="t"/>
                <a:pathLst>
                  <a:path extrusionOk="0" h="490" w="272">
                    <a:moveTo>
                      <a:pt x="109" y="1"/>
                    </a:moveTo>
                    <a:lnTo>
                      <a:pt x="54" y="28"/>
                    </a:lnTo>
                    <a:lnTo>
                      <a:pt x="27" y="109"/>
                    </a:lnTo>
                    <a:lnTo>
                      <a:pt x="0" y="218"/>
                    </a:lnTo>
                    <a:lnTo>
                      <a:pt x="0" y="299"/>
                    </a:lnTo>
                    <a:lnTo>
                      <a:pt x="27" y="462"/>
                    </a:lnTo>
                    <a:lnTo>
                      <a:pt x="81" y="489"/>
                    </a:lnTo>
                    <a:lnTo>
                      <a:pt x="109" y="462"/>
                    </a:lnTo>
                    <a:lnTo>
                      <a:pt x="109" y="435"/>
                    </a:lnTo>
                    <a:lnTo>
                      <a:pt x="109" y="408"/>
                    </a:lnTo>
                    <a:lnTo>
                      <a:pt x="163" y="408"/>
                    </a:lnTo>
                    <a:lnTo>
                      <a:pt x="190" y="435"/>
                    </a:lnTo>
                    <a:lnTo>
                      <a:pt x="217" y="435"/>
                    </a:lnTo>
                    <a:lnTo>
                      <a:pt x="271" y="408"/>
                    </a:lnTo>
                    <a:lnTo>
                      <a:pt x="271" y="381"/>
                    </a:lnTo>
                    <a:lnTo>
                      <a:pt x="271" y="326"/>
                    </a:lnTo>
                    <a:lnTo>
                      <a:pt x="271" y="272"/>
                    </a:lnTo>
                    <a:lnTo>
                      <a:pt x="244" y="245"/>
                    </a:lnTo>
                    <a:lnTo>
                      <a:pt x="163" y="191"/>
                    </a:lnTo>
                    <a:lnTo>
                      <a:pt x="136" y="164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4321600" y="3666450"/>
                <a:ext cx="16300" cy="8850"/>
              </a:xfrm>
              <a:custGeom>
                <a:rect b="b" l="l" r="r" t="t"/>
                <a:pathLst>
                  <a:path extrusionOk="0" h="354" w="652">
                    <a:moveTo>
                      <a:pt x="218" y="1"/>
                    </a:moveTo>
                    <a:lnTo>
                      <a:pt x="218" y="28"/>
                    </a:lnTo>
                    <a:lnTo>
                      <a:pt x="218" y="82"/>
                    </a:lnTo>
                    <a:lnTo>
                      <a:pt x="137" y="82"/>
                    </a:lnTo>
                    <a:lnTo>
                      <a:pt x="137" y="55"/>
                    </a:lnTo>
                    <a:lnTo>
                      <a:pt x="82" y="55"/>
                    </a:lnTo>
                    <a:lnTo>
                      <a:pt x="28" y="82"/>
                    </a:lnTo>
                    <a:lnTo>
                      <a:pt x="28" y="109"/>
                    </a:lnTo>
                    <a:lnTo>
                      <a:pt x="28" y="163"/>
                    </a:lnTo>
                    <a:lnTo>
                      <a:pt x="1" y="191"/>
                    </a:lnTo>
                    <a:lnTo>
                      <a:pt x="1" y="218"/>
                    </a:lnTo>
                    <a:lnTo>
                      <a:pt x="55" y="272"/>
                    </a:lnTo>
                    <a:lnTo>
                      <a:pt x="137" y="326"/>
                    </a:lnTo>
                    <a:lnTo>
                      <a:pt x="245" y="353"/>
                    </a:lnTo>
                    <a:lnTo>
                      <a:pt x="354" y="353"/>
                    </a:lnTo>
                    <a:lnTo>
                      <a:pt x="408" y="299"/>
                    </a:lnTo>
                    <a:lnTo>
                      <a:pt x="489" y="326"/>
                    </a:lnTo>
                    <a:lnTo>
                      <a:pt x="571" y="326"/>
                    </a:lnTo>
                    <a:lnTo>
                      <a:pt x="625" y="272"/>
                    </a:lnTo>
                    <a:lnTo>
                      <a:pt x="652" y="218"/>
                    </a:lnTo>
                    <a:lnTo>
                      <a:pt x="652" y="136"/>
                    </a:lnTo>
                    <a:lnTo>
                      <a:pt x="652" y="109"/>
                    </a:lnTo>
                    <a:lnTo>
                      <a:pt x="625" y="82"/>
                    </a:lnTo>
                    <a:lnTo>
                      <a:pt x="571" y="55"/>
                    </a:lnTo>
                    <a:lnTo>
                      <a:pt x="489" y="55"/>
                    </a:lnTo>
                    <a:lnTo>
                      <a:pt x="408" y="28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4352800" y="3656275"/>
                <a:ext cx="12925" cy="12925"/>
              </a:xfrm>
              <a:custGeom>
                <a:rect b="b" l="l" r="r" t="t"/>
                <a:pathLst>
                  <a:path extrusionOk="0" h="517" w="517">
                    <a:moveTo>
                      <a:pt x="1" y="1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55" y="109"/>
                    </a:lnTo>
                    <a:lnTo>
                      <a:pt x="109" y="164"/>
                    </a:lnTo>
                    <a:lnTo>
                      <a:pt x="136" y="191"/>
                    </a:lnTo>
                    <a:lnTo>
                      <a:pt x="163" y="191"/>
                    </a:lnTo>
                    <a:lnTo>
                      <a:pt x="218" y="164"/>
                    </a:lnTo>
                    <a:lnTo>
                      <a:pt x="326" y="218"/>
                    </a:lnTo>
                    <a:lnTo>
                      <a:pt x="435" y="435"/>
                    </a:lnTo>
                    <a:lnTo>
                      <a:pt x="489" y="516"/>
                    </a:lnTo>
                    <a:lnTo>
                      <a:pt x="516" y="489"/>
                    </a:lnTo>
                    <a:lnTo>
                      <a:pt x="489" y="462"/>
                    </a:lnTo>
                    <a:lnTo>
                      <a:pt x="462" y="381"/>
                    </a:lnTo>
                    <a:lnTo>
                      <a:pt x="462" y="299"/>
                    </a:lnTo>
                    <a:lnTo>
                      <a:pt x="489" y="245"/>
                    </a:lnTo>
                    <a:lnTo>
                      <a:pt x="435" y="191"/>
                    </a:lnTo>
                    <a:lnTo>
                      <a:pt x="408" y="164"/>
                    </a:lnTo>
                    <a:lnTo>
                      <a:pt x="326" y="136"/>
                    </a:lnTo>
                    <a:lnTo>
                      <a:pt x="191" y="82"/>
                    </a:lnTo>
                    <a:lnTo>
                      <a:pt x="163" y="82"/>
                    </a:lnTo>
                    <a:lnTo>
                      <a:pt x="163" y="55"/>
                    </a:lnTo>
                    <a:lnTo>
                      <a:pt x="136" y="55"/>
                    </a:lnTo>
                    <a:lnTo>
                      <a:pt x="55" y="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4296525" y="3650850"/>
                <a:ext cx="7475" cy="6125"/>
              </a:xfrm>
              <a:custGeom>
                <a:rect b="b" l="l" r="r" t="t"/>
                <a:pathLst>
                  <a:path extrusionOk="0" h="245" w="299">
                    <a:moveTo>
                      <a:pt x="109" y="1"/>
                    </a:moveTo>
                    <a:lnTo>
                      <a:pt x="0" y="55"/>
                    </a:lnTo>
                    <a:lnTo>
                      <a:pt x="28" y="191"/>
                    </a:lnTo>
                    <a:lnTo>
                      <a:pt x="109" y="245"/>
                    </a:lnTo>
                    <a:lnTo>
                      <a:pt x="190" y="245"/>
                    </a:lnTo>
                    <a:lnTo>
                      <a:pt x="272" y="164"/>
                    </a:lnTo>
                    <a:lnTo>
                      <a:pt x="299" y="82"/>
                    </a:lnTo>
                    <a:lnTo>
                      <a:pt x="24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4316875" y="4066525"/>
                <a:ext cx="22400" cy="35300"/>
              </a:xfrm>
              <a:custGeom>
                <a:rect b="b" l="l" r="r" t="t"/>
                <a:pathLst>
                  <a:path extrusionOk="0" h="1412" w="896">
                    <a:moveTo>
                      <a:pt x="380" y="1"/>
                    </a:moveTo>
                    <a:lnTo>
                      <a:pt x="326" y="28"/>
                    </a:lnTo>
                    <a:lnTo>
                      <a:pt x="244" y="82"/>
                    </a:lnTo>
                    <a:lnTo>
                      <a:pt x="217" y="109"/>
                    </a:lnTo>
                    <a:lnTo>
                      <a:pt x="163" y="163"/>
                    </a:lnTo>
                    <a:lnTo>
                      <a:pt x="244" y="245"/>
                    </a:lnTo>
                    <a:lnTo>
                      <a:pt x="271" y="272"/>
                    </a:lnTo>
                    <a:lnTo>
                      <a:pt x="271" y="326"/>
                    </a:lnTo>
                    <a:lnTo>
                      <a:pt x="217" y="326"/>
                    </a:lnTo>
                    <a:lnTo>
                      <a:pt x="136" y="353"/>
                    </a:lnTo>
                    <a:lnTo>
                      <a:pt x="136" y="380"/>
                    </a:lnTo>
                    <a:lnTo>
                      <a:pt x="109" y="408"/>
                    </a:lnTo>
                    <a:lnTo>
                      <a:pt x="109" y="462"/>
                    </a:lnTo>
                    <a:lnTo>
                      <a:pt x="81" y="489"/>
                    </a:lnTo>
                    <a:lnTo>
                      <a:pt x="54" y="543"/>
                    </a:lnTo>
                    <a:lnTo>
                      <a:pt x="27" y="570"/>
                    </a:lnTo>
                    <a:lnTo>
                      <a:pt x="27" y="679"/>
                    </a:lnTo>
                    <a:lnTo>
                      <a:pt x="0" y="706"/>
                    </a:lnTo>
                    <a:lnTo>
                      <a:pt x="81" y="842"/>
                    </a:lnTo>
                    <a:lnTo>
                      <a:pt x="217" y="1059"/>
                    </a:lnTo>
                    <a:lnTo>
                      <a:pt x="244" y="1113"/>
                    </a:lnTo>
                    <a:lnTo>
                      <a:pt x="271" y="1140"/>
                    </a:lnTo>
                    <a:lnTo>
                      <a:pt x="298" y="1167"/>
                    </a:lnTo>
                    <a:lnTo>
                      <a:pt x="353" y="1167"/>
                    </a:lnTo>
                    <a:lnTo>
                      <a:pt x="407" y="1194"/>
                    </a:lnTo>
                    <a:lnTo>
                      <a:pt x="461" y="1248"/>
                    </a:lnTo>
                    <a:lnTo>
                      <a:pt x="543" y="1411"/>
                    </a:lnTo>
                    <a:lnTo>
                      <a:pt x="597" y="1411"/>
                    </a:lnTo>
                    <a:lnTo>
                      <a:pt x="651" y="1384"/>
                    </a:lnTo>
                    <a:lnTo>
                      <a:pt x="705" y="1411"/>
                    </a:lnTo>
                    <a:lnTo>
                      <a:pt x="760" y="1411"/>
                    </a:lnTo>
                    <a:lnTo>
                      <a:pt x="814" y="1357"/>
                    </a:lnTo>
                    <a:lnTo>
                      <a:pt x="841" y="1303"/>
                    </a:lnTo>
                    <a:lnTo>
                      <a:pt x="841" y="733"/>
                    </a:lnTo>
                    <a:lnTo>
                      <a:pt x="814" y="652"/>
                    </a:lnTo>
                    <a:lnTo>
                      <a:pt x="841" y="597"/>
                    </a:lnTo>
                    <a:lnTo>
                      <a:pt x="868" y="597"/>
                    </a:lnTo>
                    <a:lnTo>
                      <a:pt x="895" y="543"/>
                    </a:lnTo>
                    <a:lnTo>
                      <a:pt x="868" y="462"/>
                    </a:lnTo>
                    <a:lnTo>
                      <a:pt x="841" y="435"/>
                    </a:lnTo>
                    <a:lnTo>
                      <a:pt x="814" y="380"/>
                    </a:lnTo>
                    <a:lnTo>
                      <a:pt x="787" y="326"/>
                    </a:lnTo>
                    <a:lnTo>
                      <a:pt x="705" y="353"/>
                    </a:lnTo>
                    <a:lnTo>
                      <a:pt x="651" y="299"/>
                    </a:lnTo>
                    <a:lnTo>
                      <a:pt x="597" y="82"/>
                    </a:lnTo>
                    <a:lnTo>
                      <a:pt x="597" y="55"/>
                    </a:lnTo>
                    <a:lnTo>
                      <a:pt x="515" y="55"/>
                    </a:lnTo>
                    <a:lnTo>
                      <a:pt x="461" y="136"/>
                    </a:lnTo>
                    <a:lnTo>
                      <a:pt x="461" y="163"/>
                    </a:lnTo>
                    <a:lnTo>
                      <a:pt x="380" y="163"/>
                    </a:lnTo>
                    <a:lnTo>
                      <a:pt x="353" y="109"/>
                    </a:lnTo>
                    <a:lnTo>
                      <a:pt x="353" y="55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3350575" y="4132975"/>
                <a:ext cx="4100" cy="4100"/>
              </a:xfrm>
              <a:custGeom>
                <a:rect b="b" l="l" r="r" t="t"/>
                <a:pathLst>
                  <a:path extrusionOk="0" h="164" w="164">
                    <a:moveTo>
                      <a:pt x="28" y="1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28" y="82"/>
                    </a:lnTo>
                    <a:lnTo>
                      <a:pt x="28" y="136"/>
                    </a:lnTo>
                    <a:lnTo>
                      <a:pt x="55" y="164"/>
                    </a:lnTo>
                    <a:lnTo>
                      <a:pt x="109" y="136"/>
                    </a:lnTo>
                    <a:lnTo>
                      <a:pt x="163" y="8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3106450" y="3852925"/>
                <a:ext cx="63775" cy="61050"/>
              </a:xfrm>
              <a:custGeom>
                <a:rect b="b" l="l" r="r" t="t"/>
                <a:pathLst>
                  <a:path extrusionOk="0" h="2442" w="2551">
                    <a:moveTo>
                      <a:pt x="977" y="1"/>
                    </a:moveTo>
                    <a:lnTo>
                      <a:pt x="923" y="28"/>
                    </a:lnTo>
                    <a:lnTo>
                      <a:pt x="842" y="109"/>
                    </a:lnTo>
                    <a:lnTo>
                      <a:pt x="788" y="136"/>
                    </a:lnTo>
                    <a:lnTo>
                      <a:pt x="733" y="136"/>
                    </a:lnTo>
                    <a:lnTo>
                      <a:pt x="625" y="109"/>
                    </a:lnTo>
                    <a:lnTo>
                      <a:pt x="571" y="109"/>
                    </a:lnTo>
                    <a:lnTo>
                      <a:pt x="435" y="136"/>
                    </a:lnTo>
                    <a:lnTo>
                      <a:pt x="381" y="218"/>
                    </a:lnTo>
                    <a:lnTo>
                      <a:pt x="326" y="543"/>
                    </a:lnTo>
                    <a:lnTo>
                      <a:pt x="326" y="760"/>
                    </a:lnTo>
                    <a:lnTo>
                      <a:pt x="326" y="787"/>
                    </a:lnTo>
                    <a:lnTo>
                      <a:pt x="272" y="842"/>
                    </a:lnTo>
                    <a:lnTo>
                      <a:pt x="218" y="869"/>
                    </a:lnTo>
                    <a:lnTo>
                      <a:pt x="164" y="896"/>
                    </a:lnTo>
                    <a:lnTo>
                      <a:pt x="218" y="977"/>
                    </a:lnTo>
                    <a:lnTo>
                      <a:pt x="218" y="1086"/>
                    </a:lnTo>
                    <a:lnTo>
                      <a:pt x="218" y="1167"/>
                    </a:lnTo>
                    <a:lnTo>
                      <a:pt x="137" y="1221"/>
                    </a:lnTo>
                    <a:lnTo>
                      <a:pt x="82" y="1221"/>
                    </a:lnTo>
                    <a:lnTo>
                      <a:pt x="55" y="1248"/>
                    </a:lnTo>
                    <a:lnTo>
                      <a:pt x="28" y="1303"/>
                    </a:lnTo>
                    <a:lnTo>
                      <a:pt x="1" y="1330"/>
                    </a:lnTo>
                    <a:lnTo>
                      <a:pt x="28" y="1357"/>
                    </a:lnTo>
                    <a:lnTo>
                      <a:pt x="55" y="1357"/>
                    </a:lnTo>
                    <a:lnTo>
                      <a:pt x="164" y="1330"/>
                    </a:lnTo>
                    <a:lnTo>
                      <a:pt x="218" y="1330"/>
                    </a:lnTo>
                    <a:lnTo>
                      <a:pt x="218" y="1465"/>
                    </a:lnTo>
                    <a:lnTo>
                      <a:pt x="218" y="1493"/>
                    </a:lnTo>
                    <a:lnTo>
                      <a:pt x="137" y="1574"/>
                    </a:lnTo>
                    <a:lnTo>
                      <a:pt x="137" y="1601"/>
                    </a:lnTo>
                    <a:lnTo>
                      <a:pt x="137" y="1655"/>
                    </a:lnTo>
                    <a:lnTo>
                      <a:pt x="137" y="1682"/>
                    </a:lnTo>
                    <a:lnTo>
                      <a:pt x="164" y="1710"/>
                    </a:lnTo>
                    <a:lnTo>
                      <a:pt x="164" y="1737"/>
                    </a:lnTo>
                    <a:lnTo>
                      <a:pt x="164" y="1791"/>
                    </a:lnTo>
                    <a:lnTo>
                      <a:pt x="164" y="1818"/>
                    </a:lnTo>
                    <a:lnTo>
                      <a:pt x="164" y="1872"/>
                    </a:lnTo>
                    <a:lnTo>
                      <a:pt x="191" y="1899"/>
                    </a:lnTo>
                    <a:lnTo>
                      <a:pt x="272" y="1954"/>
                    </a:lnTo>
                    <a:lnTo>
                      <a:pt x="299" y="2008"/>
                    </a:lnTo>
                    <a:lnTo>
                      <a:pt x="326" y="2008"/>
                    </a:lnTo>
                    <a:lnTo>
                      <a:pt x="326" y="2035"/>
                    </a:lnTo>
                    <a:lnTo>
                      <a:pt x="326" y="2062"/>
                    </a:lnTo>
                    <a:lnTo>
                      <a:pt x="218" y="2198"/>
                    </a:lnTo>
                    <a:lnTo>
                      <a:pt x="164" y="2306"/>
                    </a:lnTo>
                    <a:lnTo>
                      <a:pt x="191" y="2388"/>
                    </a:lnTo>
                    <a:lnTo>
                      <a:pt x="299" y="2415"/>
                    </a:lnTo>
                    <a:lnTo>
                      <a:pt x="381" y="2388"/>
                    </a:lnTo>
                    <a:lnTo>
                      <a:pt x="489" y="2279"/>
                    </a:lnTo>
                    <a:lnTo>
                      <a:pt x="706" y="2279"/>
                    </a:lnTo>
                    <a:lnTo>
                      <a:pt x="923" y="2171"/>
                    </a:lnTo>
                    <a:lnTo>
                      <a:pt x="1005" y="2089"/>
                    </a:lnTo>
                    <a:lnTo>
                      <a:pt x="1005" y="1981"/>
                    </a:lnTo>
                    <a:lnTo>
                      <a:pt x="950" y="1872"/>
                    </a:lnTo>
                    <a:lnTo>
                      <a:pt x="950" y="1845"/>
                    </a:lnTo>
                    <a:lnTo>
                      <a:pt x="1032" y="1818"/>
                    </a:lnTo>
                    <a:lnTo>
                      <a:pt x="1086" y="1818"/>
                    </a:lnTo>
                    <a:lnTo>
                      <a:pt x="1086" y="1791"/>
                    </a:lnTo>
                    <a:lnTo>
                      <a:pt x="1113" y="1791"/>
                    </a:lnTo>
                    <a:lnTo>
                      <a:pt x="1140" y="1818"/>
                    </a:lnTo>
                    <a:lnTo>
                      <a:pt x="1167" y="1845"/>
                    </a:lnTo>
                    <a:lnTo>
                      <a:pt x="1194" y="1872"/>
                    </a:lnTo>
                    <a:lnTo>
                      <a:pt x="1167" y="1899"/>
                    </a:lnTo>
                    <a:lnTo>
                      <a:pt x="1357" y="2062"/>
                    </a:lnTo>
                    <a:lnTo>
                      <a:pt x="1439" y="2116"/>
                    </a:lnTo>
                    <a:lnTo>
                      <a:pt x="1439" y="2198"/>
                    </a:lnTo>
                    <a:lnTo>
                      <a:pt x="1466" y="2361"/>
                    </a:lnTo>
                    <a:lnTo>
                      <a:pt x="1493" y="2415"/>
                    </a:lnTo>
                    <a:lnTo>
                      <a:pt x="1520" y="2442"/>
                    </a:lnTo>
                    <a:lnTo>
                      <a:pt x="1601" y="2415"/>
                    </a:lnTo>
                    <a:lnTo>
                      <a:pt x="1683" y="2388"/>
                    </a:lnTo>
                    <a:lnTo>
                      <a:pt x="1764" y="2388"/>
                    </a:lnTo>
                    <a:lnTo>
                      <a:pt x="1791" y="2361"/>
                    </a:lnTo>
                    <a:lnTo>
                      <a:pt x="1791" y="2252"/>
                    </a:lnTo>
                    <a:lnTo>
                      <a:pt x="1818" y="2198"/>
                    </a:lnTo>
                    <a:lnTo>
                      <a:pt x="1873" y="2144"/>
                    </a:lnTo>
                    <a:lnTo>
                      <a:pt x="2008" y="2144"/>
                    </a:lnTo>
                    <a:lnTo>
                      <a:pt x="2062" y="2116"/>
                    </a:lnTo>
                    <a:lnTo>
                      <a:pt x="2198" y="2062"/>
                    </a:lnTo>
                    <a:lnTo>
                      <a:pt x="2279" y="2062"/>
                    </a:lnTo>
                    <a:lnTo>
                      <a:pt x="2252" y="2035"/>
                    </a:lnTo>
                    <a:lnTo>
                      <a:pt x="2198" y="1981"/>
                    </a:lnTo>
                    <a:lnTo>
                      <a:pt x="2171" y="1954"/>
                    </a:lnTo>
                    <a:lnTo>
                      <a:pt x="2171" y="1927"/>
                    </a:lnTo>
                    <a:lnTo>
                      <a:pt x="2198" y="1899"/>
                    </a:lnTo>
                    <a:lnTo>
                      <a:pt x="2225" y="1899"/>
                    </a:lnTo>
                    <a:lnTo>
                      <a:pt x="2225" y="1872"/>
                    </a:lnTo>
                    <a:lnTo>
                      <a:pt x="2225" y="1845"/>
                    </a:lnTo>
                    <a:lnTo>
                      <a:pt x="2252" y="1791"/>
                    </a:lnTo>
                    <a:lnTo>
                      <a:pt x="2279" y="1737"/>
                    </a:lnTo>
                    <a:lnTo>
                      <a:pt x="2252" y="1710"/>
                    </a:lnTo>
                    <a:lnTo>
                      <a:pt x="2252" y="1655"/>
                    </a:lnTo>
                    <a:lnTo>
                      <a:pt x="2252" y="1628"/>
                    </a:lnTo>
                    <a:lnTo>
                      <a:pt x="2279" y="1547"/>
                    </a:lnTo>
                    <a:lnTo>
                      <a:pt x="2415" y="1357"/>
                    </a:lnTo>
                    <a:lnTo>
                      <a:pt x="2442" y="1276"/>
                    </a:lnTo>
                    <a:lnTo>
                      <a:pt x="2469" y="1248"/>
                    </a:lnTo>
                    <a:lnTo>
                      <a:pt x="2496" y="1194"/>
                    </a:lnTo>
                    <a:lnTo>
                      <a:pt x="2524" y="1167"/>
                    </a:lnTo>
                    <a:lnTo>
                      <a:pt x="2551" y="1086"/>
                    </a:lnTo>
                    <a:lnTo>
                      <a:pt x="2551" y="1031"/>
                    </a:lnTo>
                    <a:lnTo>
                      <a:pt x="2496" y="923"/>
                    </a:lnTo>
                    <a:lnTo>
                      <a:pt x="2469" y="787"/>
                    </a:lnTo>
                    <a:lnTo>
                      <a:pt x="2225" y="516"/>
                    </a:lnTo>
                    <a:lnTo>
                      <a:pt x="2171" y="516"/>
                    </a:lnTo>
                    <a:lnTo>
                      <a:pt x="2117" y="543"/>
                    </a:lnTo>
                    <a:lnTo>
                      <a:pt x="2090" y="489"/>
                    </a:lnTo>
                    <a:lnTo>
                      <a:pt x="2062" y="435"/>
                    </a:lnTo>
                    <a:lnTo>
                      <a:pt x="2008" y="380"/>
                    </a:lnTo>
                    <a:lnTo>
                      <a:pt x="1954" y="380"/>
                    </a:lnTo>
                    <a:lnTo>
                      <a:pt x="1927" y="353"/>
                    </a:lnTo>
                    <a:lnTo>
                      <a:pt x="1900" y="299"/>
                    </a:lnTo>
                    <a:lnTo>
                      <a:pt x="1873" y="299"/>
                    </a:lnTo>
                    <a:lnTo>
                      <a:pt x="1791" y="245"/>
                    </a:lnTo>
                    <a:lnTo>
                      <a:pt x="1737" y="272"/>
                    </a:lnTo>
                    <a:lnTo>
                      <a:pt x="1710" y="299"/>
                    </a:lnTo>
                    <a:lnTo>
                      <a:pt x="1683" y="408"/>
                    </a:lnTo>
                    <a:lnTo>
                      <a:pt x="1656" y="408"/>
                    </a:lnTo>
                    <a:lnTo>
                      <a:pt x="1601" y="218"/>
                    </a:lnTo>
                    <a:lnTo>
                      <a:pt x="1574" y="191"/>
                    </a:lnTo>
                    <a:lnTo>
                      <a:pt x="1520" y="163"/>
                    </a:lnTo>
                    <a:lnTo>
                      <a:pt x="1330" y="136"/>
                    </a:lnTo>
                    <a:lnTo>
                      <a:pt x="1276" y="163"/>
                    </a:lnTo>
                    <a:lnTo>
                      <a:pt x="1167" y="136"/>
                    </a:lnTo>
                    <a:lnTo>
                      <a:pt x="1032" y="82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3089500" y="3878025"/>
                <a:ext cx="13600" cy="10875"/>
              </a:xfrm>
              <a:custGeom>
                <a:rect b="b" l="l" r="r" t="t"/>
                <a:pathLst>
                  <a:path extrusionOk="0" h="435" w="544">
                    <a:moveTo>
                      <a:pt x="489" y="0"/>
                    </a:moveTo>
                    <a:lnTo>
                      <a:pt x="381" y="27"/>
                    </a:lnTo>
                    <a:lnTo>
                      <a:pt x="272" y="55"/>
                    </a:lnTo>
                    <a:lnTo>
                      <a:pt x="191" y="109"/>
                    </a:lnTo>
                    <a:lnTo>
                      <a:pt x="164" y="163"/>
                    </a:lnTo>
                    <a:lnTo>
                      <a:pt x="137" y="190"/>
                    </a:lnTo>
                    <a:lnTo>
                      <a:pt x="82" y="217"/>
                    </a:lnTo>
                    <a:lnTo>
                      <a:pt x="28" y="190"/>
                    </a:lnTo>
                    <a:lnTo>
                      <a:pt x="1" y="217"/>
                    </a:lnTo>
                    <a:lnTo>
                      <a:pt x="82" y="299"/>
                    </a:lnTo>
                    <a:lnTo>
                      <a:pt x="191" y="407"/>
                    </a:lnTo>
                    <a:lnTo>
                      <a:pt x="218" y="434"/>
                    </a:lnTo>
                    <a:lnTo>
                      <a:pt x="299" y="353"/>
                    </a:lnTo>
                    <a:lnTo>
                      <a:pt x="408" y="326"/>
                    </a:lnTo>
                    <a:lnTo>
                      <a:pt x="462" y="272"/>
                    </a:lnTo>
                    <a:lnTo>
                      <a:pt x="516" y="190"/>
                    </a:lnTo>
                    <a:lnTo>
                      <a:pt x="543" y="109"/>
                    </a:lnTo>
                    <a:lnTo>
                      <a:pt x="516" y="82"/>
                    </a:lnTo>
                    <a:lnTo>
                      <a:pt x="516" y="55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3036625" y="3884125"/>
                <a:ext cx="16300" cy="11550"/>
              </a:xfrm>
              <a:custGeom>
                <a:rect b="b" l="l" r="r" t="t"/>
                <a:pathLst>
                  <a:path extrusionOk="0" h="462" w="652">
                    <a:moveTo>
                      <a:pt x="244" y="0"/>
                    </a:moveTo>
                    <a:lnTo>
                      <a:pt x="190" y="55"/>
                    </a:lnTo>
                    <a:lnTo>
                      <a:pt x="109" y="109"/>
                    </a:lnTo>
                    <a:lnTo>
                      <a:pt x="82" y="109"/>
                    </a:lnTo>
                    <a:lnTo>
                      <a:pt x="54" y="163"/>
                    </a:lnTo>
                    <a:lnTo>
                      <a:pt x="54" y="190"/>
                    </a:lnTo>
                    <a:lnTo>
                      <a:pt x="27" y="217"/>
                    </a:lnTo>
                    <a:lnTo>
                      <a:pt x="0" y="245"/>
                    </a:lnTo>
                    <a:lnTo>
                      <a:pt x="136" y="299"/>
                    </a:lnTo>
                    <a:lnTo>
                      <a:pt x="271" y="407"/>
                    </a:lnTo>
                    <a:lnTo>
                      <a:pt x="326" y="434"/>
                    </a:lnTo>
                    <a:lnTo>
                      <a:pt x="488" y="462"/>
                    </a:lnTo>
                    <a:lnTo>
                      <a:pt x="597" y="434"/>
                    </a:lnTo>
                    <a:lnTo>
                      <a:pt x="570" y="353"/>
                    </a:lnTo>
                    <a:lnTo>
                      <a:pt x="651" y="190"/>
                    </a:lnTo>
                    <a:lnTo>
                      <a:pt x="651" y="136"/>
                    </a:lnTo>
                    <a:lnTo>
                      <a:pt x="570" y="82"/>
                    </a:lnTo>
                    <a:lnTo>
                      <a:pt x="407" y="55"/>
                    </a:lnTo>
                    <a:lnTo>
                      <a:pt x="353" y="28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3061700" y="3878025"/>
                <a:ext cx="6825" cy="7475"/>
              </a:xfrm>
              <a:custGeom>
                <a:rect b="b" l="l" r="r" t="t"/>
                <a:pathLst>
                  <a:path extrusionOk="0" h="299" w="273">
                    <a:moveTo>
                      <a:pt x="164" y="0"/>
                    </a:moveTo>
                    <a:lnTo>
                      <a:pt x="164" y="27"/>
                    </a:lnTo>
                    <a:lnTo>
                      <a:pt x="136" y="27"/>
                    </a:lnTo>
                    <a:lnTo>
                      <a:pt x="109" y="82"/>
                    </a:lnTo>
                    <a:lnTo>
                      <a:pt x="55" y="136"/>
                    </a:lnTo>
                    <a:lnTo>
                      <a:pt x="1" y="190"/>
                    </a:lnTo>
                    <a:lnTo>
                      <a:pt x="55" y="217"/>
                    </a:lnTo>
                    <a:lnTo>
                      <a:pt x="109" y="272"/>
                    </a:lnTo>
                    <a:lnTo>
                      <a:pt x="136" y="272"/>
                    </a:lnTo>
                    <a:lnTo>
                      <a:pt x="191" y="299"/>
                    </a:lnTo>
                    <a:lnTo>
                      <a:pt x="245" y="299"/>
                    </a:lnTo>
                    <a:lnTo>
                      <a:pt x="245" y="272"/>
                    </a:lnTo>
                    <a:lnTo>
                      <a:pt x="272" y="217"/>
                    </a:lnTo>
                    <a:lnTo>
                      <a:pt x="272" y="136"/>
                    </a:lnTo>
                    <a:lnTo>
                      <a:pt x="245" y="55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2842675" y="3637300"/>
                <a:ext cx="48850" cy="30525"/>
              </a:xfrm>
              <a:custGeom>
                <a:rect b="b" l="l" r="r" t="t"/>
                <a:pathLst>
                  <a:path extrusionOk="0" h="1221" w="1954">
                    <a:moveTo>
                      <a:pt x="435" y="0"/>
                    </a:moveTo>
                    <a:lnTo>
                      <a:pt x="435" y="27"/>
                    </a:lnTo>
                    <a:lnTo>
                      <a:pt x="435" y="82"/>
                    </a:lnTo>
                    <a:lnTo>
                      <a:pt x="408" y="109"/>
                    </a:lnTo>
                    <a:lnTo>
                      <a:pt x="353" y="55"/>
                    </a:lnTo>
                    <a:lnTo>
                      <a:pt x="299" y="136"/>
                    </a:lnTo>
                    <a:lnTo>
                      <a:pt x="272" y="407"/>
                    </a:lnTo>
                    <a:lnTo>
                      <a:pt x="245" y="489"/>
                    </a:lnTo>
                    <a:lnTo>
                      <a:pt x="191" y="570"/>
                    </a:lnTo>
                    <a:lnTo>
                      <a:pt x="82" y="678"/>
                    </a:lnTo>
                    <a:lnTo>
                      <a:pt x="28" y="706"/>
                    </a:lnTo>
                    <a:lnTo>
                      <a:pt x="1" y="733"/>
                    </a:lnTo>
                    <a:lnTo>
                      <a:pt x="1" y="760"/>
                    </a:lnTo>
                    <a:lnTo>
                      <a:pt x="1" y="814"/>
                    </a:lnTo>
                    <a:lnTo>
                      <a:pt x="28" y="841"/>
                    </a:lnTo>
                    <a:lnTo>
                      <a:pt x="28" y="868"/>
                    </a:lnTo>
                    <a:lnTo>
                      <a:pt x="164" y="868"/>
                    </a:lnTo>
                    <a:lnTo>
                      <a:pt x="218" y="895"/>
                    </a:lnTo>
                    <a:lnTo>
                      <a:pt x="245" y="923"/>
                    </a:lnTo>
                    <a:lnTo>
                      <a:pt x="272" y="950"/>
                    </a:lnTo>
                    <a:lnTo>
                      <a:pt x="299" y="977"/>
                    </a:lnTo>
                    <a:lnTo>
                      <a:pt x="299" y="1004"/>
                    </a:lnTo>
                    <a:lnTo>
                      <a:pt x="326" y="1031"/>
                    </a:lnTo>
                    <a:lnTo>
                      <a:pt x="353" y="1031"/>
                    </a:lnTo>
                    <a:lnTo>
                      <a:pt x="381" y="1004"/>
                    </a:lnTo>
                    <a:lnTo>
                      <a:pt x="435" y="977"/>
                    </a:lnTo>
                    <a:lnTo>
                      <a:pt x="462" y="950"/>
                    </a:lnTo>
                    <a:lnTo>
                      <a:pt x="489" y="923"/>
                    </a:lnTo>
                    <a:lnTo>
                      <a:pt x="516" y="923"/>
                    </a:lnTo>
                    <a:lnTo>
                      <a:pt x="570" y="950"/>
                    </a:lnTo>
                    <a:lnTo>
                      <a:pt x="625" y="923"/>
                    </a:lnTo>
                    <a:lnTo>
                      <a:pt x="706" y="868"/>
                    </a:lnTo>
                    <a:lnTo>
                      <a:pt x="760" y="841"/>
                    </a:lnTo>
                    <a:lnTo>
                      <a:pt x="787" y="841"/>
                    </a:lnTo>
                    <a:lnTo>
                      <a:pt x="950" y="814"/>
                    </a:lnTo>
                    <a:lnTo>
                      <a:pt x="1004" y="841"/>
                    </a:lnTo>
                    <a:lnTo>
                      <a:pt x="1086" y="868"/>
                    </a:lnTo>
                    <a:lnTo>
                      <a:pt x="1113" y="923"/>
                    </a:lnTo>
                    <a:lnTo>
                      <a:pt x="1167" y="977"/>
                    </a:lnTo>
                    <a:lnTo>
                      <a:pt x="1357" y="1058"/>
                    </a:lnTo>
                    <a:lnTo>
                      <a:pt x="1411" y="1140"/>
                    </a:lnTo>
                    <a:lnTo>
                      <a:pt x="1465" y="1140"/>
                    </a:lnTo>
                    <a:lnTo>
                      <a:pt x="1520" y="1167"/>
                    </a:lnTo>
                    <a:lnTo>
                      <a:pt x="1682" y="1221"/>
                    </a:lnTo>
                    <a:lnTo>
                      <a:pt x="1682" y="1167"/>
                    </a:lnTo>
                    <a:lnTo>
                      <a:pt x="1655" y="1112"/>
                    </a:lnTo>
                    <a:lnTo>
                      <a:pt x="1628" y="1085"/>
                    </a:lnTo>
                    <a:lnTo>
                      <a:pt x="1682" y="1058"/>
                    </a:lnTo>
                    <a:lnTo>
                      <a:pt x="1764" y="1058"/>
                    </a:lnTo>
                    <a:lnTo>
                      <a:pt x="1845" y="1085"/>
                    </a:lnTo>
                    <a:lnTo>
                      <a:pt x="1927" y="1112"/>
                    </a:lnTo>
                    <a:lnTo>
                      <a:pt x="1954" y="1058"/>
                    </a:lnTo>
                    <a:lnTo>
                      <a:pt x="1682" y="923"/>
                    </a:lnTo>
                    <a:lnTo>
                      <a:pt x="1493" y="678"/>
                    </a:lnTo>
                    <a:lnTo>
                      <a:pt x="1411" y="597"/>
                    </a:lnTo>
                    <a:lnTo>
                      <a:pt x="1330" y="624"/>
                    </a:lnTo>
                    <a:lnTo>
                      <a:pt x="1303" y="678"/>
                    </a:lnTo>
                    <a:lnTo>
                      <a:pt x="1303" y="733"/>
                    </a:lnTo>
                    <a:lnTo>
                      <a:pt x="1276" y="760"/>
                    </a:lnTo>
                    <a:lnTo>
                      <a:pt x="1194" y="787"/>
                    </a:lnTo>
                    <a:lnTo>
                      <a:pt x="1113" y="760"/>
                    </a:lnTo>
                    <a:lnTo>
                      <a:pt x="1086" y="678"/>
                    </a:lnTo>
                    <a:lnTo>
                      <a:pt x="1032" y="543"/>
                    </a:lnTo>
                    <a:lnTo>
                      <a:pt x="923" y="434"/>
                    </a:lnTo>
                    <a:lnTo>
                      <a:pt x="869" y="407"/>
                    </a:lnTo>
                    <a:lnTo>
                      <a:pt x="842" y="407"/>
                    </a:lnTo>
                    <a:lnTo>
                      <a:pt x="815" y="434"/>
                    </a:lnTo>
                    <a:lnTo>
                      <a:pt x="787" y="461"/>
                    </a:lnTo>
                    <a:lnTo>
                      <a:pt x="760" y="434"/>
                    </a:lnTo>
                    <a:lnTo>
                      <a:pt x="733" y="407"/>
                    </a:lnTo>
                    <a:lnTo>
                      <a:pt x="706" y="380"/>
                    </a:lnTo>
                    <a:lnTo>
                      <a:pt x="706" y="353"/>
                    </a:lnTo>
                    <a:lnTo>
                      <a:pt x="842" y="326"/>
                    </a:lnTo>
                    <a:lnTo>
                      <a:pt x="815" y="299"/>
                    </a:lnTo>
                    <a:lnTo>
                      <a:pt x="625" y="136"/>
                    </a:lnTo>
                    <a:lnTo>
                      <a:pt x="516" y="82"/>
                    </a:lnTo>
                    <a:lnTo>
                      <a:pt x="462" y="55"/>
                    </a:ln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2901000" y="3765450"/>
                <a:ext cx="145125" cy="136325"/>
              </a:xfrm>
              <a:custGeom>
                <a:rect b="b" l="l" r="r" t="t"/>
                <a:pathLst>
                  <a:path extrusionOk="0" h="5453" w="5805">
                    <a:moveTo>
                      <a:pt x="2550" y="1"/>
                    </a:moveTo>
                    <a:lnTo>
                      <a:pt x="2414" y="109"/>
                    </a:lnTo>
                    <a:lnTo>
                      <a:pt x="2333" y="136"/>
                    </a:lnTo>
                    <a:lnTo>
                      <a:pt x="2035" y="136"/>
                    </a:lnTo>
                    <a:lnTo>
                      <a:pt x="1953" y="164"/>
                    </a:lnTo>
                    <a:lnTo>
                      <a:pt x="1980" y="191"/>
                    </a:lnTo>
                    <a:lnTo>
                      <a:pt x="2008" y="218"/>
                    </a:lnTo>
                    <a:lnTo>
                      <a:pt x="2035" y="272"/>
                    </a:lnTo>
                    <a:lnTo>
                      <a:pt x="2062" y="326"/>
                    </a:lnTo>
                    <a:lnTo>
                      <a:pt x="2062" y="353"/>
                    </a:lnTo>
                    <a:lnTo>
                      <a:pt x="2062" y="408"/>
                    </a:lnTo>
                    <a:lnTo>
                      <a:pt x="2089" y="435"/>
                    </a:lnTo>
                    <a:lnTo>
                      <a:pt x="2143" y="516"/>
                    </a:lnTo>
                    <a:lnTo>
                      <a:pt x="2170" y="543"/>
                    </a:lnTo>
                    <a:lnTo>
                      <a:pt x="2143" y="679"/>
                    </a:lnTo>
                    <a:lnTo>
                      <a:pt x="2143" y="733"/>
                    </a:lnTo>
                    <a:lnTo>
                      <a:pt x="2170" y="787"/>
                    </a:lnTo>
                    <a:lnTo>
                      <a:pt x="2279" y="896"/>
                    </a:lnTo>
                    <a:lnTo>
                      <a:pt x="2306" y="977"/>
                    </a:lnTo>
                    <a:lnTo>
                      <a:pt x="2333" y="1031"/>
                    </a:lnTo>
                    <a:lnTo>
                      <a:pt x="2225" y="1031"/>
                    </a:lnTo>
                    <a:lnTo>
                      <a:pt x="2197" y="1004"/>
                    </a:lnTo>
                    <a:lnTo>
                      <a:pt x="2197" y="950"/>
                    </a:lnTo>
                    <a:lnTo>
                      <a:pt x="2089" y="950"/>
                    </a:lnTo>
                    <a:lnTo>
                      <a:pt x="2062" y="977"/>
                    </a:lnTo>
                    <a:lnTo>
                      <a:pt x="2008" y="977"/>
                    </a:lnTo>
                    <a:lnTo>
                      <a:pt x="1953" y="950"/>
                    </a:lnTo>
                    <a:lnTo>
                      <a:pt x="1899" y="923"/>
                    </a:lnTo>
                    <a:lnTo>
                      <a:pt x="1845" y="869"/>
                    </a:lnTo>
                    <a:lnTo>
                      <a:pt x="1791" y="787"/>
                    </a:lnTo>
                    <a:lnTo>
                      <a:pt x="1791" y="733"/>
                    </a:lnTo>
                    <a:lnTo>
                      <a:pt x="1926" y="625"/>
                    </a:lnTo>
                    <a:lnTo>
                      <a:pt x="1980" y="570"/>
                    </a:lnTo>
                    <a:lnTo>
                      <a:pt x="1872" y="543"/>
                    </a:lnTo>
                    <a:lnTo>
                      <a:pt x="1791" y="489"/>
                    </a:lnTo>
                    <a:lnTo>
                      <a:pt x="1709" y="435"/>
                    </a:lnTo>
                    <a:lnTo>
                      <a:pt x="1682" y="353"/>
                    </a:lnTo>
                    <a:lnTo>
                      <a:pt x="1682" y="272"/>
                    </a:lnTo>
                    <a:lnTo>
                      <a:pt x="1655" y="191"/>
                    </a:lnTo>
                    <a:lnTo>
                      <a:pt x="1601" y="136"/>
                    </a:lnTo>
                    <a:lnTo>
                      <a:pt x="1519" y="164"/>
                    </a:lnTo>
                    <a:lnTo>
                      <a:pt x="1465" y="191"/>
                    </a:lnTo>
                    <a:lnTo>
                      <a:pt x="1438" y="218"/>
                    </a:lnTo>
                    <a:lnTo>
                      <a:pt x="1411" y="245"/>
                    </a:lnTo>
                    <a:lnTo>
                      <a:pt x="1194" y="245"/>
                    </a:lnTo>
                    <a:lnTo>
                      <a:pt x="1140" y="272"/>
                    </a:lnTo>
                    <a:lnTo>
                      <a:pt x="1004" y="408"/>
                    </a:lnTo>
                    <a:lnTo>
                      <a:pt x="923" y="408"/>
                    </a:lnTo>
                    <a:lnTo>
                      <a:pt x="896" y="435"/>
                    </a:lnTo>
                    <a:lnTo>
                      <a:pt x="896" y="489"/>
                    </a:lnTo>
                    <a:lnTo>
                      <a:pt x="868" y="489"/>
                    </a:lnTo>
                    <a:lnTo>
                      <a:pt x="841" y="516"/>
                    </a:lnTo>
                    <a:lnTo>
                      <a:pt x="814" y="543"/>
                    </a:lnTo>
                    <a:lnTo>
                      <a:pt x="760" y="543"/>
                    </a:lnTo>
                    <a:lnTo>
                      <a:pt x="760" y="570"/>
                    </a:lnTo>
                    <a:lnTo>
                      <a:pt x="787" y="652"/>
                    </a:lnTo>
                    <a:lnTo>
                      <a:pt x="787" y="679"/>
                    </a:lnTo>
                    <a:lnTo>
                      <a:pt x="760" y="679"/>
                    </a:lnTo>
                    <a:lnTo>
                      <a:pt x="733" y="706"/>
                    </a:lnTo>
                    <a:lnTo>
                      <a:pt x="787" y="787"/>
                    </a:lnTo>
                    <a:lnTo>
                      <a:pt x="923" y="842"/>
                    </a:lnTo>
                    <a:lnTo>
                      <a:pt x="950" y="1004"/>
                    </a:lnTo>
                    <a:lnTo>
                      <a:pt x="868" y="1140"/>
                    </a:lnTo>
                    <a:lnTo>
                      <a:pt x="597" y="1303"/>
                    </a:lnTo>
                    <a:lnTo>
                      <a:pt x="217" y="1465"/>
                    </a:lnTo>
                    <a:lnTo>
                      <a:pt x="109" y="1520"/>
                    </a:lnTo>
                    <a:lnTo>
                      <a:pt x="55" y="1628"/>
                    </a:lnTo>
                    <a:lnTo>
                      <a:pt x="0" y="1737"/>
                    </a:lnTo>
                    <a:lnTo>
                      <a:pt x="28" y="1872"/>
                    </a:lnTo>
                    <a:lnTo>
                      <a:pt x="82" y="2008"/>
                    </a:lnTo>
                    <a:lnTo>
                      <a:pt x="136" y="1981"/>
                    </a:lnTo>
                    <a:lnTo>
                      <a:pt x="190" y="1981"/>
                    </a:lnTo>
                    <a:lnTo>
                      <a:pt x="299" y="1954"/>
                    </a:lnTo>
                    <a:lnTo>
                      <a:pt x="353" y="1981"/>
                    </a:lnTo>
                    <a:lnTo>
                      <a:pt x="489" y="2035"/>
                    </a:lnTo>
                    <a:lnTo>
                      <a:pt x="516" y="2062"/>
                    </a:lnTo>
                    <a:lnTo>
                      <a:pt x="570" y="2171"/>
                    </a:lnTo>
                    <a:lnTo>
                      <a:pt x="597" y="2171"/>
                    </a:lnTo>
                    <a:lnTo>
                      <a:pt x="624" y="2198"/>
                    </a:lnTo>
                    <a:lnTo>
                      <a:pt x="787" y="2144"/>
                    </a:lnTo>
                    <a:lnTo>
                      <a:pt x="1113" y="2144"/>
                    </a:lnTo>
                    <a:lnTo>
                      <a:pt x="1194" y="2089"/>
                    </a:lnTo>
                    <a:lnTo>
                      <a:pt x="1248" y="2062"/>
                    </a:lnTo>
                    <a:lnTo>
                      <a:pt x="1438" y="2008"/>
                    </a:lnTo>
                    <a:lnTo>
                      <a:pt x="1519" y="1954"/>
                    </a:lnTo>
                    <a:lnTo>
                      <a:pt x="1547" y="2008"/>
                    </a:lnTo>
                    <a:lnTo>
                      <a:pt x="1601" y="2089"/>
                    </a:lnTo>
                    <a:lnTo>
                      <a:pt x="1655" y="2116"/>
                    </a:lnTo>
                    <a:lnTo>
                      <a:pt x="1682" y="2144"/>
                    </a:lnTo>
                    <a:lnTo>
                      <a:pt x="1791" y="2144"/>
                    </a:lnTo>
                    <a:lnTo>
                      <a:pt x="1845" y="2116"/>
                    </a:lnTo>
                    <a:lnTo>
                      <a:pt x="1872" y="2116"/>
                    </a:lnTo>
                    <a:lnTo>
                      <a:pt x="1899" y="2171"/>
                    </a:lnTo>
                    <a:lnTo>
                      <a:pt x="1926" y="2171"/>
                    </a:lnTo>
                    <a:lnTo>
                      <a:pt x="2116" y="2198"/>
                    </a:lnTo>
                    <a:lnTo>
                      <a:pt x="2170" y="2225"/>
                    </a:lnTo>
                    <a:lnTo>
                      <a:pt x="2225" y="2252"/>
                    </a:lnTo>
                    <a:lnTo>
                      <a:pt x="2279" y="2279"/>
                    </a:lnTo>
                    <a:lnTo>
                      <a:pt x="2279" y="2306"/>
                    </a:lnTo>
                    <a:lnTo>
                      <a:pt x="2306" y="2415"/>
                    </a:lnTo>
                    <a:lnTo>
                      <a:pt x="2306" y="2523"/>
                    </a:lnTo>
                    <a:lnTo>
                      <a:pt x="2306" y="2550"/>
                    </a:lnTo>
                    <a:lnTo>
                      <a:pt x="2333" y="2632"/>
                    </a:lnTo>
                    <a:lnTo>
                      <a:pt x="2360" y="2686"/>
                    </a:lnTo>
                    <a:lnTo>
                      <a:pt x="2387" y="2740"/>
                    </a:lnTo>
                    <a:lnTo>
                      <a:pt x="2387" y="2767"/>
                    </a:lnTo>
                    <a:lnTo>
                      <a:pt x="2387" y="2822"/>
                    </a:lnTo>
                    <a:lnTo>
                      <a:pt x="2360" y="2903"/>
                    </a:lnTo>
                    <a:lnTo>
                      <a:pt x="2387" y="3066"/>
                    </a:lnTo>
                    <a:lnTo>
                      <a:pt x="2496" y="3147"/>
                    </a:lnTo>
                    <a:lnTo>
                      <a:pt x="2631" y="3201"/>
                    </a:lnTo>
                    <a:lnTo>
                      <a:pt x="2740" y="3283"/>
                    </a:lnTo>
                    <a:lnTo>
                      <a:pt x="2794" y="3418"/>
                    </a:lnTo>
                    <a:lnTo>
                      <a:pt x="2740" y="3554"/>
                    </a:lnTo>
                    <a:lnTo>
                      <a:pt x="2686" y="3717"/>
                    </a:lnTo>
                    <a:lnTo>
                      <a:pt x="2631" y="3852"/>
                    </a:lnTo>
                    <a:lnTo>
                      <a:pt x="2659" y="4015"/>
                    </a:lnTo>
                    <a:lnTo>
                      <a:pt x="2713" y="4151"/>
                    </a:lnTo>
                    <a:lnTo>
                      <a:pt x="2930" y="4503"/>
                    </a:lnTo>
                    <a:lnTo>
                      <a:pt x="2984" y="4530"/>
                    </a:lnTo>
                    <a:lnTo>
                      <a:pt x="3228" y="4558"/>
                    </a:lnTo>
                    <a:lnTo>
                      <a:pt x="3310" y="4585"/>
                    </a:lnTo>
                    <a:lnTo>
                      <a:pt x="4015" y="4829"/>
                    </a:lnTo>
                    <a:lnTo>
                      <a:pt x="4178" y="4964"/>
                    </a:lnTo>
                    <a:lnTo>
                      <a:pt x="4232" y="4992"/>
                    </a:lnTo>
                    <a:lnTo>
                      <a:pt x="4395" y="4992"/>
                    </a:lnTo>
                    <a:lnTo>
                      <a:pt x="4449" y="5019"/>
                    </a:lnTo>
                    <a:lnTo>
                      <a:pt x="4503" y="5046"/>
                    </a:lnTo>
                    <a:lnTo>
                      <a:pt x="4530" y="5127"/>
                    </a:lnTo>
                    <a:lnTo>
                      <a:pt x="4557" y="5154"/>
                    </a:lnTo>
                    <a:lnTo>
                      <a:pt x="4639" y="5209"/>
                    </a:lnTo>
                    <a:lnTo>
                      <a:pt x="4666" y="5236"/>
                    </a:lnTo>
                    <a:lnTo>
                      <a:pt x="4693" y="5290"/>
                    </a:lnTo>
                    <a:lnTo>
                      <a:pt x="4693" y="5344"/>
                    </a:lnTo>
                    <a:lnTo>
                      <a:pt x="4747" y="5426"/>
                    </a:lnTo>
                    <a:lnTo>
                      <a:pt x="4801" y="5453"/>
                    </a:lnTo>
                    <a:lnTo>
                      <a:pt x="4856" y="5426"/>
                    </a:lnTo>
                    <a:lnTo>
                      <a:pt x="4883" y="5426"/>
                    </a:lnTo>
                    <a:lnTo>
                      <a:pt x="4910" y="5453"/>
                    </a:lnTo>
                    <a:lnTo>
                      <a:pt x="4937" y="5371"/>
                    </a:lnTo>
                    <a:lnTo>
                      <a:pt x="5018" y="5344"/>
                    </a:lnTo>
                    <a:lnTo>
                      <a:pt x="5208" y="5371"/>
                    </a:lnTo>
                    <a:lnTo>
                      <a:pt x="5235" y="5398"/>
                    </a:lnTo>
                    <a:lnTo>
                      <a:pt x="5235" y="5426"/>
                    </a:lnTo>
                    <a:lnTo>
                      <a:pt x="5262" y="5426"/>
                    </a:lnTo>
                    <a:lnTo>
                      <a:pt x="5317" y="5398"/>
                    </a:lnTo>
                    <a:lnTo>
                      <a:pt x="5344" y="5398"/>
                    </a:lnTo>
                    <a:lnTo>
                      <a:pt x="5371" y="5426"/>
                    </a:lnTo>
                    <a:lnTo>
                      <a:pt x="5425" y="5426"/>
                    </a:lnTo>
                    <a:lnTo>
                      <a:pt x="5452" y="5398"/>
                    </a:lnTo>
                    <a:lnTo>
                      <a:pt x="5479" y="5371"/>
                    </a:lnTo>
                    <a:lnTo>
                      <a:pt x="5534" y="5371"/>
                    </a:lnTo>
                    <a:lnTo>
                      <a:pt x="5507" y="5344"/>
                    </a:lnTo>
                    <a:lnTo>
                      <a:pt x="5479" y="5290"/>
                    </a:lnTo>
                    <a:lnTo>
                      <a:pt x="5507" y="5236"/>
                    </a:lnTo>
                    <a:lnTo>
                      <a:pt x="5507" y="5181"/>
                    </a:lnTo>
                    <a:lnTo>
                      <a:pt x="5479" y="5127"/>
                    </a:lnTo>
                    <a:lnTo>
                      <a:pt x="5425" y="5100"/>
                    </a:lnTo>
                    <a:lnTo>
                      <a:pt x="5371" y="5100"/>
                    </a:lnTo>
                    <a:lnTo>
                      <a:pt x="5344" y="5073"/>
                    </a:lnTo>
                    <a:lnTo>
                      <a:pt x="5344" y="5046"/>
                    </a:lnTo>
                    <a:lnTo>
                      <a:pt x="5290" y="5019"/>
                    </a:lnTo>
                    <a:lnTo>
                      <a:pt x="5262" y="4992"/>
                    </a:lnTo>
                    <a:lnTo>
                      <a:pt x="5181" y="4992"/>
                    </a:lnTo>
                    <a:lnTo>
                      <a:pt x="5073" y="4910"/>
                    </a:lnTo>
                    <a:lnTo>
                      <a:pt x="5018" y="4802"/>
                    </a:lnTo>
                    <a:lnTo>
                      <a:pt x="5045" y="4666"/>
                    </a:lnTo>
                    <a:lnTo>
                      <a:pt x="5262" y="4096"/>
                    </a:lnTo>
                    <a:lnTo>
                      <a:pt x="5425" y="3852"/>
                    </a:lnTo>
                    <a:lnTo>
                      <a:pt x="5479" y="3798"/>
                    </a:lnTo>
                    <a:lnTo>
                      <a:pt x="5534" y="3798"/>
                    </a:lnTo>
                    <a:lnTo>
                      <a:pt x="5588" y="3771"/>
                    </a:lnTo>
                    <a:lnTo>
                      <a:pt x="5696" y="3717"/>
                    </a:lnTo>
                    <a:lnTo>
                      <a:pt x="5778" y="3717"/>
                    </a:lnTo>
                    <a:lnTo>
                      <a:pt x="5805" y="3690"/>
                    </a:lnTo>
                    <a:lnTo>
                      <a:pt x="5805" y="3635"/>
                    </a:lnTo>
                    <a:lnTo>
                      <a:pt x="5588" y="3635"/>
                    </a:lnTo>
                    <a:lnTo>
                      <a:pt x="5534" y="3608"/>
                    </a:lnTo>
                    <a:lnTo>
                      <a:pt x="5290" y="3527"/>
                    </a:lnTo>
                    <a:lnTo>
                      <a:pt x="4856" y="3445"/>
                    </a:lnTo>
                    <a:lnTo>
                      <a:pt x="4476" y="3337"/>
                    </a:lnTo>
                    <a:lnTo>
                      <a:pt x="4449" y="3337"/>
                    </a:lnTo>
                    <a:lnTo>
                      <a:pt x="4395" y="3364"/>
                    </a:lnTo>
                    <a:lnTo>
                      <a:pt x="4313" y="3364"/>
                    </a:lnTo>
                    <a:lnTo>
                      <a:pt x="4232" y="3337"/>
                    </a:lnTo>
                    <a:lnTo>
                      <a:pt x="4178" y="3310"/>
                    </a:lnTo>
                    <a:lnTo>
                      <a:pt x="4069" y="3201"/>
                    </a:lnTo>
                    <a:lnTo>
                      <a:pt x="3961" y="3066"/>
                    </a:lnTo>
                    <a:lnTo>
                      <a:pt x="3879" y="2930"/>
                    </a:lnTo>
                    <a:lnTo>
                      <a:pt x="3662" y="2333"/>
                    </a:lnTo>
                    <a:lnTo>
                      <a:pt x="3527" y="1764"/>
                    </a:lnTo>
                    <a:lnTo>
                      <a:pt x="3527" y="1601"/>
                    </a:lnTo>
                    <a:lnTo>
                      <a:pt x="3581" y="1384"/>
                    </a:lnTo>
                    <a:lnTo>
                      <a:pt x="3581" y="1357"/>
                    </a:lnTo>
                    <a:lnTo>
                      <a:pt x="3581" y="1330"/>
                    </a:lnTo>
                    <a:lnTo>
                      <a:pt x="3391" y="1113"/>
                    </a:lnTo>
                    <a:lnTo>
                      <a:pt x="3391" y="1086"/>
                    </a:lnTo>
                    <a:lnTo>
                      <a:pt x="3418" y="1059"/>
                    </a:lnTo>
                    <a:lnTo>
                      <a:pt x="3418" y="1031"/>
                    </a:lnTo>
                    <a:lnTo>
                      <a:pt x="3391" y="1004"/>
                    </a:lnTo>
                    <a:lnTo>
                      <a:pt x="3337" y="1004"/>
                    </a:lnTo>
                    <a:lnTo>
                      <a:pt x="3310" y="977"/>
                    </a:lnTo>
                    <a:lnTo>
                      <a:pt x="3310" y="950"/>
                    </a:lnTo>
                    <a:lnTo>
                      <a:pt x="3310" y="896"/>
                    </a:lnTo>
                    <a:lnTo>
                      <a:pt x="3282" y="869"/>
                    </a:lnTo>
                    <a:lnTo>
                      <a:pt x="3255" y="842"/>
                    </a:lnTo>
                    <a:lnTo>
                      <a:pt x="3228" y="814"/>
                    </a:lnTo>
                    <a:lnTo>
                      <a:pt x="3228" y="787"/>
                    </a:lnTo>
                    <a:lnTo>
                      <a:pt x="3201" y="733"/>
                    </a:lnTo>
                    <a:lnTo>
                      <a:pt x="3174" y="706"/>
                    </a:lnTo>
                    <a:lnTo>
                      <a:pt x="3147" y="706"/>
                    </a:lnTo>
                    <a:lnTo>
                      <a:pt x="3120" y="679"/>
                    </a:lnTo>
                    <a:lnTo>
                      <a:pt x="3093" y="652"/>
                    </a:lnTo>
                    <a:lnTo>
                      <a:pt x="3093" y="597"/>
                    </a:lnTo>
                    <a:lnTo>
                      <a:pt x="3093" y="462"/>
                    </a:lnTo>
                    <a:lnTo>
                      <a:pt x="3093" y="435"/>
                    </a:lnTo>
                    <a:lnTo>
                      <a:pt x="3120" y="408"/>
                    </a:lnTo>
                    <a:lnTo>
                      <a:pt x="3120" y="353"/>
                    </a:lnTo>
                    <a:lnTo>
                      <a:pt x="3120" y="326"/>
                    </a:lnTo>
                    <a:lnTo>
                      <a:pt x="3093" y="299"/>
                    </a:lnTo>
                    <a:lnTo>
                      <a:pt x="2930" y="191"/>
                    </a:lnTo>
                    <a:lnTo>
                      <a:pt x="2794" y="191"/>
                    </a:lnTo>
                    <a:lnTo>
                      <a:pt x="2767" y="164"/>
                    </a:lnTo>
                    <a:lnTo>
                      <a:pt x="2740" y="109"/>
                    </a:lnTo>
                    <a:lnTo>
                      <a:pt x="2713" y="55"/>
                    </a:lnTo>
                    <a:lnTo>
                      <a:pt x="2686" y="28"/>
                    </a:lnTo>
                    <a:lnTo>
                      <a:pt x="2631" y="28"/>
                    </a:lnTo>
                    <a:lnTo>
                      <a:pt x="255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2872525" y="3553225"/>
                <a:ext cx="5450" cy="6125"/>
              </a:xfrm>
              <a:custGeom>
                <a:rect b="b" l="l" r="r" t="t"/>
                <a:pathLst>
                  <a:path extrusionOk="0" h="245" w="218">
                    <a:moveTo>
                      <a:pt x="27" y="0"/>
                    </a:moveTo>
                    <a:lnTo>
                      <a:pt x="0" y="27"/>
                    </a:lnTo>
                    <a:lnTo>
                      <a:pt x="109" y="109"/>
                    </a:lnTo>
                    <a:lnTo>
                      <a:pt x="136" y="136"/>
                    </a:lnTo>
                    <a:lnTo>
                      <a:pt x="136" y="190"/>
                    </a:lnTo>
                    <a:lnTo>
                      <a:pt x="136" y="217"/>
                    </a:lnTo>
                    <a:lnTo>
                      <a:pt x="163" y="244"/>
                    </a:lnTo>
                    <a:lnTo>
                      <a:pt x="190" y="244"/>
                    </a:lnTo>
                    <a:lnTo>
                      <a:pt x="190" y="217"/>
                    </a:lnTo>
                    <a:lnTo>
                      <a:pt x="217" y="217"/>
                    </a:lnTo>
                    <a:lnTo>
                      <a:pt x="217" y="190"/>
                    </a:lnTo>
                    <a:lnTo>
                      <a:pt x="217" y="163"/>
                    </a:lnTo>
                    <a:lnTo>
                      <a:pt x="217" y="136"/>
                    </a:lnTo>
                    <a:lnTo>
                      <a:pt x="190" y="109"/>
                    </a:lnTo>
                    <a:lnTo>
                      <a:pt x="190" y="81"/>
                    </a:lnTo>
                    <a:lnTo>
                      <a:pt x="190" y="54"/>
                    </a:lnTo>
                    <a:lnTo>
                      <a:pt x="136" y="27"/>
                    </a:lnTo>
                    <a:lnTo>
                      <a:pt x="82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3202750" y="3783075"/>
                <a:ext cx="8850" cy="2075"/>
              </a:xfrm>
              <a:custGeom>
                <a:rect b="b" l="l" r="r" t="t"/>
                <a:pathLst>
                  <a:path extrusionOk="0" h="83" w="354">
                    <a:moveTo>
                      <a:pt x="55" y="1"/>
                    </a:moveTo>
                    <a:lnTo>
                      <a:pt x="1" y="55"/>
                    </a:lnTo>
                    <a:lnTo>
                      <a:pt x="163" y="82"/>
                    </a:lnTo>
                    <a:lnTo>
                      <a:pt x="272" y="82"/>
                    </a:lnTo>
                    <a:lnTo>
                      <a:pt x="35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3943900" y="3357925"/>
                <a:ext cx="10200" cy="5450"/>
              </a:xfrm>
              <a:custGeom>
                <a:rect b="b" l="l" r="r" t="t"/>
                <a:pathLst>
                  <a:path extrusionOk="0" h="218" w="408">
                    <a:moveTo>
                      <a:pt x="137" y="0"/>
                    </a:moveTo>
                    <a:lnTo>
                      <a:pt x="82" y="27"/>
                    </a:lnTo>
                    <a:lnTo>
                      <a:pt x="28" y="82"/>
                    </a:lnTo>
                    <a:lnTo>
                      <a:pt x="1" y="136"/>
                    </a:lnTo>
                    <a:lnTo>
                      <a:pt x="28" y="190"/>
                    </a:lnTo>
                    <a:lnTo>
                      <a:pt x="82" y="217"/>
                    </a:lnTo>
                    <a:lnTo>
                      <a:pt x="109" y="217"/>
                    </a:lnTo>
                    <a:lnTo>
                      <a:pt x="137" y="190"/>
                    </a:lnTo>
                    <a:lnTo>
                      <a:pt x="164" y="190"/>
                    </a:lnTo>
                    <a:lnTo>
                      <a:pt x="218" y="163"/>
                    </a:lnTo>
                    <a:lnTo>
                      <a:pt x="326" y="190"/>
                    </a:lnTo>
                    <a:lnTo>
                      <a:pt x="408" y="190"/>
                    </a:lnTo>
                    <a:lnTo>
                      <a:pt x="408" y="136"/>
                    </a:lnTo>
                    <a:lnTo>
                      <a:pt x="408" y="109"/>
                    </a:lnTo>
                    <a:lnTo>
                      <a:pt x="381" y="82"/>
                    </a:lnTo>
                    <a:lnTo>
                      <a:pt x="326" y="55"/>
                    </a:lnTo>
                    <a:lnTo>
                      <a:pt x="272" y="27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3804900" y="4040075"/>
                <a:ext cx="7475" cy="7500"/>
              </a:xfrm>
              <a:custGeom>
                <a:rect b="b" l="l" r="r" t="t"/>
                <a:pathLst>
                  <a:path extrusionOk="0" h="300" w="299">
                    <a:moveTo>
                      <a:pt x="272" y="1"/>
                    </a:moveTo>
                    <a:lnTo>
                      <a:pt x="82" y="164"/>
                    </a:lnTo>
                    <a:lnTo>
                      <a:pt x="1" y="272"/>
                    </a:lnTo>
                    <a:lnTo>
                      <a:pt x="55" y="299"/>
                    </a:lnTo>
                    <a:lnTo>
                      <a:pt x="109" y="272"/>
                    </a:lnTo>
                    <a:lnTo>
                      <a:pt x="299" y="137"/>
                    </a:lnTo>
                    <a:lnTo>
                      <a:pt x="272" y="137"/>
                    </a:lnTo>
                    <a:lnTo>
                      <a:pt x="245" y="109"/>
                    </a:lnTo>
                    <a:lnTo>
                      <a:pt x="245" y="82"/>
                    </a:lnTo>
                    <a:lnTo>
                      <a:pt x="245" y="55"/>
                    </a:lnTo>
                    <a:lnTo>
                      <a:pt x="272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3757425" y="4217750"/>
                <a:ext cx="30550" cy="14950"/>
              </a:xfrm>
              <a:custGeom>
                <a:rect b="b" l="l" r="r" t="t"/>
                <a:pathLst>
                  <a:path extrusionOk="0" h="598" w="1222">
                    <a:moveTo>
                      <a:pt x="137" y="0"/>
                    </a:moveTo>
                    <a:lnTo>
                      <a:pt x="109" y="27"/>
                    </a:lnTo>
                    <a:lnTo>
                      <a:pt x="137" y="109"/>
                    </a:lnTo>
                    <a:lnTo>
                      <a:pt x="109" y="163"/>
                    </a:lnTo>
                    <a:lnTo>
                      <a:pt x="55" y="190"/>
                    </a:lnTo>
                    <a:lnTo>
                      <a:pt x="28" y="244"/>
                    </a:lnTo>
                    <a:lnTo>
                      <a:pt x="1" y="326"/>
                    </a:lnTo>
                    <a:lnTo>
                      <a:pt x="28" y="353"/>
                    </a:lnTo>
                    <a:lnTo>
                      <a:pt x="218" y="353"/>
                    </a:lnTo>
                    <a:lnTo>
                      <a:pt x="191" y="489"/>
                    </a:lnTo>
                    <a:lnTo>
                      <a:pt x="191" y="516"/>
                    </a:lnTo>
                    <a:lnTo>
                      <a:pt x="245" y="570"/>
                    </a:lnTo>
                    <a:lnTo>
                      <a:pt x="272" y="570"/>
                    </a:lnTo>
                    <a:lnTo>
                      <a:pt x="272" y="597"/>
                    </a:lnTo>
                    <a:lnTo>
                      <a:pt x="299" y="597"/>
                    </a:lnTo>
                    <a:lnTo>
                      <a:pt x="326" y="570"/>
                    </a:lnTo>
                    <a:lnTo>
                      <a:pt x="326" y="543"/>
                    </a:lnTo>
                    <a:lnTo>
                      <a:pt x="299" y="516"/>
                    </a:lnTo>
                    <a:lnTo>
                      <a:pt x="299" y="489"/>
                    </a:lnTo>
                    <a:lnTo>
                      <a:pt x="299" y="461"/>
                    </a:lnTo>
                    <a:lnTo>
                      <a:pt x="299" y="434"/>
                    </a:lnTo>
                    <a:lnTo>
                      <a:pt x="354" y="407"/>
                    </a:lnTo>
                    <a:lnTo>
                      <a:pt x="489" y="489"/>
                    </a:lnTo>
                    <a:lnTo>
                      <a:pt x="571" y="516"/>
                    </a:lnTo>
                    <a:lnTo>
                      <a:pt x="625" y="461"/>
                    </a:lnTo>
                    <a:lnTo>
                      <a:pt x="625" y="434"/>
                    </a:lnTo>
                    <a:lnTo>
                      <a:pt x="598" y="434"/>
                    </a:lnTo>
                    <a:lnTo>
                      <a:pt x="571" y="407"/>
                    </a:lnTo>
                    <a:lnTo>
                      <a:pt x="516" y="380"/>
                    </a:lnTo>
                    <a:lnTo>
                      <a:pt x="489" y="380"/>
                    </a:lnTo>
                    <a:lnTo>
                      <a:pt x="462" y="353"/>
                    </a:lnTo>
                    <a:lnTo>
                      <a:pt x="435" y="326"/>
                    </a:lnTo>
                    <a:lnTo>
                      <a:pt x="462" y="326"/>
                    </a:lnTo>
                    <a:lnTo>
                      <a:pt x="571" y="272"/>
                    </a:lnTo>
                    <a:lnTo>
                      <a:pt x="625" y="272"/>
                    </a:lnTo>
                    <a:lnTo>
                      <a:pt x="652" y="299"/>
                    </a:lnTo>
                    <a:lnTo>
                      <a:pt x="733" y="299"/>
                    </a:lnTo>
                    <a:lnTo>
                      <a:pt x="760" y="272"/>
                    </a:lnTo>
                    <a:lnTo>
                      <a:pt x="787" y="244"/>
                    </a:lnTo>
                    <a:lnTo>
                      <a:pt x="815" y="272"/>
                    </a:lnTo>
                    <a:lnTo>
                      <a:pt x="869" y="299"/>
                    </a:lnTo>
                    <a:lnTo>
                      <a:pt x="923" y="326"/>
                    </a:lnTo>
                    <a:lnTo>
                      <a:pt x="977" y="353"/>
                    </a:lnTo>
                    <a:lnTo>
                      <a:pt x="1167" y="353"/>
                    </a:lnTo>
                    <a:lnTo>
                      <a:pt x="1221" y="326"/>
                    </a:lnTo>
                    <a:lnTo>
                      <a:pt x="1221" y="244"/>
                    </a:lnTo>
                    <a:lnTo>
                      <a:pt x="1167" y="190"/>
                    </a:lnTo>
                    <a:lnTo>
                      <a:pt x="923" y="55"/>
                    </a:lnTo>
                    <a:lnTo>
                      <a:pt x="842" y="27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3677425" y="4236050"/>
                <a:ext cx="10875" cy="10875"/>
              </a:xfrm>
              <a:custGeom>
                <a:rect b="b" l="l" r="r" t="t"/>
                <a:pathLst>
                  <a:path extrusionOk="0" h="435" w="435">
                    <a:moveTo>
                      <a:pt x="163" y="1"/>
                    </a:moveTo>
                    <a:lnTo>
                      <a:pt x="82" y="28"/>
                    </a:lnTo>
                    <a:lnTo>
                      <a:pt x="0" y="109"/>
                    </a:lnTo>
                    <a:lnTo>
                      <a:pt x="0" y="163"/>
                    </a:lnTo>
                    <a:lnTo>
                      <a:pt x="55" y="245"/>
                    </a:lnTo>
                    <a:lnTo>
                      <a:pt x="82" y="326"/>
                    </a:lnTo>
                    <a:lnTo>
                      <a:pt x="190" y="326"/>
                    </a:lnTo>
                    <a:lnTo>
                      <a:pt x="217" y="380"/>
                    </a:lnTo>
                    <a:lnTo>
                      <a:pt x="299" y="408"/>
                    </a:lnTo>
                    <a:lnTo>
                      <a:pt x="353" y="435"/>
                    </a:lnTo>
                    <a:lnTo>
                      <a:pt x="407" y="435"/>
                    </a:lnTo>
                    <a:lnTo>
                      <a:pt x="434" y="353"/>
                    </a:lnTo>
                    <a:lnTo>
                      <a:pt x="434" y="272"/>
                    </a:lnTo>
                    <a:lnTo>
                      <a:pt x="380" y="218"/>
                    </a:lnTo>
                    <a:lnTo>
                      <a:pt x="326" y="136"/>
                    </a:lnTo>
                    <a:lnTo>
                      <a:pt x="299" y="55"/>
                    </a:lnTo>
                    <a:lnTo>
                      <a:pt x="244" y="28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3696400" y="4241475"/>
                <a:ext cx="10875" cy="4775"/>
              </a:xfrm>
              <a:custGeom>
                <a:rect b="b" l="l" r="r" t="t"/>
                <a:pathLst>
                  <a:path extrusionOk="0" h="191" w="435">
                    <a:moveTo>
                      <a:pt x="191" y="1"/>
                    </a:moveTo>
                    <a:lnTo>
                      <a:pt x="164" y="28"/>
                    </a:lnTo>
                    <a:lnTo>
                      <a:pt x="28" y="82"/>
                    </a:lnTo>
                    <a:lnTo>
                      <a:pt x="1" y="109"/>
                    </a:lnTo>
                    <a:lnTo>
                      <a:pt x="1" y="136"/>
                    </a:lnTo>
                    <a:lnTo>
                      <a:pt x="28" y="163"/>
                    </a:lnTo>
                    <a:lnTo>
                      <a:pt x="136" y="163"/>
                    </a:lnTo>
                    <a:lnTo>
                      <a:pt x="435" y="191"/>
                    </a:lnTo>
                    <a:lnTo>
                      <a:pt x="435" y="163"/>
                    </a:lnTo>
                    <a:lnTo>
                      <a:pt x="435" y="109"/>
                    </a:lnTo>
                    <a:lnTo>
                      <a:pt x="435" y="82"/>
                    </a:lnTo>
                    <a:lnTo>
                      <a:pt x="408" y="55"/>
                    </a:lnTo>
                    <a:lnTo>
                      <a:pt x="299" y="55"/>
                    </a:lnTo>
                    <a:lnTo>
                      <a:pt x="218" y="28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3927625" y="3336900"/>
                <a:ext cx="25125" cy="11550"/>
              </a:xfrm>
              <a:custGeom>
                <a:rect b="b" l="l" r="r" t="t"/>
                <a:pathLst>
                  <a:path extrusionOk="0" h="462" w="1005">
                    <a:moveTo>
                      <a:pt x="137" y="1"/>
                    </a:moveTo>
                    <a:lnTo>
                      <a:pt x="82" y="28"/>
                    </a:lnTo>
                    <a:lnTo>
                      <a:pt x="55" y="55"/>
                    </a:lnTo>
                    <a:lnTo>
                      <a:pt x="28" y="82"/>
                    </a:lnTo>
                    <a:lnTo>
                      <a:pt x="1" y="109"/>
                    </a:lnTo>
                    <a:lnTo>
                      <a:pt x="1" y="163"/>
                    </a:lnTo>
                    <a:lnTo>
                      <a:pt x="1" y="190"/>
                    </a:lnTo>
                    <a:lnTo>
                      <a:pt x="28" y="245"/>
                    </a:lnTo>
                    <a:lnTo>
                      <a:pt x="82" y="272"/>
                    </a:lnTo>
                    <a:lnTo>
                      <a:pt x="137" y="299"/>
                    </a:lnTo>
                    <a:lnTo>
                      <a:pt x="191" y="326"/>
                    </a:lnTo>
                    <a:lnTo>
                      <a:pt x="516" y="326"/>
                    </a:lnTo>
                    <a:lnTo>
                      <a:pt x="815" y="435"/>
                    </a:lnTo>
                    <a:lnTo>
                      <a:pt x="950" y="462"/>
                    </a:lnTo>
                    <a:lnTo>
                      <a:pt x="1005" y="407"/>
                    </a:lnTo>
                    <a:lnTo>
                      <a:pt x="1005" y="380"/>
                    </a:lnTo>
                    <a:lnTo>
                      <a:pt x="1005" y="326"/>
                    </a:lnTo>
                    <a:lnTo>
                      <a:pt x="977" y="326"/>
                    </a:lnTo>
                    <a:lnTo>
                      <a:pt x="896" y="299"/>
                    </a:lnTo>
                    <a:lnTo>
                      <a:pt x="815" y="272"/>
                    </a:lnTo>
                    <a:lnTo>
                      <a:pt x="788" y="272"/>
                    </a:lnTo>
                    <a:lnTo>
                      <a:pt x="733" y="245"/>
                    </a:lnTo>
                    <a:lnTo>
                      <a:pt x="652" y="136"/>
                    </a:lnTo>
                    <a:lnTo>
                      <a:pt x="598" y="109"/>
                    </a:lnTo>
                    <a:lnTo>
                      <a:pt x="299" y="82"/>
                    </a:lnTo>
                    <a:lnTo>
                      <a:pt x="272" y="55"/>
                    </a:lnTo>
                    <a:lnTo>
                      <a:pt x="191" y="28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3950025" y="4328950"/>
                <a:ext cx="18325" cy="20375"/>
              </a:xfrm>
              <a:custGeom>
                <a:rect b="b" l="l" r="r" t="t"/>
                <a:pathLst>
                  <a:path extrusionOk="0" h="815" w="733">
                    <a:moveTo>
                      <a:pt x="271" y="1"/>
                    </a:moveTo>
                    <a:lnTo>
                      <a:pt x="217" y="28"/>
                    </a:lnTo>
                    <a:lnTo>
                      <a:pt x="27" y="109"/>
                    </a:lnTo>
                    <a:lnTo>
                      <a:pt x="27" y="136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0" y="380"/>
                    </a:lnTo>
                    <a:lnTo>
                      <a:pt x="27" y="380"/>
                    </a:lnTo>
                    <a:lnTo>
                      <a:pt x="54" y="407"/>
                    </a:lnTo>
                    <a:lnTo>
                      <a:pt x="109" y="462"/>
                    </a:lnTo>
                    <a:lnTo>
                      <a:pt x="109" y="516"/>
                    </a:lnTo>
                    <a:lnTo>
                      <a:pt x="54" y="624"/>
                    </a:lnTo>
                    <a:lnTo>
                      <a:pt x="0" y="679"/>
                    </a:lnTo>
                    <a:lnTo>
                      <a:pt x="0" y="706"/>
                    </a:lnTo>
                    <a:lnTo>
                      <a:pt x="27" y="733"/>
                    </a:lnTo>
                    <a:lnTo>
                      <a:pt x="136" y="814"/>
                    </a:lnTo>
                    <a:lnTo>
                      <a:pt x="244" y="814"/>
                    </a:lnTo>
                    <a:lnTo>
                      <a:pt x="298" y="760"/>
                    </a:lnTo>
                    <a:lnTo>
                      <a:pt x="461" y="380"/>
                    </a:lnTo>
                    <a:lnTo>
                      <a:pt x="543" y="272"/>
                    </a:lnTo>
                    <a:lnTo>
                      <a:pt x="624" y="191"/>
                    </a:lnTo>
                    <a:lnTo>
                      <a:pt x="678" y="163"/>
                    </a:lnTo>
                    <a:lnTo>
                      <a:pt x="705" y="136"/>
                    </a:lnTo>
                    <a:lnTo>
                      <a:pt x="732" y="109"/>
                    </a:lnTo>
                    <a:lnTo>
                      <a:pt x="705" y="82"/>
                    </a:lnTo>
                    <a:lnTo>
                      <a:pt x="678" y="55"/>
                    </a:lnTo>
                    <a:lnTo>
                      <a:pt x="651" y="28"/>
                    </a:lnTo>
                    <a:lnTo>
                      <a:pt x="624" y="28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3825250" y="3911925"/>
                <a:ext cx="27150" cy="71225"/>
              </a:xfrm>
              <a:custGeom>
                <a:rect b="b" l="l" r="r" t="t"/>
                <a:pathLst>
                  <a:path extrusionOk="0" h="2849" w="1086">
                    <a:moveTo>
                      <a:pt x="841" y="1"/>
                    </a:moveTo>
                    <a:lnTo>
                      <a:pt x="814" y="28"/>
                    </a:lnTo>
                    <a:lnTo>
                      <a:pt x="787" y="55"/>
                    </a:lnTo>
                    <a:lnTo>
                      <a:pt x="733" y="82"/>
                    </a:lnTo>
                    <a:lnTo>
                      <a:pt x="543" y="245"/>
                    </a:lnTo>
                    <a:lnTo>
                      <a:pt x="489" y="272"/>
                    </a:lnTo>
                    <a:lnTo>
                      <a:pt x="380" y="326"/>
                    </a:lnTo>
                    <a:lnTo>
                      <a:pt x="353" y="353"/>
                    </a:lnTo>
                    <a:lnTo>
                      <a:pt x="353" y="380"/>
                    </a:lnTo>
                    <a:lnTo>
                      <a:pt x="299" y="597"/>
                    </a:lnTo>
                    <a:lnTo>
                      <a:pt x="136" y="868"/>
                    </a:lnTo>
                    <a:lnTo>
                      <a:pt x="109" y="923"/>
                    </a:lnTo>
                    <a:lnTo>
                      <a:pt x="109" y="1167"/>
                    </a:lnTo>
                    <a:lnTo>
                      <a:pt x="0" y="1384"/>
                    </a:lnTo>
                    <a:lnTo>
                      <a:pt x="0" y="1438"/>
                    </a:lnTo>
                    <a:lnTo>
                      <a:pt x="27" y="1709"/>
                    </a:lnTo>
                    <a:lnTo>
                      <a:pt x="55" y="1764"/>
                    </a:lnTo>
                    <a:lnTo>
                      <a:pt x="109" y="1845"/>
                    </a:lnTo>
                    <a:lnTo>
                      <a:pt x="190" y="1899"/>
                    </a:lnTo>
                    <a:lnTo>
                      <a:pt x="217" y="1953"/>
                    </a:lnTo>
                    <a:lnTo>
                      <a:pt x="217" y="2035"/>
                    </a:lnTo>
                    <a:lnTo>
                      <a:pt x="190" y="2252"/>
                    </a:lnTo>
                    <a:lnTo>
                      <a:pt x="190" y="2306"/>
                    </a:lnTo>
                    <a:lnTo>
                      <a:pt x="217" y="2333"/>
                    </a:lnTo>
                    <a:lnTo>
                      <a:pt x="272" y="2387"/>
                    </a:lnTo>
                    <a:lnTo>
                      <a:pt x="272" y="2415"/>
                    </a:lnTo>
                    <a:lnTo>
                      <a:pt x="244" y="2442"/>
                    </a:lnTo>
                    <a:lnTo>
                      <a:pt x="217" y="2469"/>
                    </a:lnTo>
                    <a:lnTo>
                      <a:pt x="163" y="2469"/>
                    </a:lnTo>
                    <a:lnTo>
                      <a:pt x="163" y="2550"/>
                    </a:lnTo>
                    <a:lnTo>
                      <a:pt x="136" y="2632"/>
                    </a:lnTo>
                    <a:lnTo>
                      <a:pt x="136" y="2686"/>
                    </a:lnTo>
                    <a:lnTo>
                      <a:pt x="163" y="2767"/>
                    </a:lnTo>
                    <a:lnTo>
                      <a:pt x="190" y="2740"/>
                    </a:lnTo>
                    <a:lnTo>
                      <a:pt x="244" y="2767"/>
                    </a:lnTo>
                    <a:lnTo>
                      <a:pt x="272" y="2794"/>
                    </a:lnTo>
                    <a:lnTo>
                      <a:pt x="272" y="2849"/>
                    </a:lnTo>
                    <a:lnTo>
                      <a:pt x="299" y="2821"/>
                    </a:lnTo>
                    <a:lnTo>
                      <a:pt x="353" y="2740"/>
                    </a:lnTo>
                    <a:lnTo>
                      <a:pt x="380" y="2740"/>
                    </a:lnTo>
                    <a:lnTo>
                      <a:pt x="461" y="2713"/>
                    </a:lnTo>
                    <a:lnTo>
                      <a:pt x="489" y="2686"/>
                    </a:lnTo>
                    <a:lnTo>
                      <a:pt x="543" y="2632"/>
                    </a:lnTo>
                    <a:lnTo>
                      <a:pt x="570" y="2604"/>
                    </a:lnTo>
                    <a:lnTo>
                      <a:pt x="570" y="2577"/>
                    </a:lnTo>
                    <a:lnTo>
                      <a:pt x="624" y="2550"/>
                    </a:lnTo>
                    <a:lnTo>
                      <a:pt x="651" y="2550"/>
                    </a:lnTo>
                    <a:lnTo>
                      <a:pt x="651" y="2523"/>
                    </a:lnTo>
                    <a:lnTo>
                      <a:pt x="651" y="2496"/>
                    </a:lnTo>
                    <a:lnTo>
                      <a:pt x="678" y="2469"/>
                    </a:lnTo>
                    <a:lnTo>
                      <a:pt x="678" y="2442"/>
                    </a:lnTo>
                    <a:lnTo>
                      <a:pt x="706" y="2415"/>
                    </a:lnTo>
                    <a:lnTo>
                      <a:pt x="841" y="2415"/>
                    </a:lnTo>
                    <a:lnTo>
                      <a:pt x="841" y="2387"/>
                    </a:lnTo>
                    <a:lnTo>
                      <a:pt x="868" y="2360"/>
                    </a:lnTo>
                    <a:lnTo>
                      <a:pt x="895" y="2333"/>
                    </a:lnTo>
                    <a:lnTo>
                      <a:pt x="923" y="2306"/>
                    </a:lnTo>
                    <a:lnTo>
                      <a:pt x="1004" y="2306"/>
                    </a:lnTo>
                    <a:lnTo>
                      <a:pt x="1004" y="2279"/>
                    </a:lnTo>
                    <a:lnTo>
                      <a:pt x="1004" y="2225"/>
                    </a:lnTo>
                    <a:lnTo>
                      <a:pt x="950" y="2143"/>
                    </a:lnTo>
                    <a:lnTo>
                      <a:pt x="950" y="2089"/>
                    </a:lnTo>
                    <a:lnTo>
                      <a:pt x="950" y="2008"/>
                    </a:lnTo>
                    <a:lnTo>
                      <a:pt x="977" y="1953"/>
                    </a:lnTo>
                    <a:lnTo>
                      <a:pt x="1004" y="1899"/>
                    </a:lnTo>
                    <a:lnTo>
                      <a:pt x="1058" y="1818"/>
                    </a:lnTo>
                    <a:lnTo>
                      <a:pt x="1085" y="1791"/>
                    </a:lnTo>
                    <a:lnTo>
                      <a:pt x="1085" y="1736"/>
                    </a:lnTo>
                    <a:lnTo>
                      <a:pt x="1058" y="1736"/>
                    </a:lnTo>
                    <a:lnTo>
                      <a:pt x="1004" y="1709"/>
                    </a:lnTo>
                    <a:lnTo>
                      <a:pt x="1004" y="1682"/>
                    </a:lnTo>
                    <a:lnTo>
                      <a:pt x="1004" y="1547"/>
                    </a:lnTo>
                    <a:lnTo>
                      <a:pt x="977" y="1519"/>
                    </a:lnTo>
                    <a:lnTo>
                      <a:pt x="977" y="1438"/>
                    </a:lnTo>
                    <a:lnTo>
                      <a:pt x="977" y="1275"/>
                    </a:lnTo>
                    <a:lnTo>
                      <a:pt x="977" y="1221"/>
                    </a:lnTo>
                    <a:lnTo>
                      <a:pt x="950" y="1167"/>
                    </a:lnTo>
                    <a:lnTo>
                      <a:pt x="923" y="1113"/>
                    </a:lnTo>
                    <a:lnTo>
                      <a:pt x="895" y="1058"/>
                    </a:lnTo>
                    <a:lnTo>
                      <a:pt x="895" y="977"/>
                    </a:lnTo>
                    <a:lnTo>
                      <a:pt x="1058" y="923"/>
                    </a:lnTo>
                    <a:lnTo>
                      <a:pt x="1031" y="868"/>
                    </a:lnTo>
                    <a:lnTo>
                      <a:pt x="1004" y="814"/>
                    </a:lnTo>
                    <a:lnTo>
                      <a:pt x="950" y="760"/>
                    </a:lnTo>
                    <a:lnTo>
                      <a:pt x="841" y="624"/>
                    </a:lnTo>
                    <a:lnTo>
                      <a:pt x="841" y="489"/>
                    </a:lnTo>
                    <a:lnTo>
                      <a:pt x="868" y="163"/>
                    </a:lnTo>
                    <a:lnTo>
                      <a:pt x="895" y="109"/>
                    </a:lnTo>
                    <a:lnTo>
                      <a:pt x="895" y="82"/>
                    </a:lnTo>
                    <a:lnTo>
                      <a:pt x="895" y="28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3851700" y="3924800"/>
                <a:ext cx="9500" cy="22400"/>
              </a:xfrm>
              <a:custGeom>
                <a:rect b="b" l="l" r="r" t="t"/>
                <a:pathLst>
                  <a:path extrusionOk="0" h="896" w="380">
                    <a:moveTo>
                      <a:pt x="271" y="1"/>
                    </a:moveTo>
                    <a:lnTo>
                      <a:pt x="244" y="55"/>
                    </a:lnTo>
                    <a:lnTo>
                      <a:pt x="244" y="109"/>
                    </a:lnTo>
                    <a:lnTo>
                      <a:pt x="136" y="191"/>
                    </a:lnTo>
                    <a:lnTo>
                      <a:pt x="109" y="218"/>
                    </a:lnTo>
                    <a:lnTo>
                      <a:pt x="109" y="299"/>
                    </a:lnTo>
                    <a:lnTo>
                      <a:pt x="27" y="462"/>
                    </a:lnTo>
                    <a:lnTo>
                      <a:pt x="0" y="543"/>
                    </a:lnTo>
                    <a:lnTo>
                      <a:pt x="0" y="598"/>
                    </a:lnTo>
                    <a:lnTo>
                      <a:pt x="27" y="625"/>
                    </a:lnTo>
                    <a:lnTo>
                      <a:pt x="163" y="842"/>
                    </a:lnTo>
                    <a:lnTo>
                      <a:pt x="217" y="896"/>
                    </a:lnTo>
                    <a:lnTo>
                      <a:pt x="244" y="869"/>
                    </a:lnTo>
                    <a:lnTo>
                      <a:pt x="244" y="815"/>
                    </a:lnTo>
                    <a:lnTo>
                      <a:pt x="271" y="679"/>
                    </a:lnTo>
                    <a:lnTo>
                      <a:pt x="298" y="489"/>
                    </a:lnTo>
                    <a:lnTo>
                      <a:pt x="353" y="245"/>
                    </a:lnTo>
                    <a:lnTo>
                      <a:pt x="380" y="109"/>
                    </a:lnTo>
                    <a:lnTo>
                      <a:pt x="326" y="28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3248850" y="3739000"/>
                <a:ext cx="4100" cy="4775"/>
              </a:xfrm>
              <a:custGeom>
                <a:rect b="b" l="l" r="r" t="t"/>
                <a:pathLst>
                  <a:path extrusionOk="0" h="191" w="164">
                    <a:moveTo>
                      <a:pt x="82" y="1"/>
                    </a:moveTo>
                    <a:lnTo>
                      <a:pt x="1" y="55"/>
                    </a:lnTo>
                    <a:lnTo>
                      <a:pt x="1" y="82"/>
                    </a:lnTo>
                    <a:lnTo>
                      <a:pt x="1" y="109"/>
                    </a:lnTo>
                    <a:lnTo>
                      <a:pt x="1" y="164"/>
                    </a:lnTo>
                    <a:lnTo>
                      <a:pt x="1" y="191"/>
                    </a:lnTo>
                    <a:lnTo>
                      <a:pt x="55" y="164"/>
                    </a:lnTo>
                    <a:lnTo>
                      <a:pt x="82" y="164"/>
                    </a:lnTo>
                    <a:lnTo>
                      <a:pt x="109" y="137"/>
                    </a:lnTo>
                    <a:lnTo>
                      <a:pt x="137" y="109"/>
                    </a:lnTo>
                    <a:lnTo>
                      <a:pt x="164" y="55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3238700" y="3745800"/>
                <a:ext cx="6800" cy="5450"/>
              </a:xfrm>
              <a:custGeom>
                <a:rect b="b" l="l" r="r" t="t"/>
                <a:pathLst>
                  <a:path extrusionOk="0" h="218" w="272">
                    <a:moveTo>
                      <a:pt x="217" y="0"/>
                    </a:moveTo>
                    <a:lnTo>
                      <a:pt x="136" y="82"/>
                    </a:lnTo>
                    <a:lnTo>
                      <a:pt x="54" y="82"/>
                    </a:lnTo>
                    <a:lnTo>
                      <a:pt x="27" y="109"/>
                    </a:lnTo>
                    <a:lnTo>
                      <a:pt x="0" y="136"/>
                    </a:lnTo>
                    <a:lnTo>
                      <a:pt x="0" y="163"/>
                    </a:lnTo>
                    <a:lnTo>
                      <a:pt x="82" y="163"/>
                    </a:lnTo>
                    <a:lnTo>
                      <a:pt x="82" y="136"/>
                    </a:lnTo>
                    <a:lnTo>
                      <a:pt x="109" y="163"/>
                    </a:lnTo>
                    <a:lnTo>
                      <a:pt x="109" y="190"/>
                    </a:lnTo>
                    <a:lnTo>
                      <a:pt x="136" y="217"/>
                    </a:lnTo>
                    <a:lnTo>
                      <a:pt x="136" y="190"/>
                    </a:lnTo>
                    <a:lnTo>
                      <a:pt x="244" y="82"/>
                    </a:lnTo>
                    <a:lnTo>
                      <a:pt x="271" y="54"/>
                    </a:lnTo>
                    <a:lnTo>
                      <a:pt x="244" y="2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3212250" y="3769525"/>
                <a:ext cx="14950" cy="10875"/>
              </a:xfrm>
              <a:custGeom>
                <a:rect b="b" l="l" r="r" t="t"/>
                <a:pathLst>
                  <a:path extrusionOk="0" h="435" w="598">
                    <a:moveTo>
                      <a:pt x="353" y="1"/>
                    </a:moveTo>
                    <a:lnTo>
                      <a:pt x="326" y="28"/>
                    </a:lnTo>
                    <a:lnTo>
                      <a:pt x="299" y="28"/>
                    </a:lnTo>
                    <a:lnTo>
                      <a:pt x="136" y="82"/>
                    </a:lnTo>
                    <a:lnTo>
                      <a:pt x="55" y="109"/>
                    </a:lnTo>
                    <a:lnTo>
                      <a:pt x="0" y="163"/>
                    </a:lnTo>
                    <a:lnTo>
                      <a:pt x="136" y="163"/>
                    </a:lnTo>
                    <a:lnTo>
                      <a:pt x="136" y="218"/>
                    </a:lnTo>
                    <a:lnTo>
                      <a:pt x="136" y="245"/>
                    </a:lnTo>
                    <a:lnTo>
                      <a:pt x="136" y="272"/>
                    </a:lnTo>
                    <a:lnTo>
                      <a:pt x="109" y="299"/>
                    </a:lnTo>
                    <a:lnTo>
                      <a:pt x="109" y="326"/>
                    </a:lnTo>
                    <a:lnTo>
                      <a:pt x="109" y="380"/>
                    </a:lnTo>
                    <a:lnTo>
                      <a:pt x="136" y="407"/>
                    </a:lnTo>
                    <a:lnTo>
                      <a:pt x="136" y="434"/>
                    </a:lnTo>
                    <a:lnTo>
                      <a:pt x="272" y="434"/>
                    </a:lnTo>
                    <a:lnTo>
                      <a:pt x="489" y="353"/>
                    </a:lnTo>
                    <a:lnTo>
                      <a:pt x="543" y="326"/>
                    </a:lnTo>
                    <a:lnTo>
                      <a:pt x="570" y="299"/>
                    </a:lnTo>
                    <a:lnTo>
                      <a:pt x="597" y="245"/>
                    </a:lnTo>
                    <a:lnTo>
                      <a:pt x="597" y="190"/>
                    </a:lnTo>
                    <a:lnTo>
                      <a:pt x="597" y="136"/>
                    </a:lnTo>
                    <a:lnTo>
                      <a:pt x="570" y="109"/>
                    </a:lnTo>
                    <a:lnTo>
                      <a:pt x="461" y="28"/>
                    </a:lnTo>
                    <a:lnTo>
                      <a:pt x="434" y="28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3543825" y="4220450"/>
                <a:ext cx="121425" cy="32575"/>
              </a:xfrm>
              <a:custGeom>
                <a:rect b="b" l="l" r="r" t="t"/>
                <a:pathLst>
                  <a:path extrusionOk="0" h="1303" w="4857">
                    <a:moveTo>
                      <a:pt x="4178" y="1"/>
                    </a:moveTo>
                    <a:lnTo>
                      <a:pt x="3717" y="55"/>
                    </a:lnTo>
                    <a:lnTo>
                      <a:pt x="3310" y="55"/>
                    </a:lnTo>
                    <a:lnTo>
                      <a:pt x="2822" y="109"/>
                    </a:lnTo>
                    <a:lnTo>
                      <a:pt x="2551" y="55"/>
                    </a:lnTo>
                    <a:lnTo>
                      <a:pt x="1954" y="82"/>
                    </a:lnTo>
                    <a:lnTo>
                      <a:pt x="1520" y="109"/>
                    </a:lnTo>
                    <a:lnTo>
                      <a:pt x="1249" y="55"/>
                    </a:lnTo>
                    <a:lnTo>
                      <a:pt x="977" y="82"/>
                    </a:lnTo>
                    <a:lnTo>
                      <a:pt x="733" y="82"/>
                    </a:lnTo>
                    <a:lnTo>
                      <a:pt x="598" y="109"/>
                    </a:lnTo>
                    <a:lnTo>
                      <a:pt x="489" y="136"/>
                    </a:lnTo>
                    <a:lnTo>
                      <a:pt x="489" y="191"/>
                    </a:lnTo>
                    <a:lnTo>
                      <a:pt x="326" y="408"/>
                    </a:lnTo>
                    <a:lnTo>
                      <a:pt x="218" y="489"/>
                    </a:lnTo>
                    <a:lnTo>
                      <a:pt x="137" y="543"/>
                    </a:lnTo>
                    <a:lnTo>
                      <a:pt x="55" y="570"/>
                    </a:lnTo>
                    <a:lnTo>
                      <a:pt x="28" y="570"/>
                    </a:lnTo>
                    <a:lnTo>
                      <a:pt x="1" y="598"/>
                    </a:lnTo>
                    <a:lnTo>
                      <a:pt x="1" y="652"/>
                    </a:lnTo>
                    <a:lnTo>
                      <a:pt x="1" y="706"/>
                    </a:lnTo>
                    <a:lnTo>
                      <a:pt x="28" y="760"/>
                    </a:lnTo>
                    <a:lnTo>
                      <a:pt x="55" y="787"/>
                    </a:lnTo>
                    <a:lnTo>
                      <a:pt x="82" y="733"/>
                    </a:lnTo>
                    <a:lnTo>
                      <a:pt x="109" y="760"/>
                    </a:lnTo>
                    <a:lnTo>
                      <a:pt x="82" y="815"/>
                    </a:lnTo>
                    <a:lnTo>
                      <a:pt x="82" y="842"/>
                    </a:lnTo>
                    <a:lnTo>
                      <a:pt x="82" y="950"/>
                    </a:lnTo>
                    <a:lnTo>
                      <a:pt x="109" y="1004"/>
                    </a:lnTo>
                    <a:lnTo>
                      <a:pt x="408" y="1004"/>
                    </a:lnTo>
                    <a:lnTo>
                      <a:pt x="1466" y="1249"/>
                    </a:lnTo>
                    <a:lnTo>
                      <a:pt x="1520" y="1221"/>
                    </a:lnTo>
                    <a:lnTo>
                      <a:pt x="1547" y="1194"/>
                    </a:lnTo>
                    <a:lnTo>
                      <a:pt x="1493" y="1140"/>
                    </a:lnTo>
                    <a:lnTo>
                      <a:pt x="1438" y="1113"/>
                    </a:lnTo>
                    <a:lnTo>
                      <a:pt x="1384" y="1059"/>
                    </a:lnTo>
                    <a:lnTo>
                      <a:pt x="1411" y="1032"/>
                    </a:lnTo>
                    <a:lnTo>
                      <a:pt x="1411" y="977"/>
                    </a:lnTo>
                    <a:lnTo>
                      <a:pt x="1411" y="923"/>
                    </a:lnTo>
                    <a:lnTo>
                      <a:pt x="1438" y="923"/>
                    </a:lnTo>
                    <a:lnTo>
                      <a:pt x="1520" y="950"/>
                    </a:lnTo>
                    <a:lnTo>
                      <a:pt x="1574" y="977"/>
                    </a:lnTo>
                    <a:lnTo>
                      <a:pt x="1574" y="1004"/>
                    </a:lnTo>
                    <a:lnTo>
                      <a:pt x="1520" y="1004"/>
                    </a:lnTo>
                    <a:lnTo>
                      <a:pt x="1520" y="1032"/>
                    </a:lnTo>
                    <a:lnTo>
                      <a:pt x="1547" y="1059"/>
                    </a:lnTo>
                    <a:lnTo>
                      <a:pt x="1574" y="1086"/>
                    </a:lnTo>
                    <a:lnTo>
                      <a:pt x="1601" y="1194"/>
                    </a:lnTo>
                    <a:lnTo>
                      <a:pt x="1655" y="1221"/>
                    </a:lnTo>
                    <a:lnTo>
                      <a:pt x="1818" y="1167"/>
                    </a:lnTo>
                    <a:lnTo>
                      <a:pt x="1872" y="1167"/>
                    </a:lnTo>
                    <a:lnTo>
                      <a:pt x="1954" y="1194"/>
                    </a:lnTo>
                    <a:lnTo>
                      <a:pt x="2469" y="1221"/>
                    </a:lnTo>
                    <a:lnTo>
                      <a:pt x="2632" y="1221"/>
                    </a:lnTo>
                    <a:lnTo>
                      <a:pt x="2713" y="1249"/>
                    </a:lnTo>
                    <a:lnTo>
                      <a:pt x="2740" y="1276"/>
                    </a:lnTo>
                    <a:lnTo>
                      <a:pt x="2768" y="1303"/>
                    </a:lnTo>
                    <a:lnTo>
                      <a:pt x="2849" y="1276"/>
                    </a:lnTo>
                    <a:lnTo>
                      <a:pt x="2903" y="1249"/>
                    </a:lnTo>
                    <a:lnTo>
                      <a:pt x="2930" y="1167"/>
                    </a:lnTo>
                    <a:lnTo>
                      <a:pt x="2957" y="1113"/>
                    </a:lnTo>
                    <a:lnTo>
                      <a:pt x="2957" y="1059"/>
                    </a:lnTo>
                    <a:lnTo>
                      <a:pt x="2985" y="1032"/>
                    </a:lnTo>
                    <a:lnTo>
                      <a:pt x="3012" y="977"/>
                    </a:lnTo>
                    <a:lnTo>
                      <a:pt x="3039" y="923"/>
                    </a:lnTo>
                    <a:lnTo>
                      <a:pt x="3093" y="896"/>
                    </a:lnTo>
                    <a:lnTo>
                      <a:pt x="3229" y="896"/>
                    </a:lnTo>
                    <a:lnTo>
                      <a:pt x="3283" y="815"/>
                    </a:lnTo>
                    <a:lnTo>
                      <a:pt x="3364" y="842"/>
                    </a:lnTo>
                    <a:lnTo>
                      <a:pt x="3418" y="842"/>
                    </a:lnTo>
                    <a:lnTo>
                      <a:pt x="3663" y="869"/>
                    </a:lnTo>
                    <a:lnTo>
                      <a:pt x="3852" y="896"/>
                    </a:lnTo>
                    <a:lnTo>
                      <a:pt x="3988" y="896"/>
                    </a:lnTo>
                    <a:lnTo>
                      <a:pt x="4069" y="869"/>
                    </a:lnTo>
                    <a:lnTo>
                      <a:pt x="4069" y="815"/>
                    </a:lnTo>
                    <a:lnTo>
                      <a:pt x="4042" y="787"/>
                    </a:lnTo>
                    <a:lnTo>
                      <a:pt x="3988" y="787"/>
                    </a:lnTo>
                    <a:lnTo>
                      <a:pt x="4069" y="652"/>
                    </a:lnTo>
                    <a:lnTo>
                      <a:pt x="4124" y="625"/>
                    </a:lnTo>
                    <a:lnTo>
                      <a:pt x="4205" y="625"/>
                    </a:lnTo>
                    <a:lnTo>
                      <a:pt x="4286" y="598"/>
                    </a:lnTo>
                    <a:lnTo>
                      <a:pt x="4368" y="516"/>
                    </a:lnTo>
                    <a:lnTo>
                      <a:pt x="4585" y="489"/>
                    </a:lnTo>
                    <a:lnTo>
                      <a:pt x="4748" y="408"/>
                    </a:lnTo>
                    <a:lnTo>
                      <a:pt x="4856" y="381"/>
                    </a:lnTo>
                    <a:lnTo>
                      <a:pt x="4802" y="272"/>
                    </a:lnTo>
                    <a:lnTo>
                      <a:pt x="4748" y="218"/>
                    </a:lnTo>
                    <a:lnTo>
                      <a:pt x="4639" y="191"/>
                    </a:lnTo>
                    <a:lnTo>
                      <a:pt x="4585" y="164"/>
                    </a:lnTo>
                    <a:lnTo>
                      <a:pt x="4531" y="109"/>
                    </a:lnTo>
                    <a:lnTo>
                      <a:pt x="4449" y="82"/>
                    </a:lnTo>
                    <a:lnTo>
                      <a:pt x="4395" y="28"/>
                    </a:lnTo>
                    <a:lnTo>
                      <a:pt x="431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3534350" y="4123500"/>
                <a:ext cx="12900" cy="10875"/>
              </a:xfrm>
              <a:custGeom>
                <a:rect b="b" l="l" r="r" t="t"/>
                <a:pathLst>
                  <a:path extrusionOk="0" h="435" w="516">
                    <a:moveTo>
                      <a:pt x="380" y="0"/>
                    </a:moveTo>
                    <a:lnTo>
                      <a:pt x="326" y="27"/>
                    </a:lnTo>
                    <a:lnTo>
                      <a:pt x="299" y="27"/>
                    </a:lnTo>
                    <a:lnTo>
                      <a:pt x="244" y="54"/>
                    </a:lnTo>
                    <a:lnTo>
                      <a:pt x="217" y="27"/>
                    </a:lnTo>
                    <a:lnTo>
                      <a:pt x="136" y="109"/>
                    </a:lnTo>
                    <a:lnTo>
                      <a:pt x="109" y="136"/>
                    </a:lnTo>
                    <a:lnTo>
                      <a:pt x="27" y="217"/>
                    </a:lnTo>
                    <a:lnTo>
                      <a:pt x="0" y="244"/>
                    </a:lnTo>
                    <a:lnTo>
                      <a:pt x="27" y="326"/>
                    </a:lnTo>
                    <a:lnTo>
                      <a:pt x="27" y="380"/>
                    </a:lnTo>
                    <a:lnTo>
                      <a:pt x="54" y="407"/>
                    </a:lnTo>
                    <a:lnTo>
                      <a:pt x="163" y="434"/>
                    </a:lnTo>
                    <a:lnTo>
                      <a:pt x="217" y="380"/>
                    </a:lnTo>
                    <a:lnTo>
                      <a:pt x="244" y="380"/>
                    </a:lnTo>
                    <a:lnTo>
                      <a:pt x="244" y="407"/>
                    </a:lnTo>
                    <a:lnTo>
                      <a:pt x="271" y="434"/>
                    </a:lnTo>
                    <a:lnTo>
                      <a:pt x="380" y="434"/>
                    </a:lnTo>
                    <a:lnTo>
                      <a:pt x="461" y="407"/>
                    </a:lnTo>
                    <a:lnTo>
                      <a:pt x="488" y="353"/>
                    </a:lnTo>
                    <a:lnTo>
                      <a:pt x="516" y="298"/>
                    </a:lnTo>
                    <a:lnTo>
                      <a:pt x="516" y="217"/>
                    </a:lnTo>
                    <a:lnTo>
                      <a:pt x="516" y="136"/>
                    </a:lnTo>
                    <a:lnTo>
                      <a:pt x="488" y="82"/>
                    </a:lnTo>
                    <a:lnTo>
                      <a:pt x="434" y="54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3265825" y="3722050"/>
                <a:ext cx="30525" cy="27825"/>
              </a:xfrm>
              <a:custGeom>
                <a:rect b="b" l="l" r="r" t="t"/>
                <a:pathLst>
                  <a:path extrusionOk="0" h="1113" w="1221">
                    <a:moveTo>
                      <a:pt x="543" y="1"/>
                    </a:moveTo>
                    <a:lnTo>
                      <a:pt x="461" y="55"/>
                    </a:lnTo>
                    <a:lnTo>
                      <a:pt x="353" y="55"/>
                    </a:lnTo>
                    <a:lnTo>
                      <a:pt x="244" y="28"/>
                    </a:lnTo>
                    <a:lnTo>
                      <a:pt x="190" y="28"/>
                    </a:lnTo>
                    <a:lnTo>
                      <a:pt x="136" y="55"/>
                    </a:lnTo>
                    <a:lnTo>
                      <a:pt x="109" y="109"/>
                    </a:lnTo>
                    <a:lnTo>
                      <a:pt x="81" y="679"/>
                    </a:lnTo>
                    <a:lnTo>
                      <a:pt x="0" y="869"/>
                    </a:lnTo>
                    <a:lnTo>
                      <a:pt x="0" y="950"/>
                    </a:lnTo>
                    <a:lnTo>
                      <a:pt x="27" y="1004"/>
                    </a:lnTo>
                    <a:lnTo>
                      <a:pt x="81" y="1059"/>
                    </a:lnTo>
                    <a:lnTo>
                      <a:pt x="163" y="1086"/>
                    </a:lnTo>
                    <a:lnTo>
                      <a:pt x="190" y="1113"/>
                    </a:lnTo>
                    <a:lnTo>
                      <a:pt x="271" y="1086"/>
                    </a:lnTo>
                    <a:lnTo>
                      <a:pt x="380" y="977"/>
                    </a:lnTo>
                    <a:lnTo>
                      <a:pt x="515" y="923"/>
                    </a:lnTo>
                    <a:lnTo>
                      <a:pt x="624" y="869"/>
                    </a:lnTo>
                    <a:lnTo>
                      <a:pt x="868" y="760"/>
                    </a:lnTo>
                    <a:lnTo>
                      <a:pt x="895" y="760"/>
                    </a:lnTo>
                    <a:lnTo>
                      <a:pt x="949" y="733"/>
                    </a:lnTo>
                    <a:lnTo>
                      <a:pt x="1112" y="625"/>
                    </a:lnTo>
                    <a:lnTo>
                      <a:pt x="1166" y="598"/>
                    </a:lnTo>
                    <a:lnTo>
                      <a:pt x="1221" y="570"/>
                    </a:lnTo>
                    <a:lnTo>
                      <a:pt x="1221" y="543"/>
                    </a:lnTo>
                    <a:lnTo>
                      <a:pt x="1221" y="516"/>
                    </a:lnTo>
                    <a:lnTo>
                      <a:pt x="1194" y="489"/>
                    </a:lnTo>
                    <a:lnTo>
                      <a:pt x="1166" y="462"/>
                    </a:lnTo>
                    <a:lnTo>
                      <a:pt x="1139" y="435"/>
                    </a:lnTo>
                    <a:lnTo>
                      <a:pt x="1139" y="218"/>
                    </a:lnTo>
                    <a:lnTo>
                      <a:pt x="1112" y="136"/>
                    </a:lnTo>
                    <a:lnTo>
                      <a:pt x="1085" y="82"/>
                    </a:lnTo>
                    <a:lnTo>
                      <a:pt x="1031" y="55"/>
                    </a:lnTo>
                    <a:lnTo>
                      <a:pt x="922" y="55"/>
                    </a:lnTo>
                    <a:lnTo>
                      <a:pt x="895" y="82"/>
                    </a:lnTo>
                    <a:lnTo>
                      <a:pt x="868" y="109"/>
                    </a:lnTo>
                    <a:lnTo>
                      <a:pt x="814" y="109"/>
                    </a:lnTo>
                    <a:lnTo>
                      <a:pt x="732" y="8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4424000" y="3787825"/>
                <a:ext cx="7500" cy="12925"/>
              </a:xfrm>
              <a:custGeom>
                <a:rect b="b" l="l" r="r" t="t"/>
                <a:pathLst>
                  <a:path extrusionOk="0" h="517" w="300">
                    <a:moveTo>
                      <a:pt x="82" y="1"/>
                    </a:moveTo>
                    <a:lnTo>
                      <a:pt x="82" y="55"/>
                    </a:lnTo>
                    <a:lnTo>
                      <a:pt x="82" y="109"/>
                    </a:lnTo>
                    <a:lnTo>
                      <a:pt x="28" y="218"/>
                    </a:lnTo>
                    <a:lnTo>
                      <a:pt x="1" y="299"/>
                    </a:lnTo>
                    <a:lnTo>
                      <a:pt x="1" y="462"/>
                    </a:lnTo>
                    <a:lnTo>
                      <a:pt x="28" y="516"/>
                    </a:lnTo>
                    <a:lnTo>
                      <a:pt x="55" y="516"/>
                    </a:lnTo>
                    <a:lnTo>
                      <a:pt x="109" y="489"/>
                    </a:lnTo>
                    <a:lnTo>
                      <a:pt x="109" y="462"/>
                    </a:lnTo>
                    <a:lnTo>
                      <a:pt x="136" y="408"/>
                    </a:lnTo>
                    <a:lnTo>
                      <a:pt x="163" y="353"/>
                    </a:lnTo>
                    <a:lnTo>
                      <a:pt x="218" y="326"/>
                    </a:lnTo>
                    <a:lnTo>
                      <a:pt x="245" y="299"/>
                    </a:lnTo>
                    <a:lnTo>
                      <a:pt x="299" y="245"/>
                    </a:lnTo>
                    <a:lnTo>
                      <a:pt x="299" y="164"/>
                    </a:lnTo>
                    <a:lnTo>
                      <a:pt x="245" y="82"/>
                    </a:lnTo>
                    <a:lnTo>
                      <a:pt x="218" y="55"/>
                    </a:lnTo>
                    <a:lnTo>
                      <a:pt x="218" y="28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5468275" y="3692900"/>
                <a:ext cx="86150" cy="50200"/>
              </a:xfrm>
              <a:custGeom>
                <a:rect b="b" l="l" r="r" t="t"/>
                <a:pathLst>
                  <a:path extrusionOk="0" h="2008" w="3446">
                    <a:moveTo>
                      <a:pt x="55" y="1"/>
                    </a:moveTo>
                    <a:lnTo>
                      <a:pt x="0" y="28"/>
                    </a:lnTo>
                    <a:lnTo>
                      <a:pt x="0" y="82"/>
                    </a:lnTo>
                    <a:lnTo>
                      <a:pt x="82" y="326"/>
                    </a:lnTo>
                    <a:lnTo>
                      <a:pt x="163" y="462"/>
                    </a:lnTo>
                    <a:lnTo>
                      <a:pt x="299" y="570"/>
                    </a:lnTo>
                    <a:lnTo>
                      <a:pt x="407" y="597"/>
                    </a:lnTo>
                    <a:lnTo>
                      <a:pt x="380" y="516"/>
                    </a:lnTo>
                    <a:lnTo>
                      <a:pt x="353" y="489"/>
                    </a:lnTo>
                    <a:lnTo>
                      <a:pt x="380" y="435"/>
                    </a:lnTo>
                    <a:lnTo>
                      <a:pt x="923" y="868"/>
                    </a:lnTo>
                    <a:lnTo>
                      <a:pt x="977" y="868"/>
                    </a:lnTo>
                    <a:lnTo>
                      <a:pt x="1058" y="814"/>
                    </a:lnTo>
                    <a:lnTo>
                      <a:pt x="1113" y="733"/>
                    </a:lnTo>
                    <a:lnTo>
                      <a:pt x="1167" y="679"/>
                    </a:lnTo>
                    <a:lnTo>
                      <a:pt x="1248" y="651"/>
                    </a:lnTo>
                    <a:lnTo>
                      <a:pt x="1330" y="733"/>
                    </a:lnTo>
                    <a:lnTo>
                      <a:pt x="1384" y="841"/>
                    </a:lnTo>
                    <a:lnTo>
                      <a:pt x="1465" y="1167"/>
                    </a:lnTo>
                    <a:lnTo>
                      <a:pt x="1492" y="1275"/>
                    </a:lnTo>
                    <a:lnTo>
                      <a:pt x="1492" y="1302"/>
                    </a:lnTo>
                    <a:lnTo>
                      <a:pt x="1519" y="1330"/>
                    </a:lnTo>
                    <a:lnTo>
                      <a:pt x="1574" y="1384"/>
                    </a:lnTo>
                    <a:lnTo>
                      <a:pt x="1574" y="1438"/>
                    </a:lnTo>
                    <a:lnTo>
                      <a:pt x="1546" y="1628"/>
                    </a:lnTo>
                    <a:lnTo>
                      <a:pt x="1574" y="1709"/>
                    </a:lnTo>
                    <a:lnTo>
                      <a:pt x="1601" y="1764"/>
                    </a:lnTo>
                    <a:lnTo>
                      <a:pt x="1682" y="1818"/>
                    </a:lnTo>
                    <a:lnTo>
                      <a:pt x="1736" y="1872"/>
                    </a:lnTo>
                    <a:lnTo>
                      <a:pt x="1818" y="1899"/>
                    </a:lnTo>
                    <a:lnTo>
                      <a:pt x="1899" y="1899"/>
                    </a:lnTo>
                    <a:lnTo>
                      <a:pt x="2035" y="1845"/>
                    </a:lnTo>
                    <a:lnTo>
                      <a:pt x="2116" y="1845"/>
                    </a:lnTo>
                    <a:lnTo>
                      <a:pt x="2252" y="1872"/>
                    </a:lnTo>
                    <a:lnTo>
                      <a:pt x="2469" y="1981"/>
                    </a:lnTo>
                    <a:lnTo>
                      <a:pt x="2631" y="2008"/>
                    </a:lnTo>
                    <a:lnTo>
                      <a:pt x="2686" y="2008"/>
                    </a:lnTo>
                    <a:lnTo>
                      <a:pt x="2740" y="1981"/>
                    </a:lnTo>
                    <a:lnTo>
                      <a:pt x="2821" y="1953"/>
                    </a:lnTo>
                    <a:lnTo>
                      <a:pt x="2848" y="1926"/>
                    </a:lnTo>
                    <a:lnTo>
                      <a:pt x="2903" y="1926"/>
                    </a:lnTo>
                    <a:lnTo>
                      <a:pt x="3120" y="1872"/>
                    </a:lnTo>
                    <a:lnTo>
                      <a:pt x="3282" y="1764"/>
                    </a:lnTo>
                    <a:lnTo>
                      <a:pt x="3337" y="1736"/>
                    </a:lnTo>
                    <a:lnTo>
                      <a:pt x="3391" y="1709"/>
                    </a:lnTo>
                    <a:lnTo>
                      <a:pt x="3418" y="1682"/>
                    </a:lnTo>
                    <a:lnTo>
                      <a:pt x="3445" y="1628"/>
                    </a:lnTo>
                    <a:lnTo>
                      <a:pt x="3418" y="1574"/>
                    </a:lnTo>
                    <a:lnTo>
                      <a:pt x="3201" y="1547"/>
                    </a:lnTo>
                    <a:lnTo>
                      <a:pt x="3174" y="1519"/>
                    </a:lnTo>
                    <a:lnTo>
                      <a:pt x="3147" y="1438"/>
                    </a:lnTo>
                    <a:lnTo>
                      <a:pt x="3065" y="1411"/>
                    </a:lnTo>
                    <a:lnTo>
                      <a:pt x="2957" y="1438"/>
                    </a:lnTo>
                    <a:lnTo>
                      <a:pt x="2903" y="1438"/>
                    </a:lnTo>
                    <a:lnTo>
                      <a:pt x="2876" y="1465"/>
                    </a:lnTo>
                    <a:lnTo>
                      <a:pt x="2848" y="1492"/>
                    </a:lnTo>
                    <a:lnTo>
                      <a:pt x="2794" y="1492"/>
                    </a:lnTo>
                    <a:lnTo>
                      <a:pt x="2767" y="1438"/>
                    </a:lnTo>
                    <a:lnTo>
                      <a:pt x="2713" y="1357"/>
                    </a:lnTo>
                    <a:lnTo>
                      <a:pt x="2686" y="1275"/>
                    </a:lnTo>
                    <a:lnTo>
                      <a:pt x="2631" y="1221"/>
                    </a:lnTo>
                    <a:lnTo>
                      <a:pt x="2577" y="1194"/>
                    </a:lnTo>
                    <a:lnTo>
                      <a:pt x="2523" y="1140"/>
                    </a:lnTo>
                    <a:lnTo>
                      <a:pt x="2523" y="1113"/>
                    </a:lnTo>
                    <a:lnTo>
                      <a:pt x="2496" y="1058"/>
                    </a:lnTo>
                    <a:lnTo>
                      <a:pt x="2496" y="1031"/>
                    </a:lnTo>
                    <a:lnTo>
                      <a:pt x="2442" y="977"/>
                    </a:lnTo>
                    <a:lnTo>
                      <a:pt x="2414" y="950"/>
                    </a:lnTo>
                    <a:lnTo>
                      <a:pt x="2387" y="923"/>
                    </a:lnTo>
                    <a:lnTo>
                      <a:pt x="2360" y="841"/>
                    </a:lnTo>
                    <a:lnTo>
                      <a:pt x="2279" y="760"/>
                    </a:lnTo>
                    <a:lnTo>
                      <a:pt x="2008" y="570"/>
                    </a:lnTo>
                    <a:lnTo>
                      <a:pt x="1763" y="326"/>
                    </a:lnTo>
                    <a:lnTo>
                      <a:pt x="1682" y="272"/>
                    </a:lnTo>
                    <a:lnTo>
                      <a:pt x="1601" y="245"/>
                    </a:lnTo>
                    <a:lnTo>
                      <a:pt x="1546" y="245"/>
                    </a:lnTo>
                    <a:lnTo>
                      <a:pt x="1492" y="299"/>
                    </a:lnTo>
                    <a:lnTo>
                      <a:pt x="1438" y="353"/>
                    </a:lnTo>
                    <a:lnTo>
                      <a:pt x="1411" y="380"/>
                    </a:lnTo>
                    <a:lnTo>
                      <a:pt x="1384" y="407"/>
                    </a:lnTo>
                    <a:lnTo>
                      <a:pt x="1302" y="380"/>
                    </a:lnTo>
                    <a:lnTo>
                      <a:pt x="1194" y="299"/>
                    </a:lnTo>
                    <a:lnTo>
                      <a:pt x="1167" y="326"/>
                    </a:lnTo>
                    <a:lnTo>
                      <a:pt x="1140" y="353"/>
                    </a:lnTo>
                    <a:lnTo>
                      <a:pt x="1085" y="353"/>
                    </a:lnTo>
                    <a:lnTo>
                      <a:pt x="1085" y="326"/>
                    </a:lnTo>
                    <a:lnTo>
                      <a:pt x="1085" y="272"/>
                    </a:lnTo>
                    <a:lnTo>
                      <a:pt x="1031" y="218"/>
                    </a:lnTo>
                    <a:lnTo>
                      <a:pt x="1031" y="190"/>
                    </a:lnTo>
                    <a:lnTo>
                      <a:pt x="1004" y="190"/>
                    </a:lnTo>
                    <a:lnTo>
                      <a:pt x="787" y="245"/>
                    </a:lnTo>
                    <a:lnTo>
                      <a:pt x="760" y="163"/>
                    </a:lnTo>
                    <a:lnTo>
                      <a:pt x="706" y="136"/>
                    </a:lnTo>
                    <a:lnTo>
                      <a:pt x="651" y="163"/>
                    </a:lnTo>
                    <a:lnTo>
                      <a:pt x="434" y="163"/>
                    </a:lnTo>
                    <a:lnTo>
                      <a:pt x="326" y="136"/>
                    </a:lnTo>
                    <a:lnTo>
                      <a:pt x="299" y="109"/>
                    </a:lnTo>
                    <a:lnTo>
                      <a:pt x="272" y="109"/>
                    </a:lnTo>
                    <a:lnTo>
                      <a:pt x="245" y="82"/>
                    </a:lnTo>
                    <a:lnTo>
                      <a:pt x="190" y="109"/>
                    </a:lnTo>
                    <a:lnTo>
                      <a:pt x="163" y="109"/>
                    </a:lnTo>
                    <a:lnTo>
                      <a:pt x="136" y="82"/>
                    </a:lnTo>
                    <a:lnTo>
                      <a:pt x="82" y="2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4859350" y="3418275"/>
                <a:ext cx="42050" cy="53600"/>
              </a:xfrm>
              <a:custGeom>
                <a:rect b="b" l="l" r="r" t="t"/>
                <a:pathLst>
                  <a:path extrusionOk="0" h="2144" w="1682">
                    <a:moveTo>
                      <a:pt x="1248" y="0"/>
                    </a:moveTo>
                    <a:lnTo>
                      <a:pt x="1194" y="28"/>
                    </a:lnTo>
                    <a:lnTo>
                      <a:pt x="1139" y="109"/>
                    </a:lnTo>
                    <a:lnTo>
                      <a:pt x="1112" y="163"/>
                    </a:lnTo>
                    <a:lnTo>
                      <a:pt x="1085" y="190"/>
                    </a:lnTo>
                    <a:lnTo>
                      <a:pt x="977" y="163"/>
                    </a:lnTo>
                    <a:lnTo>
                      <a:pt x="950" y="136"/>
                    </a:lnTo>
                    <a:lnTo>
                      <a:pt x="868" y="136"/>
                    </a:lnTo>
                    <a:lnTo>
                      <a:pt x="814" y="190"/>
                    </a:lnTo>
                    <a:lnTo>
                      <a:pt x="787" y="217"/>
                    </a:lnTo>
                    <a:lnTo>
                      <a:pt x="760" y="326"/>
                    </a:lnTo>
                    <a:lnTo>
                      <a:pt x="705" y="380"/>
                    </a:lnTo>
                    <a:lnTo>
                      <a:pt x="543" y="461"/>
                    </a:lnTo>
                    <a:lnTo>
                      <a:pt x="434" y="570"/>
                    </a:lnTo>
                    <a:lnTo>
                      <a:pt x="271" y="895"/>
                    </a:lnTo>
                    <a:lnTo>
                      <a:pt x="163" y="1031"/>
                    </a:lnTo>
                    <a:lnTo>
                      <a:pt x="27" y="1167"/>
                    </a:lnTo>
                    <a:lnTo>
                      <a:pt x="0" y="1221"/>
                    </a:lnTo>
                    <a:lnTo>
                      <a:pt x="82" y="1248"/>
                    </a:lnTo>
                    <a:lnTo>
                      <a:pt x="109" y="1302"/>
                    </a:lnTo>
                    <a:lnTo>
                      <a:pt x="163" y="1384"/>
                    </a:lnTo>
                    <a:lnTo>
                      <a:pt x="163" y="1546"/>
                    </a:lnTo>
                    <a:lnTo>
                      <a:pt x="163" y="1763"/>
                    </a:lnTo>
                    <a:lnTo>
                      <a:pt x="190" y="1818"/>
                    </a:lnTo>
                    <a:lnTo>
                      <a:pt x="299" y="1926"/>
                    </a:lnTo>
                    <a:lnTo>
                      <a:pt x="299" y="2008"/>
                    </a:lnTo>
                    <a:lnTo>
                      <a:pt x="271" y="2062"/>
                    </a:lnTo>
                    <a:lnTo>
                      <a:pt x="244" y="2143"/>
                    </a:lnTo>
                    <a:lnTo>
                      <a:pt x="244" y="2143"/>
                    </a:lnTo>
                    <a:lnTo>
                      <a:pt x="326" y="2116"/>
                    </a:lnTo>
                    <a:lnTo>
                      <a:pt x="407" y="2062"/>
                    </a:lnTo>
                    <a:lnTo>
                      <a:pt x="461" y="2008"/>
                    </a:lnTo>
                    <a:lnTo>
                      <a:pt x="488" y="2008"/>
                    </a:lnTo>
                    <a:lnTo>
                      <a:pt x="1004" y="1953"/>
                    </a:lnTo>
                    <a:lnTo>
                      <a:pt x="1058" y="1926"/>
                    </a:lnTo>
                    <a:lnTo>
                      <a:pt x="1248" y="1763"/>
                    </a:lnTo>
                    <a:lnTo>
                      <a:pt x="1275" y="1736"/>
                    </a:lnTo>
                    <a:lnTo>
                      <a:pt x="1329" y="1601"/>
                    </a:lnTo>
                    <a:lnTo>
                      <a:pt x="1519" y="1248"/>
                    </a:lnTo>
                    <a:lnTo>
                      <a:pt x="1519" y="1031"/>
                    </a:lnTo>
                    <a:lnTo>
                      <a:pt x="1573" y="895"/>
                    </a:lnTo>
                    <a:lnTo>
                      <a:pt x="1655" y="787"/>
                    </a:lnTo>
                    <a:lnTo>
                      <a:pt x="1682" y="651"/>
                    </a:lnTo>
                    <a:lnTo>
                      <a:pt x="1655" y="489"/>
                    </a:lnTo>
                    <a:lnTo>
                      <a:pt x="1519" y="326"/>
                    </a:lnTo>
                    <a:lnTo>
                      <a:pt x="1465" y="299"/>
                    </a:lnTo>
                    <a:lnTo>
                      <a:pt x="1438" y="244"/>
                    </a:lnTo>
                    <a:lnTo>
                      <a:pt x="1356" y="82"/>
                    </a:lnTo>
                    <a:lnTo>
                      <a:pt x="1302" y="28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4853250" y="3437250"/>
                <a:ext cx="6125" cy="10200"/>
              </a:xfrm>
              <a:custGeom>
                <a:rect b="b" l="l" r="r" t="t"/>
                <a:pathLst>
                  <a:path extrusionOk="0" h="408" w="245">
                    <a:moveTo>
                      <a:pt x="109" y="1"/>
                    </a:moveTo>
                    <a:lnTo>
                      <a:pt x="109" y="28"/>
                    </a:lnTo>
                    <a:lnTo>
                      <a:pt x="81" y="55"/>
                    </a:lnTo>
                    <a:lnTo>
                      <a:pt x="54" y="82"/>
                    </a:lnTo>
                    <a:lnTo>
                      <a:pt x="27" y="136"/>
                    </a:lnTo>
                    <a:lnTo>
                      <a:pt x="0" y="164"/>
                    </a:lnTo>
                    <a:lnTo>
                      <a:pt x="0" y="191"/>
                    </a:lnTo>
                    <a:lnTo>
                      <a:pt x="0" y="245"/>
                    </a:lnTo>
                    <a:lnTo>
                      <a:pt x="27" y="299"/>
                    </a:lnTo>
                    <a:lnTo>
                      <a:pt x="54" y="381"/>
                    </a:lnTo>
                    <a:lnTo>
                      <a:pt x="109" y="408"/>
                    </a:lnTo>
                    <a:lnTo>
                      <a:pt x="136" y="381"/>
                    </a:lnTo>
                    <a:lnTo>
                      <a:pt x="217" y="164"/>
                    </a:lnTo>
                    <a:lnTo>
                      <a:pt x="244" y="136"/>
                    </a:lnTo>
                    <a:lnTo>
                      <a:pt x="163" y="2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4821375" y="3448775"/>
                <a:ext cx="5450" cy="5450"/>
              </a:xfrm>
              <a:custGeom>
                <a:rect b="b" l="l" r="r" t="t"/>
                <a:pathLst>
                  <a:path extrusionOk="0" h="218" w="218">
                    <a:moveTo>
                      <a:pt x="0" y="1"/>
                    </a:moveTo>
                    <a:lnTo>
                      <a:pt x="0" y="82"/>
                    </a:lnTo>
                    <a:lnTo>
                      <a:pt x="27" y="164"/>
                    </a:lnTo>
                    <a:lnTo>
                      <a:pt x="109" y="218"/>
                    </a:lnTo>
                    <a:lnTo>
                      <a:pt x="190" y="191"/>
                    </a:lnTo>
                    <a:lnTo>
                      <a:pt x="217" y="109"/>
                    </a:lnTo>
                    <a:lnTo>
                      <a:pt x="217" y="55"/>
                    </a:lnTo>
                    <a:lnTo>
                      <a:pt x="217" y="28"/>
                    </a:lnTo>
                    <a:lnTo>
                      <a:pt x="136" y="28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4952250" y="3635950"/>
                <a:ext cx="23750" cy="22400"/>
              </a:xfrm>
              <a:custGeom>
                <a:rect b="b" l="l" r="r" t="t"/>
                <a:pathLst>
                  <a:path extrusionOk="0" h="896" w="950">
                    <a:moveTo>
                      <a:pt x="0" y="0"/>
                    </a:moveTo>
                    <a:lnTo>
                      <a:pt x="0" y="27"/>
                    </a:lnTo>
                    <a:lnTo>
                      <a:pt x="0" y="54"/>
                    </a:lnTo>
                    <a:lnTo>
                      <a:pt x="27" y="54"/>
                    </a:lnTo>
                    <a:lnTo>
                      <a:pt x="54" y="81"/>
                    </a:lnTo>
                    <a:lnTo>
                      <a:pt x="136" y="136"/>
                    </a:lnTo>
                    <a:lnTo>
                      <a:pt x="163" y="136"/>
                    </a:lnTo>
                    <a:lnTo>
                      <a:pt x="244" y="271"/>
                    </a:lnTo>
                    <a:lnTo>
                      <a:pt x="271" y="298"/>
                    </a:lnTo>
                    <a:lnTo>
                      <a:pt x="271" y="326"/>
                    </a:lnTo>
                    <a:lnTo>
                      <a:pt x="271" y="380"/>
                    </a:lnTo>
                    <a:lnTo>
                      <a:pt x="271" y="434"/>
                    </a:lnTo>
                    <a:lnTo>
                      <a:pt x="570" y="543"/>
                    </a:lnTo>
                    <a:lnTo>
                      <a:pt x="705" y="814"/>
                    </a:lnTo>
                    <a:lnTo>
                      <a:pt x="760" y="868"/>
                    </a:lnTo>
                    <a:lnTo>
                      <a:pt x="787" y="895"/>
                    </a:lnTo>
                    <a:lnTo>
                      <a:pt x="868" y="895"/>
                    </a:lnTo>
                    <a:lnTo>
                      <a:pt x="922" y="868"/>
                    </a:lnTo>
                    <a:lnTo>
                      <a:pt x="922" y="841"/>
                    </a:lnTo>
                    <a:lnTo>
                      <a:pt x="950" y="814"/>
                    </a:lnTo>
                    <a:lnTo>
                      <a:pt x="922" y="760"/>
                    </a:lnTo>
                    <a:lnTo>
                      <a:pt x="895" y="705"/>
                    </a:lnTo>
                    <a:lnTo>
                      <a:pt x="841" y="624"/>
                    </a:lnTo>
                    <a:lnTo>
                      <a:pt x="760" y="543"/>
                    </a:lnTo>
                    <a:lnTo>
                      <a:pt x="570" y="434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4988175" y="3781725"/>
                <a:ext cx="61725" cy="32575"/>
              </a:xfrm>
              <a:custGeom>
                <a:rect b="b" l="l" r="r" t="t"/>
                <a:pathLst>
                  <a:path extrusionOk="0" h="1303" w="2469">
                    <a:moveTo>
                      <a:pt x="2062" y="1"/>
                    </a:moveTo>
                    <a:lnTo>
                      <a:pt x="1954" y="55"/>
                    </a:lnTo>
                    <a:lnTo>
                      <a:pt x="1872" y="82"/>
                    </a:lnTo>
                    <a:lnTo>
                      <a:pt x="1818" y="136"/>
                    </a:lnTo>
                    <a:lnTo>
                      <a:pt x="1764" y="191"/>
                    </a:lnTo>
                    <a:lnTo>
                      <a:pt x="1710" y="191"/>
                    </a:lnTo>
                    <a:lnTo>
                      <a:pt x="1520" y="163"/>
                    </a:lnTo>
                    <a:lnTo>
                      <a:pt x="1438" y="163"/>
                    </a:lnTo>
                    <a:lnTo>
                      <a:pt x="1303" y="191"/>
                    </a:lnTo>
                    <a:lnTo>
                      <a:pt x="1140" y="218"/>
                    </a:lnTo>
                    <a:lnTo>
                      <a:pt x="1059" y="218"/>
                    </a:lnTo>
                    <a:lnTo>
                      <a:pt x="1004" y="245"/>
                    </a:lnTo>
                    <a:lnTo>
                      <a:pt x="814" y="353"/>
                    </a:lnTo>
                    <a:lnTo>
                      <a:pt x="760" y="380"/>
                    </a:lnTo>
                    <a:lnTo>
                      <a:pt x="652" y="380"/>
                    </a:lnTo>
                    <a:lnTo>
                      <a:pt x="625" y="408"/>
                    </a:lnTo>
                    <a:lnTo>
                      <a:pt x="570" y="435"/>
                    </a:lnTo>
                    <a:lnTo>
                      <a:pt x="543" y="435"/>
                    </a:lnTo>
                    <a:lnTo>
                      <a:pt x="543" y="462"/>
                    </a:lnTo>
                    <a:lnTo>
                      <a:pt x="109" y="625"/>
                    </a:lnTo>
                    <a:lnTo>
                      <a:pt x="1" y="679"/>
                    </a:lnTo>
                    <a:lnTo>
                      <a:pt x="55" y="760"/>
                    </a:lnTo>
                    <a:lnTo>
                      <a:pt x="109" y="787"/>
                    </a:lnTo>
                    <a:lnTo>
                      <a:pt x="163" y="814"/>
                    </a:lnTo>
                    <a:lnTo>
                      <a:pt x="326" y="869"/>
                    </a:lnTo>
                    <a:lnTo>
                      <a:pt x="353" y="896"/>
                    </a:lnTo>
                    <a:lnTo>
                      <a:pt x="408" y="950"/>
                    </a:lnTo>
                    <a:lnTo>
                      <a:pt x="435" y="977"/>
                    </a:lnTo>
                    <a:lnTo>
                      <a:pt x="489" y="977"/>
                    </a:lnTo>
                    <a:lnTo>
                      <a:pt x="543" y="1031"/>
                    </a:lnTo>
                    <a:lnTo>
                      <a:pt x="652" y="1059"/>
                    </a:lnTo>
                    <a:lnTo>
                      <a:pt x="679" y="1086"/>
                    </a:lnTo>
                    <a:lnTo>
                      <a:pt x="706" y="1086"/>
                    </a:lnTo>
                    <a:lnTo>
                      <a:pt x="869" y="1113"/>
                    </a:lnTo>
                    <a:lnTo>
                      <a:pt x="1004" y="1167"/>
                    </a:lnTo>
                    <a:lnTo>
                      <a:pt x="1276" y="1167"/>
                    </a:lnTo>
                    <a:lnTo>
                      <a:pt x="1357" y="1221"/>
                    </a:lnTo>
                    <a:lnTo>
                      <a:pt x="1330" y="1221"/>
                    </a:lnTo>
                    <a:lnTo>
                      <a:pt x="1303" y="1248"/>
                    </a:lnTo>
                    <a:lnTo>
                      <a:pt x="1357" y="1248"/>
                    </a:lnTo>
                    <a:lnTo>
                      <a:pt x="1384" y="1276"/>
                    </a:lnTo>
                    <a:lnTo>
                      <a:pt x="1411" y="1303"/>
                    </a:lnTo>
                    <a:lnTo>
                      <a:pt x="1493" y="1276"/>
                    </a:lnTo>
                    <a:lnTo>
                      <a:pt x="1737" y="1276"/>
                    </a:lnTo>
                    <a:lnTo>
                      <a:pt x="1845" y="1248"/>
                    </a:lnTo>
                    <a:lnTo>
                      <a:pt x="1872" y="1194"/>
                    </a:lnTo>
                    <a:lnTo>
                      <a:pt x="1899" y="1140"/>
                    </a:lnTo>
                    <a:lnTo>
                      <a:pt x="1954" y="1086"/>
                    </a:lnTo>
                    <a:lnTo>
                      <a:pt x="1981" y="1086"/>
                    </a:lnTo>
                    <a:lnTo>
                      <a:pt x="2008" y="1059"/>
                    </a:lnTo>
                    <a:lnTo>
                      <a:pt x="2089" y="950"/>
                    </a:lnTo>
                    <a:lnTo>
                      <a:pt x="2116" y="923"/>
                    </a:lnTo>
                    <a:lnTo>
                      <a:pt x="2116" y="977"/>
                    </a:lnTo>
                    <a:lnTo>
                      <a:pt x="2144" y="977"/>
                    </a:lnTo>
                    <a:lnTo>
                      <a:pt x="2116" y="1004"/>
                    </a:lnTo>
                    <a:lnTo>
                      <a:pt x="2116" y="1031"/>
                    </a:lnTo>
                    <a:lnTo>
                      <a:pt x="2116" y="1059"/>
                    </a:lnTo>
                    <a:lnTo>
                      <a:pt x="2144" y="1086"/>
                    </a:lnTo>
                    <a:lnTo>
                      <a:pt x="2171" y="1086"/>
                    </a:lnTo>
                    <a:lnTo>
                      <a:pt x="2198" y="1113"/>
                    </a:lnTo>
                    <a:lnTo>
                      <a:pt x="2279" y="1113"/>
                    </a:lnTo>
                    <a:lnTo>
                      <a:pt x="2306" y="1086"/>
                    </a:lnTo>
                    <a:lnTo>
                      <a:pt x="2306" y="1059"/>
                    </a:lnTo>
                    <a:lnTo>
                      <a:pt x="2333" y="1059"/>
                    </a:lnTo>
                    <a:lnTo>
                      <a:pt x="2361" y="1031"/>
                    </a:lnTo>
                    <a:lnTo>
                      <a:pt x="2388" y="1031"/>
                    </a:lnTo>
                    <a:lnTo>
                      <a:pt x="2415" y="1004"/>
                    </a:lnTo>
                    <a:lnTo>
                      <a:pt x="2442" y="1004"/>
                    </a:lnTo>
                    <a:lnTo>
                      <a:pt x="2442" y="950"/>
                    </a:lnTo>
                    <a:lnTo>
                      <a:pt x="2144" y="842"/>
                    </a:lnTo>
                    <a:lnTo>
                      <a:pt x="2171" y="787"/>
                    </a:lnTo>
                    <a:lnTo>
                      <a:pt x="2279" y="706"/>
                    </a:lnTo>
                    <a:lnTo>
                      <a:pt x="2333" y="706"/>
                    </a:lnTo>
                    <a:lnTo>
                      <a:pt x="2361" y="679"/>
                    </a:lnTo>
                    <a:lnTo>
                      <a:pt x="2388" y="597"/>
                    </a:lnTo>
                    <a:lnTo>
                      <a:pt x="2415" y="597"/>
                    </a:lnTo>
                    <a:lnTo>
                      <a:pt x="2442" y="570"/>
                    </a:lnTo>
                    <a:lnTo>
                      <a:pt x="2469" y="516"/>
                    </a:lnTo>
                    <a:lnTo>
                      <a:pt x="2442" y="462"/>
                    </a:lnTo>
                    <a:lnTo>
                      <a:pt x="2388" y="380"/>
                    </a:lnTo>
                    <a:lnTo>
                      <a:pt x="2361" y="326"/>
                    </a:lnTo>
                    <a:lnTo>
                      <a:pt x="2171" y="218"/>
                    </a:lnTo>
                    <a:lnTo>
                      <a:pt x="2171" y="55"/>
                    </a:lnTo>
                    <a:lnTo>
                      <a:pt x="217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5051250" y="3674600"/>
                <a:ext cx="19675" cy="10875"/>
              </a:xfrm>
              <a:custGeom>
                <a:rect b="b" l="l" r="r" t="t"/>
                <a:pathLst>
                  <a:path extrusionOk="0" h="435" w="787">
                    <a:moveTo>
                      <a:pt x="570" y="0"/>
                    </a:moveTo>
                    <a:lnTo>
                      <a:pt x="543" y="27"/>
                    </a:lnTo>
                    <a:lnTo>
                      <a:pt x="516" y="27"/>
                    </a:lnTo>
                    <a:lnTo>
                      <a:pt x="516" y="54"/>
                    </a:lnTo>
                    <a:lnTo>
                      <a:pt x="434" y="82"/>
                    </a:lnTo>
                    <a:lnTo>
                      <a:pt x="380" y="109"/>
                    </a:lnTo>
                    <a:lnTo>
                      <a:pt x="353" y="163"/>
                    </a:lnTo>
                    <a:lnTo>
                      <a:pt x="326" y="190"/>
                    </a:lnTo>
                    <a:lnTo>
                      <a:pt x="271" y="217"/>
                    </a:lnTo>
                    <a:lnTo>
                      <a:pt x="217" y="217"/>
                    </a:lnTo>
                    <a:lnTo>
                      <a:pt x="190" y="190"/>
                    </a:lnTo>
                    <a:lnTo>
                      <a:pt x="163" y="136"/>
                    </a:lnTo>
                    <a:lnTo>
                      <a:pt x="163" y="109"/>
                    </a:lnTo>
                    <a:lnTo>
                      <a:pt x="136" y="136"/>
                    </a:lnTo>
                    <a:lnTo>
                      <a:pt x="82" y="190"/>
                    </a:lnTo>
                    <a:lnTo>
                      <a:pt x="55" y="217"/>
                    </a:lnTo>
                    <a:lnTo>
                      <a:pt x="27" y="190"/>
                    </a:lnTo>
                    <a:lnTo>
                      <a:pt x="0" y="190"/>
                    </a:lnTo>
                    <a:lnTo>
                      <a:pt x="0" y="244"/>
                    </a:lnTo>
                    <a:lnTo>
                      <a:pt x="27" y="271"/>
                    </a:lnTo>
                    <a:lnTo>
                      <a:pt x="82" y="299"/>
                    </a:lnTo>
                    <a:lnTo>
                      <a:pt x="136" y="271"/>
                    </a:lnTo>
                    <a:lnTo>
                      <a:pt x="136" y="271"/>
                    </a:lnTo>
                    <a:lnTo>
                      <a:pt x="109" y="326"/>
                    </a:lnTo>
                    <a:lnTo>
                      <a:pt x="82" y="353"/>
                    </a:lnTo>
                    <a:lnTo>
                      <a:pt x="55" y="353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90" y="380"/>
                    </a:lnTo>
                    <a:lnTo>
                      <a:pt x="244" y="353"/>
                    </a:lnTo>
                    <a:lnTo>
                      <a:pt x="299" y="326"/>
                    </a:lnTo>
                    <a:lnTo>
                      <a:pt x="326" y="299"/>
                    </a:lnTo>
                    <a:lnTo>
                      <a:pt x="353" y="299"/>
                    </a:lnTo>
                    <a:lnTo>
                      <a:pt x="353" y="244"/>
                    </a:lnTo>
                    <a:lnTo>
                      <a:pt x="353" y="217"/>
                    </a:lnTo>
                    <a:lnTo>
                      <a:pt x="461" y="190"/>
                    </a:lnTo>
                    <a:lnTo>
                      <a:pt x="488" y="271"/>
                    </a:lnTo>
                    <a:lnTo>
                      <a:pt x="434" y="380"/>
                    </a:lnTo>
                    <a:lnTo>
                      <a:pt x="380" y="407"/>
                    </a:lnTo>
                    <a:lnTo>
                      <a:pt x="407" y="434"/>
                    </a:lnTo>
                    <a:lnTo>
                      <a:pt x="461" y="434"/>
                    </a:lnTo>
                    <a:lnTo>
                      <a:pt x="624" y="407"/>
                    </a:lnTo>
                    <a:lnTo>
                      <a:pt x="651" y="353"/>
                    </a:lnTo>
                    <a:lnTo>
                      <a:pt x="760" y="244"/>
                    </a:lnTo>
                    <a:lnTo>
                      <a:pt x="787" y="190"/>
                    </a:lnTo>
                    <a:lnTo>
                      <a:pt x="787" y="136"/>
                    </a:lnTo>
                    <a:lnTo>
                      <a:pt x="733" y="82"/>
                    </a:lnTo>
                    <a:lnTo>
                      <a:pt x="624" y="27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4791525" y="3454200"/>
                <a:ext cx="127525" cy="262450"/>
              </a:xfrm>
              <a:custGeom>
                <a:rect b="b" l="l" r="r" t="t"/>
                <a:pathLst>
                  <a:path extrusionOk="0" h="10498" w="5101">
                    <a:moveTo>
                      <a:pt x="2198" y="1"/>
                    </a:moveTo>
                    <a:lnTo>
                      <a:pt x="2062" y="82"/>
                    </a:lnTo>
                    <a:lnTo>
                      <a:pt x="2008" y="82"/>
                    </a:lnTo>
                    <a:lnTo>
                      <a:pt x="1954" y="28"/>
                    </a:lnTo>
                    <a:lnTo>
                      <a:pt x="1899" y="28"/>
                    </a:lnTo>
                    <a:lnTo>
                      <a:pt x="1818" y="55"/>
                    </a:lnTo>
                    <a:lnTo>
                      <a:pt x="1764" y="109"/>
                    </a:lnTo>
                    <a:lnTo>
                      <a:pt x="1710" y="164"/>
                    </a:lnTo>
                    <a:lnTo>
                      <a:pt x="1710" y="218"/>
                    </a:lnTo>
                    <a:lnTo>
                      <a:pt x="1682" y="245"/>
                    </a:lnTo>
                    <a:lnTo>
                      <a:pt x="1574" y="354"/>
                    </a:lnTo>
                    <a:lnTo>
                      <a:pt x="1249" y="652"/>
                    </a:lnTo>
                    <a:lnTo>
                      <a:pt x="1167" y="788"/>
                    </a:lnTo>
                    <a:lnTo>
                      <a:pt x="1004" y="950"/>
                    </a:lnTo>
                    <a:lnTo>
                      <a:pt x="950" y="1005"/>
                    </a:lnTo>
                    <a:lnTo>
                      <a:pt x="869" y="1140"/>
                    </a:lnTo>
                    <a:lnTo>
                      <a:pt x="787" y="1249"/>
                    </a:lnTo>
                    <a:lnTo>
                      <a:pt x="625" y="1520"/>
                    </a:lnTo>
                    <a:lnTo>
                      <a:pt x="570" y="1655"/>
                    </a:lnTo>
                    <a:lnTo>
                      <a:pt x="543" y="1710"/>
                    </a:lnTo>
                    <a:lnTo>
                      <a:pt x="543" y="1737"/>
                    </a:lnTo>
                    <a:lnTo>
                      <a:pt x="598" y="1764"/>
                    </a:lnTo>
                    <a:lnTo>
                      <a:pt x="598" y="1791"/>
                    </a:lnTo>
                    <a:lnTo>
                      <a:pt x="598" y="1818"/>
                    </a:lnTo>
                    <a:lnTo>
                      <a:pt x="570" y="1872"/>
                    </a:lnTo>
                    <a:lnTo>
                      <a:pt x="543" y="1872"/>
                    </a:lnTo>
                    <a:lnTo>
                      <a:pt x="489" y="1900"/>
                    </a:lnTo>
                    <a:lnTo>
                      <a:pt x="489" y="1927"/>
                    </a:lnTo>
                    <a:lnTo>
                      <a:pt x="489" y="1954"/>
                    </a:lnTo>
                    <a:lnTo>
                      <a:pt x="489" y="1981"/>
                    </a:lnTo>
                    <a:lnTo>
                      <a:pt x="543" y="2035"/>
                    </a:lnTo>
                    <a:lnTo>
                      <a:pt x="435" y="2198"/>
                    </a:lnTo>
                    <a:lnTo>
                      <a:pt x="408" y="2279"/>
                    </a:lnTo>
                    <a:lnTo>
                      <a:pt x="462" y="2361"/>
                    </a:lnTo>
                    <a:lnTo>
                      <a:pt x="489" y="2469"/>
                    </a:lnTo>
                    <a:lnTo>
                      <a:pt x="435" y="2578"/>
                    </a:lnTo>
                    <a:lnTo>
                      <a:pt x="299" y="2795"/>
                    </a:lnTo>
                    <a:lnTo>
                      <a:pt x="218" y="3012"/>
                    </a:lnTo>
                    <a:lnTo>
                      <a:pt x="136" y="3120"/>
                    </a:lnTo>
                    <a:lnTo>
                      <a:pt x="28" y="3283"/>
                    </a:lnTo>
                    <a:lnTo>
                      <a:pt x="1" y="3364"/>
                    </a:lnTo>
                    <a:lnTo>
                      <a:pt x="1" y="3419"/>
                    </a:lnTo>
                    <a:lnTo>
                      <a:pt x="28" y="3473"/>
                    </a:lnTo>
                    <a:lnTo>
                      <a:pt x="82" y="3527"/>
                    </a:lnTo>
                    <a:lnTo>
                      <a:pt x="109" y="3554"/>
                    </a:lnTo>
                    <a:lnTo>
                      <a:pt x="109" y="3636"/>
                    </a:lnTo>
                    <a:lnTo>
                      <a:pt x="82" y="3663"/>
                    </a:lnTo>
                    <a:lnTo>
                      <a:pt x="82" y="3717"/>
                    </a:lnTo>
                    <a:lnTo>
                      <a:pt x="55" y="3744"/>
                    </a:lnTo>
                    <a:lnTo>
                      <a:pt x="28" y="3771"/>
                    </a:lnTo>
                    <a:lnTo>
                      <a:pt x="1" y="3798"/>
                    </a:lnTo>
                    <a:lnTo>
                      <a:pt x="1" y="3853"/>
                    </a:lnTo>
                    <a:lnTo>
                      <a:pt x="28" y="3934"/>
                    </a:lnTo>
                    <a:lnTo>
                      <a:pt x="55" y="3934"/>
                    </a:lnTo>
                    <a:lnTo>
                      <a:pt x="109" y="3907"/>
                    </a:lnTo>
                    <a:lnTo>
                      <a:pt x="164" y="3880"/>
                    </a:lnTo>
                    <a:lnTo>
                      <a:pt x="191" y="3880"/>
                    </a:lnTo>
                    <a:lnTo>
                      <a:pt x="218" y="3853"/>
                    </a:lnTo>
                    <a:lnTo>
                      <a:pt x="272" y="3853"/>
                    </a:lnTo>
                    <a:lnTo>
                      <a:pt x="326" y="3880"/>
                    </a:lnTo>
                    <a:lnTo>
                      <a:pt x="326" y="3907"/>
                    </a:lnTo>
                    <a:lnTo>
                      <a:pt x="299" y="3961"/>
                    </a:lnTo>
                    <a:lnTo>
                      <a:pt x="299" y="3988"/>
                    </a:lnTo>
                    <a:lnTo>
                      <a:pt x="299" y="4015"/>
                    </a:lnTo>
                    <a:lnTo>
                      <a:pt x="299" y="4070"/>
                    </a:lnTo>
                    <a:lnTo>
                      <a:pt x="353" y="4070"/>
                    </a:lnTo>
                    <a:lnTo>
                      <a:pt x="353" y="4097"/>
                    </a:lnTo>
                    <a:lnTo>
                      <a:pt x="381" y="4178"/>
                    </a:lnTo>
                    <a:lnTo>
                      <a:pt x="408" y="4205"/>
                    </a:lnTo>
                    <a:lnTo>
                      <a:pt x="381" y="4259"/>
                    </a:lnTo>
                    <a:lnTo>
                      <a:pt x="353" y="4341"/>
                    </a:lnTo>
                    <a:lnTo>
                      <a:pt x="326" y="4395"/>
                    </a:lnTo>
                    <a:lnTo>
                      <a:pt x="381" y="4449"/>
                    </a:lnTo>
                    <a:lnTo>
                      <a:pt x="489" y="4476"/>
                    </a:lnTo>
                    <a:lnTo>
                      <a:pt x="625" y="4503"/>
                    </a:lnTo>
                    <a:lnTo>
                      <a:pt x="733" y="4558"/>
                    </a:lnTo>
                    <a:lnTo>
                      <a:pt x="760" y="4639"/>
                    </a:lnTo>
                    <a:lnTo>
                      <a:pt x="760" y="4693"/>
                    </a:lnTo>
                    <a:lnTo>
                      <a:pt x="706" y="4775"/>
                    </a:lnTo>
                    <a:lnTo>
                      <a:pt x="652" y="4883"/>
                    </a:lnTo>
                    <a:lnTo>
                      <a:pt x="543" y="4937"/>
                    </a:lnTo>
                    <a:lnTo>
                      <a:pt x="516" y="5019"/>
                    </a:lnTo>
                    <a:lnTo>
                      <a:pt x="489" y="5182"/>
                    </a:lnTo>
                    <a:lnTo>
                      <a:pt x="435" y="5399"/>
                    </a:lnTo>
                    <a:lnTo>
                      <a:pt x="435" y="5534"/>
                    </a:lnTo>
                    <a:lnTo>
                      <a:pt x="435" y="5588"/>
                    </a:lnTo>
                    <a:lnTo>
                      <a:pt x="462" y="5616"/>
                    </a:lnTo>
                    <a:lnTo>
                      <a:pt x="489" y="5643"/>
                    </a:lnTo>
                    <a:lnTo>
                      <a:pt x="516" y="5643"/>
                    </a:lnTo>
                    <a:lnTo>
                      <a:pt x="543" y="5670"/>
                    </a:lnTo>
                    <a:lnTo>
                      <a:pt x="543" y="5724"/>
                    </a:lnTo>
                    <a:lnTo>
                      <a:pt x="570" y="5887"/>
                    </a:lnTo>
                    <a:lnTo>
                      <a:pt x="570" y="5995"/>
                    </a:lnTo>
                    <a:lnTo>
                      <a:pt x="598" y="6022"/>
                    </a:lnTo>
                    <a:lnTo>
                      <a:pt x="598" y="6050"/>
                    </a:lnTo>
                    <a:lnTo>
                      <a:pt x="625" y="6077"/>
                    </a:lnTo>
                    <a:lnTo>
                      <a:pt x="706" y="6104"/>
                    </a:lnTo>
                    <a:lnTo>
                      <a:pt x="706" y="6131"/>
                    </a:lnTo>
                    <a:lnTo>
                      <a:pt x="706" y="6158"/>
                    </a:lnTo>
                    <a:lnTo>
                      <a:pt x="733" y="6158"/>
                    </a:lnTo>
                    <a:lnTo>
                      <a:pt x="869" y="6294"/>
                    </a:lnTo>
                    <a:lnTo>
                      <a:pt x="896" y="6294"/>
                    </a:lnTo>
                    <a:lnTo>
                      <a:pt x="977" y="6267"/>
                    </a:lnTo>
                    <a:lnTo>
                      <a:pt x="1004" y="6294"/>
                    </a:lnTo>
                    <a:lnTo>
                      <a:pt x="1059" y="6348"/>
                    </a:lnTo>
                    <a:lnTo>
                      <a:pt x="1086" y="6375"/>
                    </a:lnTo>
                    <a:lnTo>
                      <a:pt x="1086" y="6429"/>
                    </a:lnTo>
                    <a:lnTo>
                      <a:pt x="1086" y="6511"/>
                    </a:lnTo>
                    <a:lnTo>
                      <a:pt x="950" y="6890"/>
                    </a:lnTo>
                    <a:lnTo>
                      <a:pt x="950" y="7026"/>
                    </a:lnTo>
                    <a:lnTo>
                      <a:pt x="977" y="7107"/>
                    </a:lnTo>
                    <a:lnTo>
                      <a:pt x="1004" y="7189"/>
                    </a:lnTo>
                    <a:lnTo>
                      <a:pt x="1032" y="7270"/>
                    </a:lnTo>
                    <a:lnTo>
                      <a:pt x="1032" y="7324"/>
                    </a:lnTo>
                    <a:lnTo>
                      <a:pt x="1004" y="7379"/>
                    </a:lnTo>
                    <a:lnTo>
                      <a:pt x="977" y="7433"/>
                    </a:lnTo>
                    <a:lnTo>
                      <a:pt x="977" y="7460"/>
                    </a:lnTo>
                    <a:lnTo>
                      <a:pt x="977" y="7867"/>
                    </a:lnTo>
                    <a:lnTo>
                      <a:pt x="977" y="7921"/>
                    </a:lnTo>
                    <a:lnTo>
                      <a:pt x="923" y="8057"/>
                    </a:lnTo>
                    <a:lnTo>
                      <a:pt x="923" y="8138"/>
                    </a:lnTo>
                    <a:lnTo>
                      <a:pt x="923" y="8219"/>
                    </a:lnTo>
                    <a:lnTo>
                      <a:pt x="977" y="8328"/>
                    </a:lnTo>
                    <a:lnTo>
                      <a:pt x="1059" y="8409"/>
                    </a:lnTo>
                    <a:lnTo>
                      <a:pt x="1113" y="8436"/>
                    </a:lnTo>
                    <a:lnTo>
                      <a:pt x="1167" y="8464"/>
                    </a:lnTo>
                    <a:lnTo>
                      <a:pt x="1303" y="8545"/>
                    </a:lnTo>
                    <a:lnTo>
                      <a:pt x="1466" y="8653"/>
                    </a:lnTo>
                    <a:lnTo>
                      <a:pt x="1493" y="8653"/>
                    </a:lnTo>
                    <a:lnTo>
                      <a:pt x="1547" y="8681"/>
                    </a:lnTo>
                    <a:lnTo>
                      <a:pt x="1601" y="8762"/>
                    </a:lnTo>
                    <a:lnTo>
                      <a:pt x="1655" y="8816"/>
                    </a:lnTo>
                    <a:lnTo>
                      <a:pt x="1737" y="9033"/>
                    </a:lnTo>
                    <a:lnTo>
                      <a:pt x="1927" y="9332"/>
                    </a:lnTo>
                    <a:lnTo>
                      <a:pt x="2116" y="9738"/>
                    </a:lnTo>
                    <a:lnTo>
                      <a:pt x="2144" y="9793"/>
                    </a:lnTo>
                    <a:lnTo>
                      <a:pt x="2198" y="9847"/>
                    </a:lnTo>
                    <a:lnTo>
                      <a:pt x="2740" y="10037"/>
                    </a:lnTo>
                    <a:lnTo>
                      <a:pt x="2903" y="10118"/>
                    </a:lnTo>
                    <a:lnTo>
                      <a:pt x="2957" y="10254"/>
                    </a:lnTo>
                    <a:lnTo>
                      <a:pt x="2930" y="10254"/>
                    </a:lnTo>
                    <a:lnTo>
                      <a:pt x="2876" y="10227"/>
                    </a:lnTo>
                    <a:lnTo>
                      <a:pt x="2849" y="10227"/>
                    </a:lnTo>
                    <a:lnTo>
                      <a:pt x="2822" y="10281"/>
                    </a:lnTo>
                    <a:lnTo>
                      <a:pt x="2849" y="10335"/>
                    </a:lnTo>
                    <a:lnTo>
                      <a:pt x="2903" y="10362"/>
                    </a:lnTo>
                    <a:lnTo>
                      <a:pt x="2957" y="10389"/>
                    </a:lnTo>
                    <a:lnTo>
                      <a:pt x="3012" y="10389"/>
                    </a:lnTo>
                    <a:lnTo>
                      <a:pt x="3310" y="10416"/>
                    </a:lnTo>
                    <a:lnTo>
                      <a:pt x="3418" y="10444"/>
                    </a:lnTo>
                    <a:lnTo>
                      <a:pt x="3500" y="10498"/>
                    </a:lnTo>
                    <a:lnTo>
                      <a:pt x="3527" y="10498"/>
                    </a:lnTo>
                    <a:lnTo>
                      <a:pt x="3527" y="10444"/>
                    </a:lnTo>
                    <a:lnTo>
                      <a:pt x="3473" y="10416"/>
                    </a:lnTo>
                    <a:lnTo>
                      <a:pt x="3364" y="10362"/>
                    </a:lnTo>
                    <a:lnTo>
                      <a:pt x="3283" y="10308"/>
                    </a:lnTo>
                    <a:lnTo>
                      <a:pt x="3229" y="10227"/>
                    </a:lnTo>
                    <a:lnTo>
                      <a:pt x="3201" y="10172"/>
                    </a:lnTo>
                    <a:lnTo>
                      <a:pt x="3012" y="10010"/>
                    </a:lnTo>
                    <a:lnTo>
                      <a:pt x="2822" y="9820"/>
                    </a:lnTo>
                    <a:lnTo>
                      <a:pt x="2523" y="9332"/>
                    </a:lnTo>
                    <a:lnTo>
                      <a:pt x="2469" y="9277"/>
                    </a:lnTo>
                    <a:lnTo>
                      <a:pt x="2361" y="9196"/>
                    </a:lnTo>
                    <a:lnTo>
                      <a:pt x="2333" y="9060"/>
                    </a:lnTo>
                    <a:lnTo>
                      <a:pt x="2198" y="8843"/>
                    </a:lnTo>
                    <a:lnTo>
                      <a:pt x="2171" y="8762"/>
                    </a:lnTo>
                    <a:lnTo>
                      <a:pt x="2116" y="8626"/>
                    </a:lnTo>
                    <a:lnTo>
                      <a:pt x="2116" y="8545"/>
                    </a:lnTo>
                    <a:lnTo>
                      <a:pt x="2116" y="8491"/>
                    </a:lnTo>
                    <a:lnTo>
                      <a:pt x="2008" y="8382"/>
                    </a:lnTo>
                    <a:lnTo>
                      <a:pt x="1981" y="8328"/>
                    </a:lnTo>
                    <a:lnTo>
                      <a:pt x="1954" y="8247"/>
                    </a:lnTo>
                    <a:lnTo>
                      <a:pt x="1954" y="8111"/>
                    </a:lnTo>
                    <a:lnTo>
                      <a:pt x="1899" y="8002"/>
                    </a:lnTo>
                    <a:lnTo>
                      <a:pt x="1818" y="7785"/>
                    </a:lnTo>
                    <a:lnTo>
                      <a:pt x="1710" y="7596"/>
                    </a:lnTo>
                    <a:lnTo>
                      <a:pt x="1682" y="7487"/>
                    </a:lnTo>
                    <a:lnTo>
                      <a:pt x="1655" y="7351"/>
                    </a:lnTo>
                    <a:lnTo>
                      <a:pt x="1655" y="7216"/>
                    </a:lnTo>
                    <a:lnTo>
                      <a:pt x="1655" y="7135"/>
                    </a:lnTo>
                    <a:lnTo>
                      <a:pt x="1682" y="7107"/>
                    </a:lnTo>
                    <a:lnTo>
                      <a:pt x="1737" y="7026"/>
                    </a:lnTo>
                    <a:lnTo>
                      <a:pt x="1764" y="6999"/>
                    </a:lnTo>
                    <a:lnTo>
                      <a:pt x="1764" y="6945"/>
                    </a:lnTo>
                    <a:lnTo>
                      <a:pt x="1737" y="6592"/>
                    </a:lnTo>
                    <a:lnTo>
                      <a:pt x="1737" y="6511"/>
                    </a:lnTo>
                    <a:lnTo>
                      <a:pt x="1628" y="6429"/>
                    </a:lnTo>
                    <a:lnTo>
                      <a:pt x="1628" y="6348"/>
                    </a:lnTo>
                    <a:lnTo>
                      <a:pt x="1655" y="6294"/>
                    </a:lnTo>
                    <a:lnTo>
                      <a:pt x="1682" y="6239"/>
                    </a:lnTo>
                    <a:lnTo>
                      <a:pt x="1737" y="5968"/>
                    </a:lnTo>
                    <a:lnTo>
                      <a:pt x="1791" y="5914"/>
                    </a:lnTo>
                    <a:lnTo>
                      <a:pt x="1845" y="5860"/>
                    </a:lnTo>
                    <a:lnTo>
                      <a:pt x="1899" y="5805"/>
                    </a:lnTo>
                    <a:lnTo>
                      <a:pt x="1981" y="5833"/>
                    </a:lnTo>
                    <a:lnTo>
                      <a:pt x="2144" y="5860"/>
                    </a:lnTo>
                    <a:lnTo>
                      <a:pt x="2225" y="5887"/>
                    </a:lnTo>
                    <a:lnTo>
                      <a:pt x="2279" y="5887"/>
                    </a:lnTo>
                    <a:lnTo>
                      <a:pt x="2550" y="5914"/>
                    </a:lnTo>
                    <a:lnTo>
                      <a:pt x="2605" y="5941"/>
                    </a:lnTo>
                    <a:lnTo>
                      <a:pt x="2686" y="6022"/>
                    </a:lnTo>
                    <a:lnTo>
                      <a:pt x="2767" y="6077"/>
                    </a:lnTo>
                    <a:lnTo>
                      <a:pt x="2849" y="6050"/>
                    </a:lnTo>
                    <a:lnTo>
                      <a:pt x="2930" y="6131"/>
                    </a:lnTo>
                    <a:lnTo>
                      <a:pt x="3039" y="6131"/>
                    </a:lnTo>
                    <a:lnTo>
                      <a:pt x="3283" y="6077"/>
                    </a:lnTo>
                    <a:lnTo>
                      <a:pt x="3310" y="6104"/>
                    </a:lnTo>
                    <a:lnTo>
                      <a:pt x="3608" y="6104"/>
                    </a:lnTo>
                    <a:lnTo>
                      <a:pt x="3663" y="6131"/>
                    </a:lnTo>
                    <a:lnTo>
                      <a:pt x="3798" y="6267"/>
                    </a:lnTo>
                    <a:lnTo>
                      <a:pt x="3880" y="6348"/>
                    </a:lnTo>
                    <a:lnTo>
                      <a:pt x="3961" y="6375"/>
                    </a:lnTo>
                    <a:lnTo>
                      <a:pt x="4069" y="6375"/>
                    </a:lnTo>
                    <a:lnTo>
                      <a:pt x="4178" y="6402"/>
                    </a:lnTo>
                    <a:lnTo>
                      <a:pt x="4259" y="6429"/>
                    </a:lnTo>
                    <a:lnTo>
                      <a:pt x="4368" y="6484"/>
                    </a:lnTo>
                    <a:lnTo>
                      <a:pt x="4422" y="6456"/>
                    </a:lnTo>
                    <a:lnTo>
                      <a:pt x="4883" y="6592"/>
                    </a:lnTo>
                    <a:lnTo>
                      <a:pt x="4910" y="6592"/>
                    </a:lnTo>
                    <a:lnTo>
                      <a:pt x="4964" y="6619"/>
                    </a:lnTo>
                    <a:lnTo>
                      <a:pt x="5100" y="6728"/>
                    </a:lnTo>
                    <a:lnTo>
                      <a:pt x="5100" y="6701"/>
                    </a:lnTo>
                    <a:lnTo>
                      <a:pt x="5019" y="6565"/>
                    </a:lnTo>
                    <a:lnTo>
                      <a:pt x="4937" y="6456"/>
                    </a:lnTo>
                    <a:lnTo>
                      <a:pt x="4856" y="6402"/>
                    </a:lnTo>
                    <a:lnTo>
                      <a:pt x="4666" y="6375"/>
                    </a:lnTo>
                    <a:lnTo>
                      <a:pt x="4639" y="6348"/>
                    </a:lnTo>
                    <a:lnTo>
                      <a:pt x="4422" y="6321"/>
                    </a:lnTo>
                    <a:lnTo>
                      <a:pt x="4395" y="6267"/>
                    </a:lnTo>
                    <a:lnTo>
                      <a:pt x="4368" y="6158"/>
                    </a:lnTo>
                    <a:lnTo>
                      <a:pt x="4368" y="5887"/>
                    </a:lnTo>
                    <a:lnTo>
                      <a:pt x="4368" y="5860"/>
                    </a:lnTo>
                    <a:lnTo>
                      <a:pt x="4368" y="5833"/>
                    </a:lnTo>
                    <a:lnTo>
                      <a:pt x="4314" y="5778"/>
                    </a:lnTo>
                    <a:lnTo>
                      <a:pt x="4341" y="5751"/>
                    </a:lnTo>
                    <a:lnTo>
                      <a:pt x="4341" y="5724"/>
                    </a:lnTo>
                    <a:lnTo>
                      <a:pt x="4368" y="5724"/>
                    </a:lnTo>
                    <a:lnTo>
                      <a:pt x="4368" y="5616"/>
                    </a:lnTo>
                    <a:lnTo>
                      <a:pt x="4368" y="5561"/>
                    </a:lnTo>
                    <a:lnTo>
                      <a:pt x="4314" y="5534"/>
                    </a:lnTo>
                    <a:lnTo>
                      <a:pt x="4259" y="5561"/>
                    </a:lnTo>
                    <a:lnTo>
                      <a:pt x="4232" y="5534"/>
                    </a:lnTo>
                    <a:lnTo>
                      <a:pt x="4178" y="5534"/>
                    </a:lnTo>
                    <a:lnTo>
                      <a:pt x="4151" y="5507"/>
                    </a:lnTo>
                    <a:lnTo>
                      <a:pt x="4069" y="5507"/>
                    </a:lnTo>
                    <a:lnTo>
                      <a:pt x="4042" y="5534"/>
                    </a:lnTo>
                    <a:lnTo>
                      <a:pt x="3988" y="5507"/>
                    </a:lnTo>
                    <a:lnTo>
                      <a:pt x="3880" y="5453"/>
                    </a:lnTo>
                    <a:lnTo>
                      <a:pt x="3798" y="5426"/>
                    </a:lnTo>
                    <a:lnTo>
                      <a:pt x="3690" y="5426"/>
                    </a:lnTo>
                    <a:lnTo>
                      <a:pt x="3663" y="5399"/>
                    </a:lnTo>
                    <a:lnTo>
                      <a:pt x="3635" y="5371"/>
                    </a:lnTo>
                    <a:lnTo>
                      <a:pt x="3581" y="5317"/>
                    </a:lnTo>
                    <a:lnTo>
                      <a:pt x="3554" y="5290"/>
                    </a:lnTo>
                    <a:lnTo>
                      <a:pt x="3527" y="5290"/>
                    </a:lnTo>
                    <a:lnTo>
                      <a:pt x="3446" y="5263"/>
                    </a:lnTo>
                    <a:lnTo>
                      <a:pt x="3310" y="5290"/>
                    </a:lnTo>
                    <a:lnTo>
                      <a:pt x="3283" y="5263"/>
                    </a:lnTo>
                    <a:lnTo>
                      <a:pt x="3201" y="5209"/>
                    </a:lnTo>
                    <a:lnTo>
                      <a:pt x="3120" y="5182"/>
                    </a:lnTo>
                    <a:lnTo>
                      <a:pt x="3039" y="5127"/>
                    </a:lnTo>
                    <a:lnTo>
                      <a:pt x="2957" y="5019"/>
                    </a:lnTo>
                    <a:lnTo>
                      <a:pt x="2849" y="4937"/>
                    </a:lnTo>
                    <a:lnTo>
                      <a:pt x="2795" y="4883"/>
                    </a:lnTo>
                    <a:lnTo>
                      <a:pt x="2767" y="4829"/>
                    </a:lnTo>
                    <a:lnTo>
                      <a:pt x="2767" y="4748"/>
                    </a:lnTo>
                    <a:lnTo>
                      <a:pt x="2795" y="4693"/>
                    </a:lnTo>
                    <a:lnTo>
                      <a:pt x="2822" y="4639"/>
                    </a:lnTo>
                    <a:lnTo>
                      <a:pt x="2930" y="4639"/>
                    </a:lnTo>
                    <a:lnTo>
                      <a:pt x="2984" y="4666"/>
                    </a:lnTo>
                    <a:lnTo>
                      <a:pt x="3039" y="4693"/>
                    </a:lnTo>
                    <a:lnTo>
                      <a:pt x="3066" y="4666"/>
                    </a:lnTo>
                    <a:lnTo>
                      <a:pt x="3039" y="4612"/>
                    </a:lnTo>
                    <a:lnTo>
                      <a:pt x="3039" y="4558"/>
                    </a:lnTo>
                    <a:lnTo>
                      <a:pt x="3039" y="4476"/>
                    </a:lnTo>
                    <a:lnTo>
                      <a:pt x="3066" y="4422"/>
                    </a:lnTo>
                    <a:lnTo>
                      <a:pt x="3120" y="4395"/>
                    </a:lnTo>
                    <a:lnTo>
                      <a:pt x="3418" y="4314"/>
                    </a:lnTo>
                    <a:lnTo>
                      <a:pt x="3473" y="4314"/>
                    </a:lnTo>
                    <a:lnTo>
                      <a:pt x="3527" y="4287"/>
                    </a:lnTo>
                    <a:lnTo>
                      <a:pt x="3581" y="4259"/>
                    </a:lnTo>
                    <a:lnTo>
                      <a:pt x="3663" y="4205"/>
                    </a:lnTo>
                    <a:lnTo>
                      <a:pt x="3852" y="4124"/>
                    </a:lnTo>
                    <a:lnTo>
                      <a:pt x="3880" y="4124"/>
                    </a:lnTo>
                    <a:lnTo>
                      <a:pt x="3907" y="4070"/>
                    </a:lnTo>
                    <a:lnTo>
                      <a:pt x="3961" y="4042"/>
                    </a:lnTo>
                    <a:lnTo>
                      <a:pt x="4232" y="3880"/>
                    </a:lnTo>
                    <a:lnTo>
                      <a:pt x="4259" y="3853"/>
                    </a:lnTo>
                    <a:lnTo>
                      <a:pt x="4368" y="3853"/>
                    </a:lnTo>
                    <a:lnTo>
                      <a:pt x="4422" y="3825"/>
                    </a:lnTo>
                    <a:lnTo>
                      <a:pt x="4449" y="3771"/>
                    </a:lnTo>
                    <a:lnTo>
                      <a:pt x="4449" y="3717"/>
                    </a:lnTo>
                    <a:lnTo>
                      <a:pt x="4422" y="3500"/>
                    </a:lnTo>
                    <a:lnTo>
                      <a:pt x="4422" y="3419"/>
                    </a:lnTo>
                    <a:lnTo>
                      <a:pt x="4476" y="3256"/>
                    </a:lnTo>
                    <a:lnTo>
                      <a:pt x="4476" y="3093"/>
                    </a:lnTo>
                    <a:lnTo>
                      <a:pt x="4503" y="3039"/>
                    </a:lnTo>
                    <a:lnTo>
                      <a:pt x="4558" y="3012"/>
                    </a:lnTo>
                    <a:lnTo>
                      <a:pt x="4585" y="2985"/>
                    </a:lnTo>
                    <a:lnTo>
                      <a:pt x="4585" y="2903"/>
                    </a:lnTo>
                    <a:lnTo>
                      <a:pt x="4585" y="2822"/>
                    </a:lnTo>
                    <a:lnTo>
                      <a:pt x="4558" y="2768"/>
                    </a:lnTo>
                    <a:lnTo>
                      <a:pt x="4558" y="2713"/>
                    </a:lnTo>
                    <a:lnTo>
                      <a:pt x="4503" y="2686"/>
                    </a:lnTo>
                    <a:lnTo>
                      <a:pt x="4476" y="2659"/>
                    </a:lnTo>
                    <a:lnTo>
                      <a:pt x="4395" y="2632"/>
                    </a:lnTo>
                    <a:lnTo>
                      <a:pt x="4395" y="2605"/>
                    </a:lnTo>
                    <a:lnTo>
                      <a:pt x="4368" y="2578"/>
                    </a:lnTo>
                    <a:lnTo>
                      <a:pt x="4368" y="2442"/>
                    </a:lnTo>
                    <a:lnTo>
                      <a:pt x="4368" y="2361"/>
                    </a:lnTo>
                    <a:lnTo>
                      <a:pt x="4422" y="2306"/>
                    </a:lnTo>
                    <a:lnTo>
                      <a:pt x="4503" y="2225"/>
                    </a:lnTo>
                    <a:lnTo>
                      <a:pt x="4503" y="2171"/>
                    </a:lnTo>
                    <a:lnTo>
                      <a:pt x="4476" y="2144"/>
                    </a:lnTo>
                    <a:lnTo>
                      <a:pt x="4232" y="2117"/>
                    </a:lnTo>
                    <a:lnTo>
                      <a:pt x="4097" y="2117"/>
                    </a:lnTo>
                    <a:lnTo>
                      <a:pt x="3934" y="2144"/>
                    </a:lnTo>
                    <a:lnTo>
                      <a:pt x="3880" y="2171"/>
                    </a:lnTo>
                    <a:lnTo>
                      <a:pt x="3825" y="2225"/>
                    </a:lnTo>
                    <a:lnTo>
                      <a:pt x="3798" y="2252"/>
                    </a:lnTo>
                    <a:lnTo>
                      <a:pt x="3771" y="2279"/>
                    </a:lnTo>
                    <a:lnTo>
                      <a:pt x="3744" y="2279"/>
                    </a:lnTo>
                    <a:lnTo>
                      <a:pt x="3717" y="2252"/>
                    </a:lnTo>
                    <a:lnTo>
                      <a:pt x="3717" y="2225"/>
                    </a:lnTo>
                    <a:lnTo>
                      <a:pt x="3608" y="2225"/>
                    </a:lnTo>
                    <a:lnTo>
                      <a:pt x="3527" y="2252"/>
                    </a:lnTo>
                    <a:lnTo>
                      <a:pt x="3473" y="2279"/>
                    </a:lnTo>
                    <a:lnTo>
                      <a:pt x="3391" y="2334"/>
                    </a:lnTo>
                    <a:lnTo>
                      <a:pt x="3310" y="2361"/>
                    </a:lnTo>
                    <a:lnTo>
                      <a:pt x="3283" y="2361"/>
                    </a:lnTo>
                    <a:lnTo>
                      <a:pt x="3256" y="2388"/>
                    </a:lnTo>
                    <a:lnTo>
                      <a:pt x="3229" y="2442"/>
                    </a:lnTo>
                    <a:lnTo>
                      <a:pt x="3201" y="2496"/>
                    </a:lnTo>
                    <a:lnTo>
                      <a:pt x="3147" y="2523"/>
                    </a:lnTo>
                    <a:lnTo>
                      <a:pt x="3012" y="2578"/>
                    </a:lnTo>
                    <a:lnTo>
                      <a:pt x="2957" y="2605"/>
                    </a:lnTo>
                    <a:lnTo>
                      <a:pt x="2876" y="2659"/>
                    </a:lnTo>
                    <a:lnTo>
                      <a:pt x="2740" y="2740"/>
                    </a:lnTo>
                    <a:lnTo>
                      <a:pt x="2686" y="2795"/>
                    </a:lnTo>
                    <a:lnTo>
                      <a:pt x="2632" y="2876"/>
                    </a:lnTo>
                    <a:lnTo>
                      <a:pt x="2578" y="2985"/>
                    </a:lnTo>
                    <a:lnTo>
                      <a:pt x="2523" y="3039"/>
                    </a:lnTo>
                    <a:lnTo>
                      <a:pt x="2415" y="3147"/>
                    </a:lnTo>
                    <a:lnTo>
                      <a:pt x="2361" y="3202"/>
                    </a:lnTo>
                    <a:lnTo>
                      <a:pt x="2388" y="3256"/>
                    </a:lnTo>
                    <a:lnTo>
                      <a:pt x="2442" y="3283"/>
                    </a:lnTo>
                    <a:lnTo>
                      <a:pt x="2578" y="3256"/>
                    </a:lnTo>
                    <a:lnTo>
                      <a:pt x="2632" y="3283"/>
                    </a:lnTo>
                    <a:lnTo>
                      <a:pt x="2686" y="3337"/>
                    </a:lnTo>
                    <a:lnTo>
                      <a:pt x="2713" y="3391"/>
                    </a:lnTo>
                    <a:lnTo>
                      <a:pt x="2686" y="3473"/>
                    </a:lnTo>
                    <a:lnTo>
                      <a:pt x="2659" y="3554"/>
                    </a:lnTo>
                    <a:lnTo>
                      <a:pt x="2578" y="3608"/>
                    </a:lnTo>
                    <a:lnTo>
                      <a:pt x="2523" y="3636"/>
                    </a:lnTo>
                    <a:lnTo>
                      <a:pt x="2306" y="3636"/>
                    </a:lnTo>
                    <a:lnTo>
                      <a:pt x="2225" y="3663"/>
                    </a:lnTo>
                    <a:lnTo>
                      <a:pt x="2171" y="3690"/>
                    </a:lnTo>
                    <a:lnTo>
                      <a:pt x="2089" y="3744"/>
                    </a:lnTo>
                    <a:lnTo>
                      <a:pt x="2035" y="3798"/>
                    </a:lnTo>
                    <a:lnTo>
                      <a:pt x="1818" y="4042"/>
                    </a:lnTo>
                    <a:lnTo>
                      <a:pt x="1818" y="4097"/>
                    </a:lnTo>
                    <a:lnTo>
                      <a:pt x="1818" y="4151"/>
                    </a:lnTo>
                    <a:lnTo>
                      <a:pt x="1791" y="4449"/>
                    </a:lnTo>
                    <a:lnTo>
                      <a:pt x="1791" y="4503"/>
                    </a:lnTo>
                    <a:lnTo>
                      <a:pt x="1737" y="4558"/>
                    </a:lnTo>
                    <a:lnTo>
                      <a:pt x="1601" y="4666"/>
                    </a:lnTo>
                    <a:lnTo>
                      <a:pt x="1547" y="4693"/>
                    </a:lnTo>
                    <a:lnTo>
                      <a:pt x="1493" y="4720"/>
                    </a:lnTo>
                    <a:lnTo>
                      <a:pt x="1411" y="4748"/>
                    </a:lnTo>
                    <a:lnTo>
                      <a:pt x="1357" y="4748"/>
                    </a:lnTo>
                    <a:lnTo>
                      <a:pt x="1249" y="4693"/>
                    </a:lnTo>
                    <a:lnTo>
                      <a:pt x="1167" y="4693"/>
                    </a:lnTo>
                    <a:lnTo>
                      <a:pt x="1140" y="4666"/>
                    </a:lnTo>
                    <a:lnTo>
                      <a:pt x="1113" y="4585"/>
                    </a:lnTo>
                    <a:lnTo>
                      <a:pt x="1086" y="4558"/>
                    </a:lnTo>
                    <a:lnTo>
                      <a:pt x="1059" y="4531"/>
                    </a:lnTo>
                    <a:lnTo>
                      <a:pt x="923" y="4476"/>
                    </a:lnTo>
                    <a:lnTo>
                      <a:pt x="869" y="4449"/>
                    </a:lnTo>
                    <a:lnTo>
                      <a:pt x="842" y="4395"/>
                    </a:lnTo>
                    <a:lnTo>
                      <a:pt x="815" y="4341"/>
                    </a:lnTo>
                    <a:lnTo>
                      <a:pt x="787" y="4287"/>
                    </a:lnTo>
                    <a:lnTo>
                      <a:pt x="760" y="4205"/>
                    </a:lnTo>
                    <a:lnTo>
                      <a:pt x="815" y="4070"/>
                    </a:lnTo>
                    <a:lnTo>
                      <a:pt x="923" y="3961"/>
                    </a:lnTo>
                    <a:lnTo>
                      <a:pt x="1221" y="3798"/>
                    </a:lnTo>
                    <a:lnTo>
                      <a:pt x="1466" y="3581"/>
                    </a:lnTo>
                    <a:lnTo>
                      <a:pt x="1628" y="3581"/>
                    </a:lnTo>
                    <a:lnTo>
                      <a:pt x="1682" y="3554"/>
                    </a:lnTo>
                    <a:lnTo>
                      <a:pt x="1682" y="3527"/>
                    </a:lnTo>
                    <a:lnTo>
                      <a:pt x="1710" y="3473"/>
                    </a:lnTo>
                    <a:lnTo>
                      <a:pt x="1764" y="3337"/>
                    </a:lnTo>
                    <a:lnTo>
                      <a:pt x="1818" y="3283"/>
                    </a:lnTo>
                    <a:lnTo>
                      <a:pt x="1872" y="3202"/>
                    </a:lnTo>
                    <a:lnTo>
                      <a:pt x="1899" y="3174"/>
                    </a:lnTo>
                    <a:lnTo>
                      <a:pt x="1927" y="3093"/>
                    </a:lnTo>
                    <a:lnTo>
                      <a:pt x="1954" y="3066"/>
                    </a:lnTo>
                    <a:lnTo>
                      <a:pt x="2062" y="3066"/>
                    </a:lnTo>
                    <a:lnTo>
                      <a:pt x="2089" y="3039"/>
                    </a:lnTo>
                    <a:lnTo>
                      <a:pt x="2089" y="2985"/>
                    </a:lnTo>
                    <a:lnTo>
                      <a:pt x="2035" y="2876"/>
                    </a:lnTo>
                    <a:lnTo>
                      <a:pt x="2035" y="2822"/>
                    </a:lnTo>
                    <a:lnTo>
                      <a:pt x="2035" y="2795"/>
                    </a:lnTo>
                    <a:lnTo>
                      <a:pt x="2062" y="2768"/>
                    </a:lnTo>
                    <a:lnTo>
                      <a:pt x="2089" y="2740"/>
                    </a:lnTo>
                    <a:lnTo>
                      <a:pt x="2089" y="2713"/>
                    </a:lnTo>
                    <a:lnTo>
                      <a:pt x="2089" y="2605"/>
                    </a:lnTo>
                    <a:lnTo>
                      <a:pt x="2089" y="2496"/>
                    </a:lnTo>
                    <a:lnTo>
                      <a:pt x="2144" y="2334"/>
                    </a:lnTo>
                    <a:lnTo>
                      <a:pt x="2171" y="2252"/>
                    </a:lnTo>
                    <a:lnTo>
                      <a:pt x="2144" y="2117"/>
                    </a:lnTo>
                    <a:lnTo>
                      <a:pt x="2116" y="2062"/>
                    </a:lnTo>
                    <a:lnTo>
                      <a:pt x="2089" y="2035"/>
                    </a:lnTo>
                    <a:lnTo>
                      <a:pt x="2062" y="2008"/>
                    </a:lnTo>
                    <a:lnTo>
                      <a:pt x="2035" y="1954"/>
                    </a:lnTo>
                    <a:lnTo>
                      <a:pt x="2062" y="1927"/>
                    </a:lnTo>
                    <a:lnTo>
                      <a:pt x="2062" y="1900"/>
                    </a:lnTo>
                    <a:lnTo>
                      <a:pt x="2089" y="1628"/>
                    </a:lnTo>
                    <a:lnTo>
                      <a:pt x="2062" y="1574"/>
                    </a:lnTo>
                    <a:lnTo>
                      <a:pt x="1927" y="1466"/>
                    </a:lnTo>
                    <a:lnTo>
                      <a:pt x="1899" y="1411"/>
                    </a:lnTo>
                    <a:lnTo>
                      <a:pt x="1845" y="1357"/>
                    </a:lnTo>
                    <a:lnTo>
                      <a:pt x="1628" y="1330"/>
                    </a:lnTo>
                    <a:lnTo>
                      <a:pt x="1547" y="1276"/>
                    </a:lnTo>
                    <a:lnTo>
                      <a:pt x="1520" y="1194"/>
                    </a:lnTo>
                    <a:lnTo>
                      <a:pt x="1520" y="1086"/>
                    </a:lnTo>
                    <a:lnTo>
                      <a:pt x="1547" y="977"/>
                    </a:lnTo>
                    <a:lnTo>
                      <a:pt x="1574" y="923"/>
                    </a:lnTo>
                    <a:lnTo>
                      <a:pt x="1628" y="896"/>
                    </a:lnTo>
                    <a:lnTo>
                      <a:pt x="1655" y="869"/>
                    </a:lnTo>
                    <a:lnTo>
                      <a:pt x="1710" y="842"/>
                    </a:lnTo>
                    <a:lnTo>
                      <a:pt x="1791" y="842"/>
                    </a:lnTo>
                    <a:lnTo>
                      <a:pt x="1818" y="815"/>
                    </a:lnTo>
                    <a:lnTo>
                      <a:pt x="1845" y="760"/>
                    </a:lnTo>
                    <a:lnTo>
                      <a:pt x="1899" y="625"/>
                    </a:lnTo>
                    <a:lnTo>
                      <a:pt x="1899" y="543"/>
                    </a:lnTo>
                    <a:lnTo>
                      <a:pt x="1927" y="516"/>
                    </a:lnTo>
                    <a:lnTo>
                      <a:pt x="2008" y="489"/>
                    </a:lnTo>
                    <a:lnTo>
                      <a:pt x="2035" y="462"/>
                    </a:lnTo>
                    <a:lnTo>
                      <a:pt x="2035" y="408"/>
                    </a:lnTo>
                    <a:lnTo>
                      <a:pt x="2062" y="408"/>
                    </a:lnTo>
                    <a:lnTo>
                      <a:pt x="2089" y="381"/>
                    </a:lnTo>
                    <a:lnTo>
                      <a:pt x="2144" y="326"/>
                    </a:lnTo>
                    <a:lnTo>
                      <a:pt x="2225" y="191"/>
                    </a:lnTo>
                    <a:lnTo>
                      <a:pt x="2225" y="109"/>
                    </a:lnTo>
                    <a:lnTo>
                      <a:pt x="2225" y="55"/>
                    </a:lnTo>
                    <a:lnTo>
                      <a:pt x="219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4990900" y="3736300"/>
                <a:ext cx="18325" cy="8150"/>
              </a:xfrm>
              <a:custGeom>
                <a:rect b="b" l="l" r="r" t="t"/>
                <a:pathLst>
                  <a:path extrusionOk="0" h="326" w="733">
                    <a:moveTo>
                      <a:pt x="380" y="0"/>
                    </a:moveTo>
                    <a:lnTo>
                      <a:pt x="54" y="109"/>
                    </a:lnTo>
                    <a:lnTo>
                      <a:pt x="0" y="163"/>
                    </a:lnTo>
                    <a:lnTo>
                      <a:pt x="0" y="190"/>
                    </a:lnTo>
                    <a:lnTo>
                      <a:pt x="54" y="245"/>
                    </a:lnTo>
                    <a:lnTo>
                      <a:pt x="326" y="245"/>
                    </a:lnTo>
                    <a:lnTo>
                      <a:pt x="353" y="217"/>
                    </a:lnTo>
                    <a:lnTo>
                      <a:pt x="380" y="190"/>
                    </a:lnTo>
                    <a:lnTo>
                      <a:pt x="434" y="190"/>
                    </a:lnTo>
                    <a:lnTo>
                      <a:pt x="461" y="217"/>
                    </a:lnTo>
                    <a:lnTo>
                      <a:pt x="434" y="245"/>
                    </a:lnTo>
                    <a:lnTo>
                      <a:pt x="271" y="326"/>
                    </a:lnTo>
                    <a:lnTo>
                      <a:pt x="380" y="326"/>
                    </a:lnTo>
                    <a:lnTo>
                      <a:pt x="461" y="272"/>
                    </a:lnTo>
                    <a:lnTo>
                      <a:pt x="597" y="163"/>
                    </a:lnTo>
                    <a:lnTo>
                      <a:pt x="597" y="190"/>
                    </a:lnTo>
                    <a:lnTo>
                      <a:pt x="597" y="217"/>
                    </a:lnTo>
                    <a:lnTo>
                      <a:pt x="624" y="245"/>
                    </a:lnTo>
                    <a:lnTo>
                      <a:pt x="705" y="163"/>
                    </a:lnTo>
                    <a:lnTo>
                      <a:pt x="733" y="136"/>
                    </a:lnTo>
                    <a:lnTo>
                      <a:pt x="705" y="82"/>
                    </a:lnTo>
                    <a:lnTo>
                      <a:pt x="651" y="55"/>
                    </a:lnTo>
                    <a:lnTo>
                      <a:pt x="516" y="55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4999025" y="3674600"/>
                <a:ext cx="6125" cy="8150"/>
              </a:xfrm>
              <a:custGeom>
                <a:rect b="b" l="l" r="r" t="t"/>
                <a:pathLst>
                  <a:path extrusionOk="0" h="326" w="245">
                    <a:moveTo>
                      <a:pt x="163" y="0"/>
                    </a:moveTo>
                    <a:lnTo>
                      <a:pt x="109" y="27"/>
                    </a:lnTo>
                    <a:lnTo>
                      <a:pt x="55" y="54"/>
                    </a:lnTo>
                    <a:lnTo>
                      <a:pt x="28" y="54"/>
                    </a:lnTo>
                    <a:lnTo>
                      <a:pt x="28" y="82"/>
                    </a:lnTo>
                    <a:lnTo>
                      <a:pt x="1" y="109"/>
                    </a:lnTo>
                    <a:lnTo>
                      <a:pt x="1" y="190"/>
                    </a:lnTo>
                    <a:lnTo>
                      <a:pt x="28" y="244"/>
                    </a:lnTo>
                    <a:lnTo>
                      <a:pt x="82" y="299"/>
                    </a:lnTo>
                    <a:lnTo>
                      <a:pt x="109" y="326"/>
                    </a:lnTo>
                    <a:lnTo>
                      <a:pt x="163" y="299"/>
                    </a:lnTo>
                    <a:lnTo>
                      <a:pt x="191" y="244"/>
                    </a:lnTo>
                    <a:lnTo>
                      <a:pt x="218" y="163"/>
                    </a:lnTo>
                    <a:lnTo>
                      <a:pt x="218" y="136"/>
                    </a:lnTo>
                    <a:lnTo>
                      <a:pt x="245" y="109"/>
                    </a:lnTo>
                    <a:lnTo>
                      <a:pt x="245" y="54"/>
                    </a:lnTo>
                    <a:lnTo>
                      <a:pt x="218" y="27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4824750" y="4096375"/>
                <a:ext cx="1400" cy="700"/>
              </a:xfrm>
              <a:custGeom>
                <a:rect b="b" l="l" r="r" t="t"/>
                <a:pathLst>
                  <a:path extrusionOk="0" h="28" w="56">
                    <a:moveTo>
                      <a:pt x="28" y="0"/>
                    </a:moveTo>
                    <a:lnTo>
                      <a:pt x="1" y="27"/>
                    </a:lnTo>
                    <a:lnTo>
                      <a:pt x="55" y="2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4782725" y="3665100"/>
                <a:ext cx="51550" cy="50200"/>
              </a:xfrm>
              <a:custGeom>
                <a:rect b="b" l="l" r="r" t="t"/>
                <a:pathLst>
                  <a:path extrusionOk="0" h="2008" w="2062">
                    <a:moveTo>
                      <a:pt x="787" y="0"/>
                    </a:moveTo>
                    <a:lnTo>
                      <a:pt x="760" y="28"/>
                    </a:lnTo>
                    <a:lnTo>
                      <a:pt x="733" y="55"/>
                    </a:lnTo>
                    <a:lnTo>
                      <a:pt x="733" y="82"/>
                    </a:lnTo>
                    <a:lnTo>
                      <a:pt x="733" y="109"/>
                    </a:lnTo>
                    <a:lnTo>
                      <a:pt x="705" y="136"/>
                    </a:lnTo>
                    <a:lnTo>
                      <a:pt x="678" y="136"/>
                    </a:lnTo>
                    <a:lnTo>
                      <a:pt x="651" y="163"/>
                    </a:lnTo>
                    <a:lnTo>
                      <a:pt x="624" y="163"/>
                    </a:lnTo>
                    <a:lnTo>
                      <a:pt x="624" y="217"/>
                    </a:lnTo>
                    <a:lnTo>
                      <a:pt x="597" y="299"/>
                    </a:lnTo>
                    <a:lnTo>
                      <a:pt x="570" y="380"/>
                    </a:lnTo>
                    <a:lnTo>
                      <a:pt x="516" y="407"/>
                    </a:lnTo>
                    <a:lnTo>
                      <a:pt x="488" y="380"/>
                    </a:lnTo>
                    <a:lnTo>
                      <a:pt x="461" y="353"/>
                    </a:lnTo>
                    <a:lnTo>
                      <a:pt x="434" y="326"/>
                    </a:lnTo>
                    <a:lnTo>
                      <a:pt x="407" y="245"/>
                    </a:lnTo>
                    <a:lnTo>
                      <a:pt x="407" y="217"/>
                    </a:lnTo>
                    <a:lnTo>
                      <a:pt x="380" y="217"/>
                    </a:lnTo>
                    <a:lnTo>
                      <a:pt x="353" y="190"/>
                    </a:lnTo>
                    <a:lnTo>
                      <a:pt x="299" y="136"/>
                    </a:lnTo>
                    <a:lnTo>
                      <a:pt x="271" y="109"/>
                    </a:lnTo>
                    <a:lnTo>
                      <a:pt x="190" y="109"/>
                    </a:lnTo>
                    <a:lnTo>
                      <a:pt x="136" y="136"/>
                    </a:lnTo>
                    <a:lnTo>
                      <a:pt x="82" y="136"/>
                    </a:lnTo>
                    <a:lnTo>
                      <a:pt x="109" y="245"/>
                    </a:lnTo>
                    <a:lnTo>
                      <a:pt x="136" y="272"/>
                    </a:lnTo>
                    <a:lnTo>
                      <a:pt x="109" y="353"/>
                    </a:lnTo>
                    <a:lnTo>
                      <a:pt x="109" y="407"/>
                    </a:lnTo>
                    <a:lnTo>
                      <a:pt x="54" y="462"/>
                    </a:lnTo>
                    <a:lnTo>
                      <a:pt x="27" y="516"/>
                    </a:lnTo>
                    <a:lnTo>
                      <a:pt x="0" y="543"/>
                    </a:lnTo>
                    <a:lnTo>
                      <a:pt x="0" y="597"/>
                    </a:lnTo>
                    <a:lnTo>
                      <a:pt x="0" y="679"/>
                    </a:lnTo>
                    <a:lnTo>
                      <a:pt x="27" y="733"/>
                    </a:lnTo>
                    <a:lnTo>
                      <a:pt x="82" y="760"/>
                    </a:lnTo>
                    <a:lnTo>
                      <a:pt x="163" y="841"/>
                    </a:lnTo>
                    <a:lnTo>
                      <a:pt x="190" y="868"/>
                    </a:lnTo>
                    <a:lnTo>
                      <a:pt x="190" y="896"/>
                    </a:lnTo>
                    <a:lnTo>
                      <a:pt x="271" y="1004"/>
                    </a:lnTo>
                    <a:lnTo>
                      <a:pt x="326" y="1004"/>
                    </a:lnTo>
                    <a:lnTo>
                      <a:pt x="326" y="1031"/>
                    </a:lnTo>
                    <a:lnTo>
                      <a:pt x="353" y="1031"/>
                    </a:lnTo>
                    <a:lnTo>
                      <a:pt x="353" y="1085"/>
                    </a:lnTo>
                    <a:lnTo>
                      <a:pt x="380" y="1113"/>
                    </a:lnTo>
                    <a:lnTo>
                      <a:pt x="461" y="1113"/>
                    </a:lnTo>
                    <a:lnTo>
                      <a:pt x="488" y="1140"/>
                    </a:lnTo>
                    <a:lnTo>
                      <a:pt x="597" y="1167"/>
                    </a:lnTo>
                    <a:lnTo>
                      <a:pt x="597" y="1194"/>
                    </a:lnTo>
                    <a:lnTo>
                      <a:pt x="488" y="1411"/>
                    </a:lnTo>
                    <a:lnTo>
                      <a:pt x="488" y="1465"/>
                    </a:lnTo>
                    <a:lnTo>
                      <a:pt x="488" y="1601"/>
                    </a:lnTo>
                    <a:lnTo>
                      <a:pt x="543" y="1682"/>
                    </a:lnTo>
                    <a:lnTo>
                      <a:pt x="543" y="1709"/>
                    </a:lnTo>
                    <a:lnTo>
                      <a:pt x="543" y="1763"/>
                    </a:lnTo>
                    <a:lnTo>
                      <a:pt x="597" y="1763"/>
                    </a:lnTo>
                    <a:lnTo>
                      <a:pt x="814" y="1709"/>
                    </a:lnTo>
                    <a:lnTo>
                      <a:pt x="1004" y="1601"/>
                    </a:lnTo>
                    <a:lnTo>
                      <a:pt x="1058" y="1574"/>
                    </a:lnTo>
                    <a:lnTo>
                      <a:pt x="1085" y="1574"/>
                    </a:lnTo>
                    <a:lnTo>
                      <a:pt x="1112" y="1547"/>
                    </a:lnTo>
                    <a:lnTo>
                      <a:pt x="1167" y="1547"/>
                    </a:lnTo>
                    <a:lnTo>
                      <a:pt x="1194" y="1574"/>
                    </a:lnTo>
                    <a:lnTo>
                      <a:pt x="1221" y="1601"/>
                    </a:lnTo>
                    <a:lnTo>
                      <a:pt x="1221" y="1628"/>
                    </a:lnTo>
                    <a:lnTo>
                      <a:pt x="1221" y="1682"/>
                    </a:lnTo>
                    <a:lnTo>
                      <a:pt x="1221" y="1763"/>
                    </a:lnTo>
                    <a:lnTo>
                      <a:pt x="1221" y="1791"/>
                    </a:lnTo>
                    <a:lnTo>
                      <a:pt x="1248" y="1818"/>
                    </a:lnTo>
                    <a:lnTo>
                      <a:pt x="1302" y="1818"/>
                    </a:lnTo>
                    <a:lnTo>
                      <a:pt x="1302" y="1845"/>
                    </a:lnTo>
                    <a:lnTo>
                      <a:pt x="1302" y="1872"/>
                    </a:lnTo>
                    <a:lnTo>
                      <a:pt x="1329" y="1872"/>
                    </a:lnTo>
                    <a:lnTo>
                      <a:pt x="1356" y="1899"/>
                    </a:lnTo>
                    <a:lnTo>
                      <a:pt x="1438" y="1899"/>
                    </a:lnTo>
                    <a:lnTo>
                      <a:pt x="1465" y="1926"/>
                    </a:lnTo>
                    <a:lnTo>
                      <a:pt x="1546" y="1980"/>
                    </a:lnTo>
                    <a:lnTo>
                      <a:pt x="1573" y="2008"/>
                    </a:lnTo>
                    <a:lnTo>
                      <a:pt x="1601" y="1980"/>
                    </a:lnTo>
                    <a:lnTo>
                      <a:pt x="1682" y="1926"/>
                    </a:lnTo>
                    <a:lnTo>
                      <a:pt x="1790" y="1926"/>
                    </a:lnTo>
                    <a:lnTo>
                      <a:pt x="1818" y="1899"/>
                    </a:lnTo>
                    <a:lnTo>
                      <a:pt x="1980" y="1763"/>
                    </a:lnTo>
                    <a:lnTo>
                      <a:pt x="2007" y="1709"/>
                    </a:lnTo>
                    <a:lnTo>
                      <a:pt x="2034" y="1655"/>
                    </a:lnTo>
                    <a:lnTo>
                      <a:pt x="2062" y="1601"/>
                    </a:lnTo>
                    <a:lnTo>
                      <a:pt x="2007" y="1574"/>
                    </a:lnTo>
                    <a:lnTo>
                      <a:pt x="1980" y="1574"/>
                    </a:lnTo>
                    <a:lnTo>
                      <a:pt x="1980" y="1547"/>
                    </a:lnTo>
                    <a:lnTo>
                      <a:pt x="1980" y="1519"/>
                    </a:lnTo>
                    <a:lnTo>
                      <a:pt x="1926" y="1465"/>
                    </a:lnTo>
                    <a:lnTo>
                      <a:pt x="1899" y="1438"/>
                    </a:lnTo>
                    <a:lnTo>
                      <a:pt x="1872" y="1411"/>
                    </a:lnTo>
                    <a:lnTo>
                      <a:pt x="1736" y="1357"/>
                    </a:lnTo>
                    <a:lnTo>
                      <a:pt x="1682" y="1330"/>
                    </a:lnTo>
                    <a:lnTo>
                      <a:pt x="1465" y="1357"/>
                    </a:lnTo>
                    <a:lnTo>
                      <a:pt x="1411" y="1357"/>
                    </a:lnTo>
                    <a:lnTo>
                      <a:pt x="1384" y="1384"/>
                    </a:lnTo>
                    <a:lnTo>
                      <a:pt x="1356" y="1411"/>
                    </a:lnTo>
                    <a:lnTo>
                      <a:pt x="1275" y="1411"/>
                    </a:lnTo>
                    <a:lnTo>
                      <a:pt x="1221" y="1384"/>
                    </a:lnTo>
                    <a:lnTo>
                      <a:pt x="1194" y="1357"/>
                    </a:lnTo>
                    <a:lnTo>
                      <a:pt x="1221" y="1330"/>
                    </a:lnTo>
                    <a:lnTo>
                      <a:pt x="1221" y="1194"/>
                    </a:lnTo>
                    <a:lnTo>
                      <a:pt x="1194" y="1167"/>
                    </a:lnTo>
                    <a:lnTo>
                      <a:pt x="1112" y="1167"/>
                    </a:lnTo>
                    <a:lnTo>
                      <a:pt x="1085" y="1140"/>
                    </a:lnTo>
                    <a:lnTo>
                      <a:pt x="1058" y="1113"/>
                    </a:lnTo>
                    <a:lnTo>
                      <a:pt x="1058" y="1085"/>
                    </a:lnTo>
                    <a:lnTo>
                      <a:pt x="1058" y="1004"/>
                    </a:lnTo>
                    <a:lnTo>
                      <a:pt x="1112" y="923"/>
                    </a:lnTo>
                    <a:lnTo>
                      <a:pt x="1302" y="706"/>
                    </a:lnTo>
                    <a:lnTo>
                      <a:pt x="1329" y="624"/>
                    </a:lnTo>
                    <a:lnTo>
                      <a:pt x="1329" y="543"/>
                    </a:lnTo>
                    <a:lnTo>
                      <a:pt x="1275" y="462"/>
                    </a:lnTo>
                    <a:lnTo>
                      <a:pt x="1221" y="434"/>
                    </a:lnTo>
                    <a:lnTo>
                      <a:pt x="1221" y="407"/>
                    </a:lnTo>
                    <a:lnTo>
                      <a:pt x="1139" y="407"/>
                    </a:lnTo>
                    <a:lnTo>
                      <a:pt x="1139" y="380"/>
                    </a:lnTo>
                    <a:lnTo>
                      <a:pt x="1112" y="353"/>
                    </a:lnTo>
                    <a:lnTo>
                      <a:pt x="1112" y="326"/>
                    </a:lnTo>
                    <a:lnTo>
                      <a:pt x="1112" y="272"/>
                    </a:lnTo>
                    <a:lnTo>
                      <a:pt x="1085" y="245"/>
                    </a:lnTo>
                    <a:lnTo>
                      <a:pt x="1004" y="190"/>
                    </a:lnTo>
                    <a:lnTo>
                      <a:pt x="977" y="163"/>
                    </a:lnTo>
                    <a:lnTo>
                      <a:pt x="977" y="109"/>
                    </a:lnTo>
                    <a:lnTo>
                      <a:pt x="922" y="82"/>
                    </a:lnTo>
                    <a:lnTo>
                      <a:pt x="814" y="28"/>
                    </a:lnTo>
                    <a:lnTo>
                      <a:pt x="78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4823400" y="4090950"/>
                <a:ext cx="700" cy="1375"/>
              </a:xfrm>
              <a:custGeom>
                <a:rect b="b" l="l" r="r" t="t"/>
                <a:pathLst>
                  <a:path extrusionOk="0" h="55" w="28">
                    <a:moveTo>
                      <a:pt x="28" y="0"/>
                    </a:moveTo>
                    <a:lnTo>
                      <a:pt x="1" y="27"/>
                    </a:lnTo>
                    <a:lnTo>
                      <a:pt x="28" y="5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4868150" y="3719350"/>
                <a:ext cx="9525" cy="8150"/>
              </a:xfrm>
              <a:custGeom>
                <a:rect b="b" l="l" r="r" t="t"/>
                <a:pathLst>
                  <a:path extrusionOk="0" h="326" w="381">
                    <a:moveTo>
                      <a:pt x="28" y="0"/>
                    </a:moveTo>
                    <a:lnTo>
                      <a:pt x="1" y="27"/>
                    </a:lnTo>
                    <a:lnTo>
                      <a:pt x="1" y="55"/>
                    </a:lnTo>
                    <a:lnTo>
                      <a:pt x="28" y="82"/>
                    </a:lnTo>
                    <a:lnTo>
                      <a:pt x="109" y="136"/>
                    </a:lnTo>
                    <a:lnTo>
                      <a:pt x="109" y="163"/>
                    </a:lnTo>
                    <a:lnTo>
                      <a:pt x="82" y="217"/>
                    </a:lnTo>
                    <a:lnTo>
                      <a:pt x="109" y="272"/>
                    </a:lnTo>
                    <a:lnTo>
                      <a:pt x="136" y="299"/>
                    </a:lnTo>
                    <a:lnTo>
                      <a:pt x="218" y="326"/>
                    </a:lnTo>
                    <a:lnTo>
                      <a:pt x="326" y="326"/>
                    </a:lnTo>
                    <a:lnTo>
                      <a:pt x="353" y="299"/>
                    </a:lnTo>
                    <a:lnTo>
                      <a:pt x="381" y="244"/>
                    </a:lnTo>
                    <a:lnTo>
                      <a:pt x="353" y="190"/>
                    </a:lnTo>
                    <a:lnTo>
                      <a:pt x="218" y="163"/>
                    </a:lnTo>
                    <a:lnTo>
                      <a:pt x="191" y="136"/>
                    </a:lnTo>
                    <a:lnTo>
                      <a:pt x="136" y="109"/>
                    </a:lnTo>
                    <a:lnTo>
                      <a:pt x="109" y="82"/>
                    </a:lnTo>
                    <a:lnTo>
                      <a:pt x="109" y="27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4827475" y="3886150"/>
                <a:ext cx="14950" cy="10200"/>
              </a:xfrm>
              <a:custGeom>
                <a:rect b="b" l="l" r="r" t="t"/>
                <a:pathLst>
                  <a:path extrusionOk="0" h="408" w="598">
                    <a:moveTo>
                      <a:pt x="353" y="1"/>
                    </a:moveTo>
                    <a:lnTo>
                      <a:pt x="380" y="55"/>
                    </a:lnTo>
                    <a:lnTo>
                      <a:pt x="380" y="109"/>
                    </a:lnTo>
                    <a:lnTo>
                      <a:pt x="353" y="136"/>
                    </a:lnTo>
                    <a:lnTo>
                      <a:pt x="299" y="164"/>
                    </a:lnTo>
                    <a:lnTo>
                      <a:pt x="217" y="164"/>
                    </a:lnTo>
                    <a:lnTo>
                      <a:pt x="190" y="218"/>
                    </a:lnTo>
                    <a:lnTo>
                      <a:pt x="163" y="218"/>
                    </a:lnTo>
                    <a:lnTo>
                      <a:pt x="109" y="245"/>
                    </a:lnTo>
                    <a:lnTo>
                      <a:pt x="55" y="299"/>
                    </a:lnTo>
                    <a:lnTo>
                      <a:pt x="0" y="326"/>
                    </a:lnTo>
                    <a:lnTo>
                      <a:pt x="28" y="381"/>
                    </a:lnTo>
                    <a:lnTo>
                      <a:pt x="55" y="408"/>
                    </a:lnTo>
                    <a:lnTo>
                      <a:pt x="326" y="381"/>
                    </a:lnTo>
                    <a:lnTo>
                      <a:pt x="380" y="381"/>
                    </a:lnTo>
                    <a:lnTo>
                      <a:pt x="434" y="353"/>
                    </a:lnTo>
                    <a:lnTo>
                      <a:pt x="434" y="326"/>
                    </a:lnTo>
                    <a:lnTo>
                      <a:pt x="461" y="218"/>
                    </a:lnTo>
                    <a:lnTo>
                      <a:pt x="489" y="218"/>
                    </a:lnTo>
                    <a:lnTo>
                      <a:pt x="489" y="191"/>
                    </a:lnTo>
                    <a:lnTo>
                      <a:pt x="543" y="109"/>
                    </a:lnTo>
                    <a:lnTo>
                      <a:pt x="570" y="82"/>
                    </a:lnTo>
                    <a:lnTo>
                      <a:pt x="597" y="82"/>
                    </a:lnTo>
                    <a:lnTo>
                      <a:pt x="570" y="55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4812550" y="3905825"/>
                <a:ext cx="12900" cy="8825"/>
              </a:xfrm>
              <a:custGeom>
                <a:rect b="b" l="l" r="r" t="t"/>
                <a:pathLst>
                  <a:path extrusionOk="0" h="353" w="516">
                    <a:moveTo>
                      <a:pt x="353" y="0"/>
                    </a:moveTo>
                    <a:lnTo>
                      <a:pt x="326" y="28"/>
                    </a:lnTo>
                    <a:lnTo>
                      <a:pt x="218" y="28"/>
                    </a:lnTo>
                    <a:lnTo>
                      <a:pt x="136" y="109"/>
                    </a:lnTo>
                    <a:lnTo>
                      <a:pt x="55" y="163"/>
                    </a:lnTo>
                    <a:lnTo>
                      <a:pt x="1" y="245"/>
                    </a:lnTo>
                    <a:lnTo>
                      <a:pt x="28" y="326"/>
                    </a:lnTo>
                    <a:lnTo>
                      <a:pt x="109" y="353"/>
                    </a:lnTo>
                    <a:lnTo>
                      <a:pt x="326" y="326"/>
                    </a:lnTo>
                    <a:lnTo>
                      <a:pt x="462" y="326"/>
                    </a:lnTo>
                    <a:lnTo>
                      <a:pt x="489" y="299"/>
                    </a:lnTo>
                    <a:lnTo>
                      <a:pt x="516" y="217"/>
                    </a:lnTo>
                    <a:lnTo>
                      <a:pt x="489" y="163"/>
                    </a:lnTo>
                    <a:lnTo>
                      <a:pt x="489" y="109"/>
                    </a:lnTo>
                    <a:lnTo>
                      <a:pt x="462" y="55"/>
                    </a:lnTo>
                    <a:lnTo>
                      <a:pt x="435" y="55"/>
                    </a:lnTo>
                    <a:lnTo>
                      <a:pt x="408" y="28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4790175" y="3751900"/>
                <a:ext cx="65800" cy="34600"/>
              </a:xfrm>
              <a:custGeom>
                <a:rect b="b" l="l" r="r" t="t"/>
                <a:pathLst>
                  <a:path extrusionOk="0" h="1384" w="2632">
                    <a:moveTo>
                      <a:pt x="841" y="0"/>
                    </a:moveTo>
                    <a:lnTo>
                      <a:pt x="814" y="27"/>
                    </a:lnTo>
                    <a:lnTo>
                      <a:pt x="462" y="244"/>
                    </a:lnTo>
                    <a:lnTo>
                      <a:pt x="462" y="299"/>
                    </a:lnTo>
                    <a:lnTo>
                      <a:pt x="435" y="326"/>
                    </a:lnTo>
                    <a:lnTo>
                      <a:pt x="380" y="407"/>
                    </a:lnTo>
                    <a:lnTo>
                      <a:pt x="353" y="434"/>
                    </a:lnTo>
                    <a:lnTo>
                      <a:pt x="353" y="407"/>
                    </a:lnTo>
                    <a:lnTo>
                      <a:pt x="272" y="353"/>
                    </a:lnTo>
                    <a:lnTo>
                      <a:pt x="190" y="299"/>
                    </a:lnTo>
                    <a:lnTo>
                      <a:pt x="163" y="299"/>
                    </a:lnTo>
                    <a:lnTo>
                      <a:pt x="163" y="380"/>
                    </a:lnTo>
                    <a:lnTo>
                      <a:pt x="136" y="434"/>
                    </a:lnTo>
                    <a:lnTo>
                      <a:pt x="82" y="489"/>
                    </a:lnTo>
                    <a:lnTo>
                      <a:pt x="82" y="570"/>
                    </a:lnTo>
                    <a:lnTo>
                      <a:pt x="109" y="624"/>
                    </a:lnTo>
                    <a:lnTo>
                      <a:pt x="55" y="678"/>
                    </a:lnTo>
                    <a:lnTo>
                      <a:pt x="55" y="733"/>
                    </a:lnTo>
                    <a:lnTo>
                      <a:pt x="55" y="760"/>
                    </a:lnTo>
                    <a:lnTo>
                      <a:pt x="55" y="841"/>
                    </a:lnTo>
                    <a:lnTo>
                      <a:pt x="1" y="977"/>
                    </a:lnTo>
                    <a:lnTo>
                      <a:pt x="1" y="1031"/>
                    </a:lnTo>
                    <a:lnTo>
                      <a:pt x="163" y="1221"/>
                    </a:lnTo>
                    <a:lnTo>
                      <a:pt x="380" y="1329"/>
                    </a:lnTo>
                    <a:lnTo>
                      <a:pt x="516" y="1384"/>
                    </a:lnTo>
                    <a:lnTo>
                      <a:pt x="624" y="1384"/>
                    </a:lnTo>
                    <a:lnTo>
                      <a:pt x="896" y="1356"/>
                    </a:lnTo>
                    <a:lnTo>
                      <a:pt x="923" y="1329"/>
                    </a:lnTo>
                    <a:lnTo>
                      <a:pt x="977" y="1275"/>
                    </a:lnTo>
                    <a:lnTo>
                      <a:pt x="1031" y="1248"/>
                    </a:lnTo>
                    <a:lnTo>
                      <a:pt x="1086" y="1221"/>
                    </a:lnTo>
                    <a:lnTo>
                      <a:pt x="1601" y="1248"/>
                    </a:lnTo>
                    <a:lnTo>
                      <a:pt x="1682" y="1248"/>
                    </a:lnTo>
                    <a:lnTo>
                      <a:pt x="1818" y="1194"/>
                    </a:lnTo>
                    <a:lnTo>
                      <a:pt x="1872" y="1221"/>
                    </a:lnTo>
                    <a:lnTo>
                      <a:pt x="2279" y="1302"/>
                    </a:lnTo>
                    <a:lnTo>
                      <a:pt x="2415" y="1302"/>
                    </a:lnTo>
                    <a:lnTo>
                      <a:pt x="2523" y="1248"/>
                    </a:lnTo>
                    <a:lnTo>
                      <a:pt x="2604" y="1167"/>
                    </a:lnTo>
                    <a:lnTo>
                      <a:pt x="2632" y="1058"/>
                    </a:lnTo>
                    <a:lnTo>
                      <a:pt x="2577" y="895"/>
                    </a:lnTo>
                    <a:lnTo>
                      <a:pt x="2550" y="841"/>
                    </a:lnTo>
                    <a:lnTo>
                      <a:pt x="2523" y="814"/>
                    </a:lnTo>
                    <a:lnTo>
                      <a:pt x="2496" y="787"/>
                    </a:lnTo>
                    <a:lnTo>
                      <a:pt x="2469" y="787"/>
                    </a:lnTo>
                    <a:lnTo>
                      <a:pt x="2442" y="814"/>
                    </a:lnTo>
                    <a:lnTo>
                      <a:pt x="2360" y="814"/>
                    </a:lnTo>
                    <a:lnTo>
                      <a:pt x="2333" y="787"/>
                    </a:lnTo>
                    <a:lnTo>
                      <a:pt x="2252" y="760"/>
                    </a:lnTo>
                    <a:lnTo>
                      <a:pt x="2225" y="733"/>
                    </a:lnTo>
                    <a:lnTo>
                      <a:pt x="2198" y="678"/>
                    </a:lnTo>
                    <a:lnTo>
                      <a:pt x="2116" y="597"/>
                    </a:lnTo>
                    <a:lnTo>
                      <a:pt x="1872" y="434"/>
                    </a:lnTo>
                    <a:lnTo>
                      <a:pt x="1818" y="407"/>
                    </a:lnTo>
                    <a:lnTo>
                      <a:pt x="1764" y="353"/>
                    </a:lnTo>
                    <a:lnTo>
                      <a:pt x="1709" y="326"/>
                    </a:lnTo>
                    <a:lnTo>
                      <a:pt x="1682" y="326"/>
                    </a:lnTo>
                    <a:lnTo>
                      <a:pt x="1601" y="380"/>
                    </a:lnTo>
                    <a:lnTo>
                      <a:pt x="1520" y="353"/>
                    </a:lnTo>
                    <a:lnTo>
                      <a:pt x="1438" y="326"/>
                    </a:lnTo>
                    <a:lnTo>
                      <a:pt x="1357" y="272"/>
                    </a:lnTo>
                    <a:lnTo>
                      <a:pt x="1330" y="190"/>
                    </a:lnTo>
                    <a:lnTo>
                      <a:pt x="1303" y="136"/>
                    </a:lnTo>
                    <a:lnTo>
                      <a:pt x="1221" y="109"/>
                    </a:lnTo>
                    <a:lnTo>
                      <a:pt x="1113" y="55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4790850" y="3627800"/>
                <a:ext cx="6125" cy="15625"/>
              </a:xfrm>
              <a:custGeom>
                <a:rect b="b" l="l" r="r" t="t"/>
                <a:pathLst>
                  <a:path extrusionOk="0" h="625" w="245">
                    <a:moveTo>
                      <a:pt x="55" y="1"/>
                    </a:moveTo>
                    <a:lnTo>
                      <a:pt x="28" y="136"/>
                    </a:lnTo>
                    <a:lnTo>
                      <a:pt x="1" y="326"/>
                    </a:lnTo>
                    <a:lnTo>
                      <a:pt x="1" y="407"/>
                    </a:lnTo>
                    <a:lnTo>
                      <a:pt x="28" y="489"/>
                    </a:lnTo>
                    <a:lnTo>
                      <a:pt x="55" y="462"/>
                    </a:lnTo>
                    <a:lnTo>
                      <a:pt x="82" y="435"/>
                    </a:lnTo>
                    <a:lnTo>
                      <a:pt x="82" y="407"/>
                    </a:lnTo>
                    <a:lnTo>
                      <a:pt x="136" y="462"/>
                    </a:lnTo>
                    <a:lnTo>
                      <a:pt x="136" y="543"/>
                    </a:lnTo>
                    <a:lnTo>
                      <a:pt x="136" y="570"/>
                    </a:lnTo>
                    <a:lnTo>
                      <a:pt x="163" y="597"/>
                    </a:lnTo>
                    <a:lnTo>
                      <a:pt x="218" y="624"/>
                    </a:lnTo>
                    <a:lnTo>
                      <a:pt x="245" y="624"/>
                    </a:lnTo>
                    <a:lnTo>
                      <a:pt x="245" y="570"/>
                    </a:lnTo>
                    <a:lnTo>
                      <a:pt x="245" y="516"/>
                    </a:lnTo>
                    <a:lnTo>
                      <a:pt x="163" y="82"/>
                    </a:lnTo>
                    <a:lnTo>
                      <a:pt x="191" y="55"/>
                    </a:lnTo>
                    <a:lnTo>
                      <a:pt x="218" y="28"/>
                    </a:lnTo>
                    <a:lnTo>
                      <a:pt x="163" y="2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5419450" y="3719350"/>
                <a:ext cx="16975" cy="16300"/>
              </a:xfrm>
              <a:custGeom>
                <a:rect b="b" l="l" r="r" t="t"/>
                <a:pathLst>
                  <a:path extrusionOk="0" h="652" w="679">
                    <a:moveTo>
                      <a:pt x="218" y="0"/>
                    </a:moveTo>
                    <a:lnTo>
                      <a:pt x="163" y="27"/>
                    </a:lnTo>
                    <a:lnTo>
                      <a:pt x="136" y="55"/>
                    </a:lnTo>
                    <a:lnTo>
                      <a:pt x="109" y="82"/>
                    </a:lnTo>
                    <a:lnTo>
                      <a:pt x="82" y="136"/>
                    </a:lnTo>
                    <a:lnTo>
                      <a:pt x="82" y="190"/>
                    </a:lnTo>
                    <a:lnTo>
                      <a:pt x="55" y="217"/>
                    </a:lnTo>
                    <a:lnTo>
                      <a:pt x="1" y="299"/>
                    </a:lnTo>
                    <a:lnTo>
                      <a:pt x="55" y="380"/>
                    </a:lnTo>
                    <a:lnTo>
                      <a:pt x="136" y="434"/>
                    </a:lnTo>
                    <a:lnTo>
                      <a:pt x="190" y="570"/>
                    </a:lnTo>
                    <a:lnTo>
                      <a:pt x="218" y="624"/>
                    </a:lnTo>
                    <a:lnTo>
                      <a:pt x="272" y="651"/>
                    </a:lnTo>
                    <a:lnTo>
                      <a:pt x="543" y="651"/>
                    </a:lnTo>
                    <a:lnTo>
                      <a:pt x="651" y="489"/>
                    </a:lnTo>
                    <a:lnTo>
                      <a:pt x="651" y="380"/>
                    </a:lnTo>
                    <a:lnTo>
                      <a:pt x="679" y="326"/>
                    </a:lnTo>
                    <a:lnTo>
                      <a:pt x="679" y="272"/>
                    </a:lnTo>
                    <a:lnTo>
                      <a:pt x="624" y="299"/>
                    </a:lnTo>
                    <a:lnTo>
                      <a:pt x="570" y="434"/>
                    </a:lnTo>
                    <a:lnTo>
                      <a:pt x="489" y="461"/>
                    </a:lnTo>
                    <a:lnTo>
                      <a:pt x="435" y="461"/>
                    </a:lnTo>
                    <a:lnTo>
                      <a:pt x="462" y="407"/>
                    </a:lnTo>
                    <a:lnTo>
                      <a:pt x="516" y="326"/>
                    </a:lnTo>
                    <a:lnTo>
                      <a:pt x="516" y="299"/>
                    </a:lnTo>
                    <a:lnTo>
                      <a:pt x="543" y="244"/>
                    </a:lnTo>
                    <a:lnTo>
                      <a:pt x="543" y="217"/>
                    </a:lnTo>
                    <a:lnTo>
                      <a:pt x="543" y="163"/>
                    </a:lnTo>
                    <a:lnTo>
                      <a:pt x="516" y="109"/>
                    </a:lnTo>
                    <a:lnTo>
                      <a:pt x="489" y="82"/>
                    </a:lnTo>
                    <a:lnTo>
                      <a:pt x="489" y="55"/>
                    </a:lnTo>
                    <a:lnTo>
                      <a:pt x="435" y="27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5046500" y="3703750"/>
                <a:ext cx="44100" cy="14950"/>
              </a:xfrm>
              <a:custGeom>
                <a:rect b="b" l="l" r="r" t="t"/>
                <a:pathLst>
                  <a:path extrusionOk="0" h="598" w="1764">
                    <a:moveTo>
                      <a:pt x="1357" y="1"/>
                    </a:moveTo>
                    <a:lnTo>
                      <a:pt x="1357" y="55"/>
                    </a:lnTo>
                    <a:lnTo>
                      <a:pt x="1411" y="109"/>
                    </a:lnTo>
                    <a:lnTo>
                      <a:pt x="1384" y="163"/>
                    </a:lnTo>
                    <a:lnTo>
                      <a:pt x="1411" y="163"/>
                    </a:lnTo>
                    <a:lnTo>
                      <a:pt x="1411" y="190"/>
                    </a:lnTo>
                    <a:lnTo>
                      <a:pt x="1411" y="217"/>
                    </a:lnTo>
                    <a:lnTo>
                      <a:pt x="1357" y="163"/>
                    </a:lnTo>
                    <a:lnTo>
                      <a:pt x="1275" y="163"/>
                    </a:lnTo>
                    <a:lnTo>
                      <a:pt x="1221" y="217"/>
                    </a:lnTo>
                    <a:lnTo>
                      <a:pt x="1112" y="245"/>
                    </a:lnTo>
                    <a:lnTo>
                      <a:pt x="1085" y="245"/>
                    </a:lnTo>
                    <a:lnTo>
                      <a:pt x="1004" y="217"/>
                    </a:lnTo>
                    <a:lnTo>
                      <a:pt x="950" y="190"/>
                    </a:lnTo>
                    <a:lnTo>
                      <a:pt x="923" y="217"/>
                    </a:lnTo>
                    <a:lnTo>
                      <a:pt x="895" y="217"/>
                    </a:lnTo>
                    <a:lnTo>
                      <a:pt x="841" y="245"/>
                    </a:lnTo>
                    <a:lnTo>
                      <a:pt x="814" y="217"/>
                    </a:lnTo>
                    <a:lnTo>
                      <a:pt x="814" y="190"/>
                    </a:lnTo>
                    <a:lnTo>
                      <a:pt x="841" y="190"/>
                    </a:lnTo>
                    <a:lnTo>
                      <a:pt x="787" y="163"/>
                    </a:lnTo>
                    <a:lnTo>
                      <a:pt x="733" y="190"/>
                    </a:lnTo>
                    <a:lnTo>
                      <a:pt x="624" y="272"/>
                    </a:lnTo>
                    <a:lnTo>
                      <a:pt x="624" y="245"/>
                    </a:lnTo>
                    <a:lnTo>
                      <a:pt x="597" y="217"/>
                    </a:lnTo>
                    <a:lnTo>
                      <a:pt x="597" y="190"/>
                    </a:lnTo>
                    <a:lnTo>
                      <a:pt x="543" y="163"/>
                    </a:lnTo>
                    <a:lnTo>
                      <a:pt x="516" y="272"/>
                    </a:lnTo>
                    <a:lnTo>
                      <a:pt x="407" y="299"/>
                    </a:lnTo>
                    <a:lnTo>
                      <a:pt x="326" y="245"/>
                    </a:lnTo>
                    <a:lnTo>
                      <a:pt x="353" y="163"/>
                    </a:lnTo>
                    <a:lnTo>
                      <a:pt x="272" y="163"/>
                    </a:lnTo>
                    <a:lnTo>
                      <a:pt x="245" y="190"/>
                    </a:lnTo>
                    <a:lnTo>
                      <a:pt x="217" y="217"/>
                    </a:lnTo>
                    <a:lnTo>
                      <a:pt x="190" y="217"/>
                    </a:lnTo>
                    <a:lnTo>
                      <a:pt x="190" y="163"/>
                    </a:lnTo>
                    <a:lnTo>
                      <a:pt x="163" y="217"/>
                    </a:lnTo>
                    <a:lnTo>
                      <a:pt x="163" y="353"/>
                    </a:lnTo>
                    <a:lnTo>
                      <a:pt x="109" y="407"/>
                    </a:lnTo>
                    <a:lnTo>
                      <a:pt x="136" y="462"/>
                    </a:lnTo>
                    <a:lnTo>
                      <a:pt x="82" y="516"/>
                    </a:lnTo>
                    <a:lnTo>
                      <a:pt x="28" y="543"/>
                    </a:lnTo>
                    <a:lnTo>
                      <a:pt x="0" y="597"/>
                    </a:lnTo>
                    <a:lnTo>
                      <a:pt x="109" y="543"/>
                    </a:lnTo>
                    <a:lnTo>
                      <a:pt x="163" y="516"/>
                    </a:lnTo>
                    <a:lnTo>
                      <a:pt x="190" y="570"/>
                    </a:lnTo>
                    <a:lnTo>
                      <a:pt x="217" y="570"/>
                    </a:lnTo>
                    <a:lnTo>
                      <a:pt x="245" y="516"/>
                    </a:lnTo>
                    <a:lnTo>
                      <a:pt x="407" y="516"/>
                    </a:lnTo>
                    <a:lnTo>
                      <a:pt x="353" y="543"/>
                    </a:lnTo>
                    <a:lnTo>
                      <a:pt x="353" y="570"/>
                    </a:lnTo>
                    <a:lnTo>
                      <a:pt x="489" y="543"/>
                    </a:lnTo>
                    <a:lnTo>
                      <a:pt x="733" y="516"/>
                    </a:lnTo>
                    <a:lnTo>
                      <a:pt x="1221" y="407"/>
                    </a:lnTo>
                    <a:lnTo>
                      <a:pt x="1357" y="407"/>
                    </a:lnTo>
                    <a:lnTo>
                      <a:pt x="1411" y="380"/>
                    </a:lnTo>
                    <a:lnTo>
                      <a:pt x="1519" y="326"/>
                    </a:lnTo>
                    <a:lnTo>
                      <a:pt x="1601" y="299"/>
                    </a:lnTo>
                    <a:lnTo>
                      <a:pt x="1628" y="299"/>
                    </a:lnTo>
                    <a:lnTo>
                      <a:pt x="1655" y="272"/>
                    </a:lnTo>
                    <a:lnTo>
                      <a:pt x="1682" y="245"/>
                    </a:lnTo>
                    <a:lnTo>
                      <a:pt x="1655" y="217"/>
                    </a:lnTo>
                    <a:lnTo>
                      <a:pt x="1601" y="217"/>
                    </a:lnTo>
                    <a:lnTo>
                      <a:pt x="1601" y="190"/>
                    </a:lnTo>
                    <a:lnTo>
                      <a:pt x="1601" y="163"/>
                    </a:lnTo>
                    <a:lnTo>
                      <a:pt x="1628" y="136"/>
                    </a:lnTo>
                    <a:lnTo>
                      <a:pt x="1709" y="136"/>
                    </a:lnTo>
                    <a:lnTo>
                      <a:pt x="1736" y="109"/>
                    </a:lnTo>
                    <a:lnTo>
                      <a:pt x="1763" y="82"/>
                    </a:lnTo>
                    <a:lnTo>
                      <a:pt x="1709" y="82"/>
                    </a:lnTo>
                    <a:lnTo>
                      <a:pt x="1655" y="55"/>
                    </a:lnTo>
                    <a:lnTo>
                      <a:pt x="1628" y="28"/>
                    </a:lnTo>
                    <a:lnTo>
                      <a:pt x="1601" y="28"/>
                    </a:lnTo>
                    <a:lnTo>
                      <a:pt x="1546" y="55"/>
                    </a:lnTo>
                    <a:lnTo>
                      <a:pt x="1411" y="55"/>
                    </a:lnTo>
                    <a:lnTo>
                      <a:pt x="1384" y="28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2824375" y="3580325"/>
                <a:ext cx="6125" cy="6825"/>
              </a:xfrm>
              <a:custGeom>
                <a:rect b="b" l="l" r="r" t="t"/>
                <a:pathLst>
                  <a:path extrusionOk="0" h="273" w="245">
                    <a:moveTo>
                      <a:pt x="0" y="1"/>
                    </a:moveTo>
                    <a:lnTo>
                      <a:pt x="0" y="55"/>
                    </a:lnTo>
                    <a:lnTo>
                      <a:pt x="109" y="137"/>
                    </a:lnTo>
                    <a:lnTo>
                      <a:pt x="136" y="218"/>
                    </a:lnTo>
                    <a:lnTo>
                      <a:pt x="163" y="272"/>
                    </a:lnTo>
                    <a:lnTo>
                      <a:pt x="190" y="272"/>
                    </a:lnTo>
                    <a:lnTo>
                      <a:pt x="245" y="191"/>
                    </a:lnTo>
                    <a:lnTo>
                      <a:pt x="163" y="109"/>
                    </a:lnTo>
                    <a:lnTo>
                      <a:pt x="82" y="5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5472350" y="3774275"/>
                <a:ext cx="125475" cy="27150"/>
              </a:xfrm>
              <a:custGeom>
                <a:rect b="b" l="l" r="r" t="t"/>
                <a:pathLst>
                  <a:path extrusionOk="0" h="1086" w="5019">
                    <a:moveTo>
                      <a:pt x="136" y="0"/>
                    </a:moveTo>
                    <a:lnTo>
                      <a:pt x="136" y="28"/>
                    </a:lnTo>
                    <a:lnTo>
                      <a:pt x="109" y="28"/>
                    </a:lnTo>
                    <a:lnTo>
                      <a:pt x="54" y="55"/>
                    </a:lnTo>
                    <a:lnTo>
                      <a:pt x="0" y="82"/>
                    </a:lnTo>
                    <a:lnTo>
                      <a:pt x="54" y="82"/>
                    </a:lnTo>
                    <a:lnTo>
                      <a:pt x="54" y="109"/>
                    </a:lnTo>
                    <a:lnTo>
                      <a:pt x="82" y="163"/>
                    </a:lnTo>
                    <a:lnTo>
                      <a:pt x="163" y="163"/>
                    </a:lnTo>
                    <a:lnTo>
                      <a:pt x="190" y="217"/>
                    </a:lnTo>
                    <a:lnTo>
                      <a:pt x="217" y="244"/>
                    </a:lnTo>
                    <a:lnTo>
                      <a:pt x="217" y="272"/>
                    </a:lnTo>
                    <a:lnTo>
                      <a:pt x="271" y="326"/>
                    </a:lnTo>
                    <a:lnTo>
                      <a:pt x="543" y="326"/>
                    </a:lnTo>
                    <a:lnTo>
                      <a:pt x="624" y="380"/>
                    </a:lnTo>
                    <a:lnTo>
                      <a:pt x="733" y="380"/>
                    </a:lnTo>
                    <a:lnTo>
                      <a:pt x="760" y="353"/>
                    </a:lnTo>
                    <a:lnTo>
                      <a:pt x="814" y="326"/>
                    </a:lnTo>
                    <a:lnTo>
                      <a:pt x="841" y="353"/>
                    </a:lnTo>
                    <a:lnTo>
                      <a:pt x="895" y="380"/>
                    </a:lnTo>
                    <a:lnTo>
                      <a:pt x="922" y="407"/>
                    </a:lnTo>
                    <a:lnTo>
                      <a:pt x="977" y="380"/>
                    </a:lnTo>
                    <a:lnTo>
                      <a:pt x="1058" y="380"/>
                    </a:lnTo>
                    <a:lnTo>
                      <a:pt x="1085" y="434"/>
                    </a:lnTo>
                    <a:lnTo>
                      <a:pt x="1112" y="461"/>
                    </a:lnTo>
                    <a:lnTo>
                      <a:pt x="1248" y="461"/>
                    </a:lnTo>
                    <a:lnTo>
                      <a:pt x="1356" y="516"/>
                    </a:lnTo>
                    <a:lnTo>
                      <a:pt x="1411" y="543"/>
                    </a:lnTo>
                    <a:lnTo>
                      <a:pt x="1546" y="543"/>
                    </a:lnTo>
                    <a:lnTo>
                      <a:pt x="1600" y="570"/>
                    </a:lnTo>
                    <a:lnTo>
                      <a:pt x="1628" y="597"/>
                    </a:lnTo>
                    <a:lnTo>
                      <a:pt x="1682" y="624"/>
                    </a:lnTo>
                    <a:lnTo>
                      <a:pt x="1817" y="678"/>
                    </a:lnTo>
                    <a:lnTo>
                      <a:pt x="1926" y="733"/>
                    </a:lnTo>
                    <a:lnTo>
                      <a:pt x="1953" y="760"/>
                    </a:lnTo>
                    <a:lnTo>
                      <a:pt x="2089" y="760"/>
                    </a:lnTo>
                    <a:lnTo>
                      <a:pt x="2116" y="787"/>
                    </a:lnTo>
                    <a:lnTo>
                      <a:pt x="2170" y="814"/>
                    </a:lnTo>
                    <a:lnTo>
                      <a:pt x="2197" y="841"/>
                    </a:lnTo>
                    <a:lnTo>
                      <a:pt x="2333" y="841"/>
                    </a:lnTo>
                    <a:lnTo>
                      <a:pt x="2604" y="895"/>
                    </a:lnTo>
                    <a:lnTo>
                      <a:pt x="2713" y="950"/>
                    </a:lnTo>
                    <a:lnTo>
                      <a:pt x="2767" y="1058"/>
                    </a:lnTo>
                    <a:lnTo>
                      <a:pt x="2794" y="1031"/>
                    </a:lnTo>
                    <a:lnTo>
                      <a:pt x="2848" y="1031"/>
                    </a:lnTo>
                    <a:lnTo>
                      <a:pt x="2875" y="1085"/>
                    </a:lnTo>
                    <a:lnTo>
                      <a:pt x="2902" y="1085"/>
                    </a:lnTo>
                    <a:lnTo>
                      <a:pt x="2902" y="1031"/>
                    </a:lnTo>
                    <a:lnTo>
                      <a:pt x="2930" y="1004"/>
                    </a:lnTo>
                    <a:lnTo>
                      <a:pt x="2957" y="977"/>
                    </a:lnTo>
                    <a:lnTo>
                      <a:pt x="2984" y="950"/>
                    </a:lnTo>
                    <a:lnTo>
                      <a:pt x="2984" y="977"/>
                    </a:lnTo>
                    <a:lnTo>
                      <a:pt x="3011" y="977"/>
                    </a:lnTo>
                    <a:lnTo>
                      <a:pt x="3038" y="950"/>
                    </a:lnTo>
                    <a:lnTo>
                      <a:pt x="3065" y="950"/>
                    </a:lnTo>
                    <a:lnTo>
                      <a:pt x="3092" y="923"/>
                    </a:lnTo>
                    <a:lnTo>
                      <a:pt x="3174" y="923"/>
                    </a:lnTo>
                    <a:lnTo>
                      <a:pt x="3309" y="977"/>
                    </a:lnTo>
                    <a:lnTo>
                      <a:pt x="3364" y="977"/>
                    </a:lnTo>
                    <a:lnTo>
                      <a:pt x="3472" y="1031"/>
                    </a:lnTo>
                    <a:lnTo>
                      <a:pt x="3553" y="1031"/>
                    </a:lnTo>
                    <a:lnTo>
                      <a:pt x="3635" y="1004"/>
                    </a:lnTo>
                    <a:lnTo>
                      <a:pt x="3689" y="1004"/>
                    </a:lnTo>
                    <a:lnTo>
                      <a:pt x="3743" y="1031"/>
                    </a:lnTo>
                    <a:lnTo>
                      <a:pt x="3798" y="1058"/>
                    </a:lnTo>
                    <a:lnTo>
                      <a:pt x="3825" y="1031"/>
                    </a:lnTo>
                    <a:lnTo>
                      <a:pt x="3825" y="1004"/>
                    </a:lnTo>
                    <a:lnTo>
                      <a:pt x="3798" y="977"/>
                    </a:lnTo>
                    <a:lnTo>
                      <a:pt x="3770" y="950"/>
                    </a:lnTo>
                    <a:lnTo>
                      <a:pt x="3770" y="923"/>
                    </a:lnTo>
                    <a:lnTo>
                      <a:pt x="3852" y="923"/>
                    </a:lnTo>
                    <a:lnTo>
                      <a:pt x="4150" y="977"/>
                    </a:lnTo>
                    <a:lnTo>
                      <a:pt x="4204" y="950"/>
                    </a:lnTo>
                    <a:lnTo>
                      <a:pt x="4232" y="950"/>
                    </a:lnTo>
                    <a:lnTo>
                      <a:pt x="4259" y="923"/>
                    </a:lnTo>
                    <a:lnTo>
                      <a:pt x="4286" y="895"/>
                    </a:lnTo>
                    <a:lnTo>
                      <a:pt x="4367" y="895"/>
                    </a:lnTo>
                    <a:lnTo>
                      <a:pt x="4394" y="868"/>
                    </a:lnTo>
                    <a:lnTo>
                      <a:pt x="4421" y="841"/>
                    </a:lnTo>
                    <a:lnTo>
                      <a:pt x="4421" y="814"/>
                    </a:lnTo>
                    <a:lnTo>
                      <a:pt x="4448" y="787"/>
                    </a:lnTo>
                    <a:lnTo>
                      <a:pt x="4665" y="787"/>
                    </a:lnTo>
                    <a:lnTo>
                      <a:pt x="4937" y="760"/>
                    </a:lnTo>
                    <a:lnTo>
                      <a:pt x="4964" y="760"/>
                    </a:lnTo>
                    <a:lnTo>
                      <a:pt x="4991" y="706"/>
                    </a:lnTo>
                    <a:lnTo>
                      <a:pt x="5018" y="706"/>
                    </a:lnTo>
                    <a:lnTo>
                      <a:pt x="5018" y="678"/>
                    </a:lnTo>
                    <a:lnTo>
                      <a:pt x="4855" y="597"/>
                    </a:lnTo>
                    <a:lnTo>
                      <a:pt x="4801" y="570"/>
                    </a:lnTo>
                    <a:lnTo>
                      <a:pt x="4747" y="543"/>
                    </a:lnTo>
                    <a:lnTo>
                      <a:pt x="4557" y="543"/>
                    </a:lnTo>
                    <a:lnTo>
                      <a:pt x="4421" y="489"/>
                    </a:lnTo>
                    <a:lnTo>
                      <a:pt x="4367" y="461"/>
                    </a:lnTo>
                    <a:lnTo>
                      <a:pt x="4069" y="489"/>
                    </a:lnTo>
                    <a:lnTo>
                      <a:pt x="3499" y="434"/>
                    </a:lnTo>
                    <a:lnTo>
                      <a:pt x="3282" y="461"/>
                    </a:lnTo>
                    <a:lnTo>
                      <a:pt x="3228" y="461"/>
                    </a:lnTo>
                    <a:lnTo>
                      <a:pt x="3092" y="407"/>
                    </a:lnTo>
                    <a:lnTo>
                      <a:pt x="3038" y="353"/>
                    </a:lnTo>
                    <a:lnTo>
                      <a:pt x="2984" y="326"/>
                    </a:lnTo>
                    <a:lnTo>
                      <a:pt x="2957" y="299"/>
                    </a:lnTo>
                    <a:lnTo>
                      <a:pt x="2875" y="326"/>
                    </a:lnTo>
                    <a:lnTo>
                      <a:pt x="2821" y="326"/>
                    </a:lnTo>
                    <a:lnTo>
                      <a:pt x="2794" y="299"/>
                    </a:lnTo>
                    <a:lnTo>
                      <a:pt x="2767" y="244"/>
                    </a:lnTo>
                    <a:lnTo>
                      <a:pt x="2631" y="217"/>
                    </a:lnTo>
                    <a:lnTo>
                      <a:pt x="2306" y="217"/>
                    </a:lnTo>
                    <a:lnTo>
                      <a:pt x="2170" y="163"/>
                    </a:lnTo>
                    <a:lnTo>
                      <a:pt x="2089" y="217"/>
                    </a:lnTo>
                    <a:lnTo>
                      <a:pt x="1817" y="136"/>
                    </a:lnTo>
                    <a:lnTo>
                      <a:pt x="1628" y="190"/>
                    </a:lnTo>
                    <a:lnTo>
                      <a:pt x="1492" y="190"/>
                    </a:lnTo>
                    <a:lnTo>
                      <a:pt x="1248" y="136"/>
                    </a:lnTo>
                    <a:lnTo>
                      <a:pt x="543" y="8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5445225" y="3764775"/>
                <a:ext cx="19675" cy="4100"/>
              </a:xfrm>
              <a:custGeom>
                <a:rect b="b" l="l" r="r" t="t"/>
                <a:pathLst>
                  <a:path extrusionOk="0" h="164" w="787">
                    <a:moveTo>
                      <a:pt x="27" y="1"/>
                    </a:moveTo>
                    <a:lnTo>
                      <a:pt x="0" y="28"/>
                    </a:lnTo>
                    <a:lnTo>
                      <a:pt x="0" y="109"/>
                    </a:lnTo>
                    <a:lnTo>
                      <a:pt x="27" y="136"/>
                    </a:lnTo>
                    <a:lnTo>
                      <a:pt x="299" y="163"/>
                    </a:lnTo>
                    <a:lnTo>
                      <a:pt x="597" y="136"/>
                    </a:lnTo>
                    <a:lnTo>
                      <a:pt x="733" y="109"/>
                    </a:lnTo>
                    <a:lnTo>
                      <a:pt x="787" y="28"/>
                    </a:lnTo>
                    <a:lnTo>
                      <a:pt x="705" y="28"/>
                    </a:lnTo>
                    <a:lnTo>
                      <a:pt x="678" y="1"/>
                    </a:lnTo>
                    <a:lnTo>
                      <a:pt x="624" y="1"/>
                    </a:lnTo>
                    <a:lnTo>
                      <a:pt x="461" y="28"/>
                    </a:lnTo>
                    <a:lnTo>
                      <a:pt x="434" y="28"/>
                    </a:lnTo>
                    <a:lnTo>
                      <a:pt x="353" y="1"/>
                    </a:lnTo>
                    <a:lnTo>
                      <a:pt x="163" y="2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5377400" y="3575600"/>
                <a:ext cx="4100" cy="2725"/>
              </a:xfrm>
              <a:custGeom>
                <a:rect b="b" l="l" r="r" t="t"/>
                <a:pathLst>
                  <a:path extrusionOk="0" h="109" w="164">
                    <a:moveTo>
                      <a:pt x="82" y="0"/>
                    </a:moveTo>
                    <a:lnTo>
                      <a:pt x="28" y="27"/>
                    </a:lnTo>
                    <a:lnTo>
                      <a:pt x="1" y="81"/>
                    </a:lnTo>
                    <a:lnTo>
                      <a:pt x="1" y="109"/>
                    </a:lnTo>
                    <a:lnTo>
                      <a:pt x="136" y="109"/>
                    </a:lnTo>
                    <a:lnTo>
                      <a:pt x="164" y="5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5396400" y="3833275"/>
                <a:ext cx="4775" cy="13575"/>
              </a:xfrm>
              <a:custGeom>
                <a:rect b="b" l="l" r="r" t="t"/>
                <a:pathLst>
                  <a:path extrusionOk="0" h="543" w="191">
                    <a:moveTo>
                      <a:pt x="136" y="0"/>
                    </a:moveTo>
                    <a:lnTo>
                      <a:pt x="136" y="136"/>
                    </a:lnTo>
                    <a:lnTo>
                      <a:pt x="109" y="217"/>
                    </a:lnTo>
                    <a:lnTo>
                      <a:pt x="109" y="271"/>
                    </a:lnTo>
                    <a:lnTo>
                      <a:pt x="0" y="353"/>
                    </a:lnTo>
                    <a:lnTo>
                      <a:pt x="0" y="407"/>
                    </a:lnTo>
                    <a:lnTo>
                      <a:pt x="82" y="461"/>
                    </a:lnTo>
                    <a:lnTo>
                      <a:pt x="27" y="488"/>
                    </a:lnTo>
                    <a:lnTo>
                      <a:pt x="27" y="515"/>
                    </a:lnTo>
                    <a:lnTo>
                      <a:pt x="82" y="543"/>
                    </a:lnTo>
                    <a:lnTo>
                      <a:pt x="136" y="543"/>
                    </a:lnTo>
                    <a:lnTo>
                      <a:pt x="190" y="515"/>
                    </a:lnTo>
                    <a:lnTo>
                      <a:pt x="190" y="488"/>
                    </a:lnTo>
                    <a:lnTo>
                      <a:pt x="190" y="434"/>
                    </a:lnTo>
                    <a:lnTo>
                      <a:pt x="190" y="136"/>
                    </a:lnTo>
                    <a:lnTo>
                      <a:pt x="190" y="109"/>
                    </a:lnTo>
                    <a:lnTo>
                      <a:pt x="190" y="54"/>
                    </a:lnTo>
                    <a:lnTo>
                      <a:pt x="190" y="27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5083800" y="4273350"/>
                <a:ext cx="12225" cy="5450"/>
              </a:xfrm>
              <a:custGeom>
                <a:rect b="b" l="l" r="r" t="t"/>
                <a:pathLst>
                  <a:path extrusionOk="0" h="218" w="489">
                    <a:moveTo>
                      <a:pt x="54" y="0"/>
                    </a:moveTo>
                    <a:lnTo>
                      <a:pt x="0" y="82"/>
                    </a:lnTo>
                    <a:lnTo>
                      <a:pt x="0" y="136"/>
                    </a:lnTo>
                    <a:lnTo>
                      <a:pt x="0" y="190"/>
                    </a:lnTo>
                    <a:lnTo>
                      <a:pt x="54" y="190"/>
                    </a:lnTo>
                    <a:lnTo>
                      <a:pt x="190" y="217"/>
                    </a:lnTo>
                    <a:lnTo>
                      <a:pt x="326" y="217"/>
                    </a:lnTo>
                    <a:lnTo>
                      <a:pt x="380" y="190"/>
                    </a:lnTo>
                    <a:lnTo>
                      <a:pt x="434" y="190"/>
                    </a:lnTo>
                    <a:lnTo>
                      <a:pt x="461" y="217"/>
                    </a:lnTo>
                    <a:lnTo>
                      <a:pt x="488" y="217"/>
                    </a:lnTo>
                    <a:lnTo>
                      <a:pt x="488" y="190"/>
                    </a:lnTo>
                    <a:lnTo>
                      <a:pt x="488" y="163"/>
                    </a:lnTo>
                    <a:lnTo>
                      <a:pt x="434" y="163"/>
                    </a:lnTo>
                    <a:lnTo>
                      <a:pt x="488" y="109"/>
                    </a:lnTo>
                    <a:lnTo>
                      <a:pt x="461" y="82"/>
                    </a:lnTo>
                    <a:lnTo>
                      <a:pt x="353" y="109"/>
                    </a:lnTo>
                    <a:lnTo>
                      <a:pt x="299" y="109"/>
                    </a:lnTo>
                    <a:lnTo>
                      <a:pt x="271" y="82"/>
                    </a:lnTo>
                    <a:lnTo>
                      <a:pt x="217" y="55"/>
                    </a:lnTo>
                    <a:lnTo>
                      <a:pt x="190" y="8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5094650" y="4284200"/>
                <a:ext cx="13575" cy="8150"/>
              </a:xfrm>
              <a:custGeom>
                <a:rect b="b" l="l" r="r" t="t"/>
                <a:pathLst>
                  <a:path extrusionOk="0" h="326" w="543">
                    <a:moveTo>
                      <a:pt x="516" y="0"/>
                    </a:moveTo>
                    <a:lnTo>
                      <a:pt x="461" y="55"/>
                    </a:lnTo>
                    <a:lnTo>
                      <a:pt x="380" y="55"/>
                    </a:lnTo>
                    <a:lnTo>
                      <a:pt x="326" y="82"/>
                    </a:lnTo>
                    <a:lnTo>
                      <a:pt x="299" y="109"/>
                    </a:lnTo>
                    <a:lnTo>
                      <a:pt x="244" y="109"/>
                    </a:lnTo>
                    <a:lnTo>
                      <a:pt x="136" y="136"/>
                    </a:lnTo>
                    <a:lnTo>
                      <a:pt x="109" y="136"/>
                    </a:lnTo>
                    <a:lnTo>
                      <a:pt x="82" y="163"/>
                    </a:lnTo>
                    <a:lnTo>
                      <a:pt x="54" y="190"/>
                    </a:lnTo>
                    <a:lnTo>
                      <a:pt x="0" y="299"/>
                    </a:lnTo>
                    <a:lnTo>
                      <a:pt x="54" y="326"/>
                    </a:lnTo>
                    <a:lnTo>
                      <a:pt x="244" y="326"/>
                    </a:lnTo>
                    <a:lnTo>
                      <a:pt x="217" y="245"/>
                    </a:lnTo>
                    <a:lnTo>
                      <a:pt x="271" y="217"/>
                    </a:lnTo>
                    <a:lnTo>
                      <a:pt x="407" y="245"/>
                    </a:lnTo>
                    <a:lnTo>
                      <a:pt x="488" y="217"/>
                    </a:lnTo>
                    <a:lnTo>
                      <a:pt x="516" y="163"/>
                    </a:lnTo>
                    <a:lnTo>
                      <a:pt x="543" y="28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5096000" y="4265900"/>
                <a:ext cx="16975" cy="8825"/>
              </a:xfrm>
              <a:custGeom>
                <a:rect b="b" l="l" r="r" t="t"/>
                <a:pathLst>
                  <a:path extrusionOk="0" h="353" w="679">
                    <a:moveTo>
                      <a:pt x="570" y="0"/>
                    </a:moveTo>
                    <a:lnTo>
                      <a:pt x="516" y="27"/>
                    </a:lnTo>
                    <a:lnTo>
                      <a:pt x="462" y="27"/>
                    </a:lnTo>
                    <a:lnTo>
                      <a:pt x="272" y="54"/>
                    </a:lnTo>
                    <a:lnTo>
                      <a:pt x="163" y="54"/>
                    </a:lnTo>
                    <a:lnTo>
                      <a:pt x="136" y="27"/>
                    </a:lnTo>
                    <a:lnTo>
                      <a:pt x="109" y="54"/>
                    </a:lnTo>
                    <a:lnTo>
                      <a:pt x="55" y="81"/>
                    </a:lnTo>
                    <a:lnTo>
                      <a:pt x="28" y="136"/>
                    </a:lnTo>
                    <a:lnTo>
                      <a:pt x="0" y="190"/>
                    </a:lnTo>
                    <a:lnTo>
                      <a:pt x="0" y="244"/>
                    </a:lnTo>
                    <a:lnTo>
                      <a:pt x="55" y="298"/>
                    </a:lnTo>
                    <a:lnTo>
                      <a:pt x="136" y="298"/>
                    </a:lnTo>
                    <a:lnTo>
                      <a:pt x="217" y="271"/>
                    </a:lnTo>
                    <a:lnTo>
                      <a:pt x="299" y="271"/>
                    </a:lnTo>
                    <a:lnTo>
                      <a:pt x="272" y="326"/>
                    </a:lnTo>
                    <a:lnTo>
                      <a:pt x="245" y="326"/>
                    </a:lnTo>
                    <a:lnTo>
                      <a:pt x="245" y="353"/>
                    </a:lnTo>
                    <a:lnTo>
                      <a:pt x="326" y="353"/>
                    </a:lnTo>
                    <a:lnTo>
                      <a:pt x="353" y="326"/>
                    </a:lnTo>
                    <a:lnTo>
                      <a:pt x="380" y="271"/>
                    </a:lnTo>
                    <a:lnTo>
                      <a:pt x="407" y="244"/>
                    </a:lnTo>
                    <a:lnTo>
                      <a:pt x="434" y="244"/>
                    </a:lnTo>
                    <a:lnTo>
                      <a:pt x="489" y="217"/>
                    </a:lnTo>
                    <a:lnTo>
                      <a:pt x="597" y="81"/>
                    </a:lnTo>
                    <a:lnTo>
                      <a:pt x="679" y="54"/>
                    </a:lnTo>
                    <a:lnTo>
                      <a:pt x="679" y="27"/>
                    </a:lnTo>
                    <a:lnTo>
                      <a:pt x="651" y="27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5067525" y="3715275"/>
                <a:ext cx="35950" cy="39350"/>
              </a:xfrm>
              <a:custGeom>
                <a:rect b="b" l="l" r="r" t="t"/>
                <a:pathLst>
                  <a:path extrusionOk="0" h="1574" w="1438">
                    <a:moveTo>
                      <a:pt x="733" y="1"/>
                    </a:moveTo>
                    <a:lnTo>
                      <a:pt x="624" y="55"/>
                    </a:lnTo>
                    <a:lnTo>
                      <a:pt x="488" y="136"/>
                    </a:lnTo>
                    <a:lnTo>
                      <a:pt x="109" y="218"/>
                    </a:lnTo>
                    <a:lnTo>
                      <a:pt x="0" y="272"/>
                    </a:lnTo>
                    <a:lnTo>
                      <a:pt x="0" y="326"/>
                    </a:lnTo>
                    <a:lnTo>
                      <a:pt x="136" y="462"/>
                    </a:lnTo>
                    <a:lnTo>
                      <a:pt x="190" y="516"/>
                    </a:lnTo>
                    <a:lnTo>
                      <a:pt x="217" y="597"/>
                    </a:lnTo>
                    <a:lnTo>
                      <a:pt x="217" y="679"/>
                    </a:lnTo>
                    <a:lnTo>
                      <a:pt x="136" y="733"/>
                    </a:lnTo>
                    <a:lnTo>
                      <a:pt x="163" y="787"/>
                    </a:lnTo>
                    <a:lnTo>
                      <a:pt x="190" y="787"/>
                    </a:lnTo>
                    <a:lnTo>
                      <a:pt x="217" y="814"/>
                    </a:lnTo>
                    <a:lnTo>
                      <a:pt x="244" y="841"/>
                    </a:lnTo>
                    <a:lnTo>
                      <a:pt x="271" y="869"/>
                    </a:lnTo>
                    <a:lnTo>
                      <a:pt x="271" y="896"/>
                    </a:lnTo>
                    <a:lnTo>
                      <a:pt x="271" y="923"/>
                    </a:lnTo>
                    <a:lnTo>
                      <a:pt x="299" y="977"/>
                    </a:lnTo>
                    <a:lnTo>
                      <a:pt x="299" y="1004"/>
                    </a:lnTo>
                    <a:lnTo>
                      <a:pt x="326" y="1004"/>
                    </a:lnTo>
                    <a:lnTo>
                      <a:pt x="326" y="1031"/>
                    </a:lnTo>
                    <a:lnTo>
                      <a:pt x="353" y="1058"/>
                    </a:lnTo>
                    <a:lnTo>
                      <a:pt x="326" y="1113"/>
                    </a:lnTo>
                    <a:lnTo>
                      <a:pt x="380" y="1167"/>
                    </a:lnTo>
                    <a:lnTo>
                      <a:pt x="407" y="1194"/>
                    </a:lnTo>
                    <a:lnTo>
                      <a:pt x="488" y="1248"/>
                    </a:lnTo>
                    <a:lnTo>
                      <a:pt x="570" y="1330"/>
                    </a:lnTo>
                    <a:lnTo>
                      <a:pt x="597" y="1357"/>
                    </a:lnTo>
                    <a:lnTo>
                      <a:pt x="678" y="1492"/>
                    </a:lnTo>
                    <a:lnTo>
                      <a:pt x="733" y="1492"/>
                    </a:lnTo>
                    <a:lnTo>
                      <a:pt x="787" y="1520"/>
                    </a:lnTo>
                    <a:lnTo>
                      <a:pt x="841" y="1465"/>
                    </a:lnTo>
                    <a:lnTo>
                      <a:pt x="868" y="1465"/>
                    </a:lnTo>
                    <a:lnTo>
                      <a:pt x="922" y="1438"/>
                    </a:lnTo>
                    <a:lnTo>
                      <a:pt x="950" y="1465"/>
                    </a:lnTo>
                    <a:lnTo>
                      <a:pt x="1004" y="1547"/>
                    </a:lnTo>
                    <a:lnTo>
                      <a:pt x="1058" y="1574"/>
                    </a:lnTo>
                    <a:lnTo>
                      <a:pt x="1139" y="1547"/>
                    </a:lnTo>
                    <a:lnTo>
                      <a:pt x="1194" y="1492"/>
                    </a:lnTo>
                    <a:lnTo>
                      <a:pt x="1221" y="1411"/>
                    </a:lnTo>
                    <a:lnTo>
                      <a:pt x="1221" y="1330"/>
                    </a:lnTo>
                    <a:lnTo>
                      <a:pt x="1248" y="1275"/>
                    </a:lnTo>
                    <a:lnTo>
                      <a:pt x="1329" y="1140"/>
                    </a:lnTo>
                    <a:lnTo>
                      <a:pt x="1438" y="624"/>
                    </a:lnTo>
                    <a:lnTo>
                      <a:pt x="1438" y="489"/>
                    </a:lnTo>
                    <a:lnTo>
                      <a:pt x="1411" y="435"/>
                    </a:lnTo>
                    <a:lnTo>
                      <a:pt x="1384" y="380"/>
                    </a:lnTo>
                    <a:lnTo>
                      <a:pt x="1411" y="326"/>
                    </a:lnTo>
                    <a:lnTo>
                      <a:pt x="1438" y="272"/>
                    </a:lnTo>
                    <a:lnTo>
                      <a:pt x="1438" y="245"/>
                    </a:lnTo>
                    <a:lnTo>
                      <a:pt x="1356" y="136"/>
                    </a:lnTo>
                    <a:lnTo>
                      <a:pt x="1329" y="109"/>
                    </a:lnTo>
                    <a:lnTo>
                      <a:pt x="1302" y="82"/>
                    </a:lnTo>
                    <a:lnTo>
                      <a:pt x="1112" y="82"/>
                    </a:lnTo>
                    <a:lnTo>
                      <a:pt x="1058" y="109"/>
                    </a:lnTo>
                    <a:lnTo>
                      <a:pt x="1004" y="136"/>
                    </a:lnTo>
                    <a:lnTo>
                      <a:pt x="977" y="136"/>
                    </a:lnTo>
                    <a:lnTo>
                      <a:pt x="977" y="109"/>
                    </a:lnTo>
                    <a:lnTo>
                      <a:pt x="950" y="82"/>
                    </a:lnTo>
                    <a:lnTo>
                      <a:pt x="89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5117600" y="3553225"/>
                <a:ext cx="125" cy="125"/>
              </a:xfrm>
              <a:custGeom>
                <a:rect b="b" l="l" r="r" t="t"/>
                <a:pathLst>
                  <a:path extrusionOk="0" h="5" w="5">
                    <a:moveTo>
                      <a:pt x="4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5030900" y="3640675"/>
                <a:ext cx="95625" cy="37325"/>
              </a:xfrm>
              <a:custGeom>
                <a:rect b="b" l="l" r="r" t="t"/>
                <a:pathLst>
                  <a:path extrusionOk="0" h="1493" w="3825">
                    <a:moveTo>
                      <a:pt x="679" y="245"/>
                    </a:moveTo>
                    <a:lnTo>
                      <a:pt x="706" y="272"/>
                    </a:lnTo>
                    <a:lnTo>
                      <a:pt x="706" y="245"/>
                    </a:lnTo>
                    <a:close/>
                    <a:moveTo>
                      <a:pt x="1899" y="1"/>
                    </a:moveTo>
                    <a:lnTo>
                      <a:pt x="1845" y="55"/>
                    </a:lnTo>
                    <a:lnTo>
                      <a:pt x="1791" y="82"/>
                    </a:lnTo>
                    <a:lnTo>
                      <a:pt x="1872" y="82"/>
                    </a:lnTo>
                    <a:lnTo>
                      <a:pt x="1899" y="109"/>
                    </a:lnTo>
                    <a:lnTo>
                      <a:pt x="1926" y="137"/>
                    </a:lnTo>
                    <a:lnTo>
                      <a:pt x="1764" y="137"/>
                    </a:lnTo>
                    <a:lnTo>
                      <a:pt x="1709" y="164"/>
                    </a:lnTo>
                    <a:lnTo>
                      <a:pt x="1682" y="82"/>
                    </a:lnTo>
                    <a:lnTo>
                      <a:pt x="1601" y="109"/>
                    </a:lnTo>
                    <a:lnTo>
                      <a:pt x="1492" y="137"/>
                    </a:lnTo>
                    <a:lnTo>
                      <a:pt x="1438" y="137"/>
                    </a:lnTo>
                    <a:lnTo>
                      <a:pt x="1384" y="164"/>
                    </a:lnTo>
                    <a:lnTo>
                      <a:pt x="1275" y="137"/>
                    </a:lnTo>
                    <a:lnTo>
                      <a:pt x="1248" y="191"/>
                    </a:lnTo>
                    <a:lnTo>
                      <a:pt x="1221" y="137"/>
                    </a:lnTo>
                    <a:lnTo>
                      <a:pt x="1194" y="137"/>
                    </a:lnTo>
                    <a:lnTo>
                      <a:pt x="1167" y="191"/>
                    </a:lnTo>
                    <a:lnTo>
                      <a:pt x="1167" y="218"/>
                    </a:lnTo>
                    <a:lnTo>
                      <a:pt x="1140" y="218"/>
                    </a:lnTo>
                    <a:lnTo>
                      <a:pt x="1140" y="191"/>
                    </a:lnTo>
                    <a:lnTo>
                      <a:pt x="1113" y="218"/>
                    </a:lnTo>
                    <a:lnTo>
                      <a:pt x="1058" y="164"/>
                    </a:lnTo>
                    <a:lnTo>
                      <a:pt x="1031" y="137"/>
                    </a:lnTo>
                    <a:lnTo>
                      <a:pt x="977" y="137"/>
                    </a:lnTo>
                    <a:lnTo>
                      <a:pt x="950" y="191"/>
                    </a:lnTo>
                    <a:lnTo>
                      <a:pt x="896" y="245"/>
                    </a:lnTo>
                    <a:lnTo>
                      <a:pt x="733" y="299"/>
                    </a:lnTo>
                    <a:lnTo>
                      <a:pt x="706" y="272"/>
                    </a:lnTo>
                    <a:lnTo>
                      <a:pt x="706" y="326"/>
                    </a:lnTo>
                    <a:lnTo>
                      <a:pt x="652" y="299"/>
                    </a:lnTo>
                    <a:lnTo>
                      <a:pt x="597" y="272"/>
                    </a:lnTo>
                    <a:lnTo>
                      <a:pt x="543" y="218"/>
                    </a:lnTo>
                    <a:lnTo>
                      <a:pt x="489" y="245"/>
                    </a:lnTo>
                    <a:lnTo>
                      <a:pt x="489" y="299"/>
                    </a:lnTo>
                    <a:lnTo>
                      <a:pt x="516" y="354"/>
                    </a:lnTo>
                    <a:lnTo>
                      <a:pt x="516" y="381"/>
                    </a:lnTo>
                    <a:lnTo>
                      <a:pt x="489" y="408"/>
                    </a:lnTo>
                    <a:lnTo>
                      <a:pt x="435" y="381"/>
                    </a:lnTo>
                    <a:lnTo>
                      <a:pt x="435" y="354"/>
                    </a:lnTo>
                    <a:lnTo>
                      <a:pt x="407" y="299"/>
                    </a:lnTo>
                    <a:lnTo>
                      <a:pt x="407" y="272"/>
                    </a:lnTo>
                    <a:lnTo>
                      <a:pt x="380" y="299"/>
                    </a:lnTo>
                    <a:lnTo>
                      <a:pt x="353" y="326"/>
                    </a:lnTo>
                    <a:lnTo>
                      <a:pt x="218" y="326"/>
                    </a:lnTo>
                    <a:lnTo>
                      <a:pt x="190" y="381"/>
                    </a:lnTo>
                    <a:lnTo>
                      <a:pt x="218" y="435"/>
                    </a:lnTo>
                    <a:lnTo>
                      <a:pt x="272" y="489"/>
                    </a:lnTo>
                    <a:lnTo>
                      <a:pt x="272" y="543"/>
                    </a:lnTo>
                    <a:lnTo>
                      <a:pt x="299" y="571"/>
                    </a:lnTo>
                    <a:lnTo>
                      <a:pt x="326" y="598"/>
                    </a:lnTo>
                    <a:lnTo>
                      <a:pt x="380" y="625"/>
                    </a:lnTo>
                    <a:lnTo>
                      <a:pt x="435" y="625"/>
                    </a:lnTo>
                    <a:lnTo>
                      <a:pt x="462" y="598"/>
                    </a:lnTo>
                    <a:lnTo>
                      <a:pt x="435" y="543"/>
                    </a:lnTo>
                    <a:lnTo>
                      <a:pt x="407" y="489"/>
                    </a:lnTo>
                    <a:lnTo>
                      <a:pt x="407" y="462"/>
                    </a:lnTo>
                    <a:lnTo>
                      <a:pt x="489" y="462"/>
                    </a:lnTo>
                    <a:lnTo>
                      <a:pt x="489" y="435"/>
                    </a:lnTo>
                    <a:lnTo>
                      <a:pt x="516" y="435"/>
                    </a:lnTo>
                    <a:lnTo>
                      <a:pt x="516" y="516"/>
                    </a:lnTo>
                    <a:lnTo>
                      <a:pt x="570" y="516"/>
                    </a:lnTo>
                    <a:lnTo>
                      <a:pt x="624" y="462"/>
                    </a:lnTo>
                    <a:lnTo>
                      <a:pt x="652" y="408"/>
                    </a:lnTo>
                    <a:lnTo>
                      <a:pt x="652" y="462"/>
                    </a:lnTo>
                    <a:lnTo>
                      <a:pt x="652" y="516"/>
                    </a:lnTo>
                    <a:lnTo>
                      <a:pt x="624" y="543"/>
                    </a:lnTo>
                    <a:lnTo>
                      <a:pt x="570" y="571"/>
                    </a:lnTo>
                    <a:lnTo>
                      <a:pt x="624" y="598"/>
                    </a:lnTo>
                    <a:lnTo>
                      <a:pt x="706" y="598"/>
                    </a:lnTo>
                    <a:lnTo>
                      <a:pt x="706" y="652"/>
                    </a:lnTo>
                    <a:lnTo>
                      <a:pt x="652" y="679"/>
                    </a:lnTo>
                    <a:lnTo>
                      <a:pt x="624" y="706"/>
                    </a:lnTo>
                    <a:lnTo>
                      <a:pt x="570" y="706"/>
                    </a:lnTo>
                    <a:lnTo>
                      <a:pt x="516" y="679"/>
                    </a:lnTo>
                    <a:lnTo>
                      <a:pt x="462" y="652"/>
                    </a:lnTo>
                    <a:lnTo>
                      <a:pt x="407" y="652"/>
                    </a:lnTo>
                    <a:lnTo>
                      <a:pt x="299" y="679"/>
                    </a:lnTo>
                    <a:lnTo>
                      <a:pt x="163" y="679"/>
                    </a:lnTo>
                    <a:lnTo>
                      <a:pt x="109" y="652"/>
                    </a:lnTo>
                    <a:lnTo>
                      <a:pt x="1" y="652"/>
                    </a:lnTo>
                    <a:lnTo>
                      <a:pt x="55" y="706"/>
                    </a:lnTo>
                    <a:lnTo>
                      <a:pt x="163" y="733"/>
                    </a:lnTo>
                    <a:lnTo>
                      <a:pt x="245" y="760"/>
                    </a:lnTo>
                    <a:lnTo>
                      <a:pt x="272" y="760"/>
                    </a:lnTo>
                    <a:lnTo>
                      <a:pt x="299" y="788"/>
                    </a:lnTo>
                    <a:lnTo>
                      <a:pt x="299" y="842"/>
                    </a:lnTo>
                    <a:lnTo>
                      <a:pt x="326" y="842"/>
                    </a:lnTo>
                    <a:lnTo>
                      <a:pt x="326" y="869"/>
                    </a:lnTo>
                    <a:lnTo>
                      <a:pt x="516" y="869"/>
                    </a:lnTo>
                    <a:lnTo>
                      <a:pt x="543" y="896"/>
                    </a:lnTo>
                    <a:lnTo>
                      <a:pt x="597" y="869"/>
                    </a:lnTo>
                    <a:lnTo>
                      <a:pt x="624" y="869"/>
                    </a:lnTo>
                    <a:lnTo>
                      <a:pt x="652" y="896"/>
                    </a:lnTo>
                    <a:lnTo>
                      <a:pt x="733" y="896"/>
                    </a:lnTo>
                    <a:lnTo>
                      <a:pt x="733" y="923"/>
                    </a:lnTo>
                    <a:lnTo>
                      <a:pt x="760" y="950"/>
                    </a:lnTo>
                    <a:lnTo>
                      <a:pt x="760" y="923"/>
                    </a:lnTo>
                    <a:lnTo>
                      <a:pt x="787" y="896"/>
                    </a:lnTo>
                    <a:lnTo>
                      <a:pt x="814" y="896"/>
                    </a:lnTo>
                    <a:lnTo>
                      <a:pt x="896" y="842"/>
                    </a:lnTo>
                    <a:lnTo>
                      <a:pt x="977" y="815"/>
                    </a:lnTo>
                    <a:lnTo>
                      <a:pt x="1031" y="842"/>
                    </a:lnTo>
                    <a:lnTo>
                      <a:pt x="1058" y="869"/>
                    </a:lnTo>
                    <a:lnTo>
                      <a:pt x="1031" y="896"/>
                    </a:lnTo>
                    <a:lnTo>
                      <a:pt x="1004" y="923"/>
                    </a:lnTo>
                    <a:lnTo>
                      <a:pt x="1004" y="950"/>
                    </a:lnTo>
                    <a:lnTo>
                      <a:pt x="1031" y="1005"/>
                    </a:lnTo>
                    <a:lnTo>
                      <a:pt x="1085" y="1059"/>
                    </a:lnTo>
                    <a:lnTo>
                      <a:pt x="1113" y="1086"/>
                    </a:lnTo>
                    <a:lnTo>
                      <a:pt x="1113" y="1140"/>
                    </a:lnTo>
                    <a:lnTo>
                      <a:pt x="1085" y="1222"/>
                    </a:lnTo>
                    <a:lnTo>
                      <a:pt x="1085" y="1276"/>
                    </a:lnTo>
                    <a:lnTo>
                      <a:pt x="1167" y="1276"/>
                    </a:lnTo>
                    <a:lnTo>
                      <a:pt x="1113" y="1384"/>
                    </a:lnTo>
                    <a:lnTo>
                      <a:pt x="1113" y="1439"/>
                    </a:lnTo>
                    <a:lnTo>
                      <a:pt x="1140" y="1439"/>
                    </a:lnTo>
                    <a:lnTo>
                      <a:pt x="1167" y="1411"/>
                    </a:lnTo>
                    <a:lnTo>
                      <a:pt x="1221" y="1276"/>
                    </a:lnTo>
                    <a:lnTo>
                      <a:pt x="1248" y="1222"/>
                    </a:lnTo>
                    <a:lnTo>
                      <a:pt x="1194" y="1249"/>
                    </a:lnTo>
                    <a:lnTo>
                      <a:pt x="1167" y="1249"/>
                    </a:lnTo>
                    <a:lnTo>
                      <a:pt x="1221" y="1113"/>
                    </a:lnTo>
                    <a:lnTo>
                      <a:pt x="1330" y="1032"/>
                    </a:lnTo>
                    <a:lnTo>
                      <a:pt x="1601" y="950"/>
                    </a:lnTo>
                    <a:lnTo>
                      <a:pt x="1601" y="1005"/>
                    </a:lnTo>
                    <a:lnTo>
                      <a:pt x="1628" y="1059"/>
                    </a:lnTo>
                    <a:lnTo>
                      <a:pt x="1601" y="1086"/>
                    </a:lnTo>
                    <a:lnTo>
                      <a:pt x="1574" y="1113"/>
                    </a:lnTo>
                    <a:lnTo>
                      <a:pt x="1655" y="1357"/>
                    </a:lnTo>
                    <a:lnTo>
                      <a:pt x="1682" y="1411"/>
                    </a:lnTo>
                    <a:lnTo>
                      <a:pt x="1736" y="1466"/>
                    </a:lnTo>
                    <a:lnTo>
                      <a:pt x="1818" y="1493"/>
                    </a:lnTo>
                    <a:lnTo>
                      <a:pt x="1899" y="1493"/>
                    </a:lnTo>
                    <a:lnTo>
                      <a:pt x="2198" y="1439"/>
                    </a:lnTo>
                    <a:lnTo>
                      <a:pt x="2333" y="1384"/>
                    </a:lnTo>
                    <a:lnTo>
                      <a:pt x="2360" y="1357"/>
                    </a:lnTo>
                    <a:lnTo>
                      <a:pt x="2387" y="1330"/>
                    </a:lnTo>
                    <a:lnTo>
                      <a:pt x="2387" y="1303"/>
                    </a:lnTo>
                    <a:lnTo>
                      <a:pt x="2415" y="1249"/>
                    </a:lnTo>
                    <a:lnTo>
                      <a:pt x="2442" y="1222"/>
                    </a:lnTo>
                    <a:lnTo>
                      <a:pt x="2469" y="1222"/>
                    </a:lnTo>
                    <a:lnTo>
                      <a:pt x="2442" y="1194"/>
                    </a:lnTo>
                    <a:lnTo>
                      <a:pt x="2415" y="1113"/>
                    </a:lnTo>
                    <a:lnTo>
                      <a:pt x="2387" y="1086"/>
                    </a:lnTo>
                    <a:lnTo>
                      <a:pt x="2360" y="1059"/>
                    </a:lnTo>
                    <a:lnTo>
                      <a:pt x="2333" y="1059"/>
                    </a:lnTo>
                    <a:lnTo>
                      <a:pt x="2306" y="1032"/>
                    </a:lnTo>
                    <a:lnTo>
                      <a:pt x="2306" y="1005"/>
                    </a:lnTo>
                    <a:lnTo>
                      <a:pt x="2279" y="977"/>
                    </a:lnTo>
                    <a:lnTo>
                      <a:pt x="2225" y="977"/>
                    </a:lnTo>
                    <a:lnTo>
                      <a:pt x="2062" y="950"/>
                    </a:lnTo>
                    <a:lnTo>
                      <a:pt x="2035" y="977"/>
                    </a:lnTo>
                    <a:lnTo>
                      <a:pt x="2035" y="1005"/>
                    </a:lnTo>
                    <a:lnTo>
                      <a:pt x="2008" y="1059"/>
                    </a:lnTo>
                    <a:lnTo>
                      <a:pt x="1953" y="1005"/>
                    </a:lnTo>
                    <a:lnTo>
                      <a:pt x="1818" y="950"/>
                    </a:lnTo>
                    <a:lnTo>
                      <a:pt x="1791" y="896"/>
                    </a:lnTo>
                    <a:lnTo>
                      <a:pt x="1764" y="842"/>
                    </a:lnTo>
                    <a:lnTo>
                      <a:pt x="1709" y="706"/>
                    </a:lnTo>
                    <a:lnTo>
                      <a:pt x="1574" y="543"/>
                    </a:lnTo>
                    <a:lnTo>
                      <a:pt x="1519" y="489"/>
                    </a:lnTo>
                    <a:lnTo>
                      <a:pt x="1384" y="462"/>
                    </a:lnTo>
                    <a:lnTo>
                      <a:pt x="1384" y="408"/>
                    </a:lnTo>
                    <a:lnTo>
                      <a:pt x="1411" y="354"/>
                    </a:lnTo>
                    <a:lnTo>
                      <a:pt x="1465" y="354"/>
                    </a:lnTo>
                    <a:lnTo>
                      <a:pt x="1465" y="326"/>
                    </a:lnTo>
                    <a:lnTo>
                      <a:pt x="1411" y="299"/>
                    </a:lnTo>
                    <a:lnTo>
                      <a:pt x="1330" y="299"/>
                    </a:lnTo>
                    <a:lnTo>
                      <a:pt x="1384" y="272"/>
                    </a:lnTo>
                    <a:lnTo>
                      <a:pt x="1465" y="245"/>
                    </a:lnTo>
                    <a:lnTo>
                      <a:pt x="1628" y="245"/>
                    </a:lnTo>
                    <a:lnTo>
                      <a:pt x="1601" y="272"/>
                    </a:lnTo>
                    <a:lnTo>
                      <a:pt x="1601" y="299"/>
                    </a:lnTo>
                    <a:lnTo>
                      <a:pt x="1682" y="299"/>
                    </a:lnTo>
                    <a:lnTo>
                      <a:pt x="1709" y="354"/>
                    </a:lnTo>
                    <a:lnTo>
                      <a:pt x="1736" y="408"/>
                    </a:lnTo>
                    <a:lnTo>
                      <a:pt x="1926" y="571"/>
                    </a:lnTo>
                    <a:lnTo>
                      <a:pt x="1953" y="625"/>
                    </a:lnTo>
                    <a:lnTo>
                      <a:pt x="1953" y="679"/>
                    </a:lnTo>
                    <a:lnTo>
                      <a:pt x="1953" y="760"/>
                    </a:lnTo>
                    <a:lnTo>
                      <a:pt x="1953" y="788"/>
                    </a:lnTo>
                    <a:lnTo>
                      <a:pt x="2008" y="815"/>
                    </a:lnTo>
                    <a:lnTo>
                      <a:pt x="2198" y="815"/>
                    </a:lnTo>
                    <a:lnTo>
                      <a:pt x="2252" y="842"/>
                    </a:lnTo>
                    <a:lnTo>
                      <a:pt x="2279" y="869"/>
                    </a:lnTo>
                    <a:lnTo>
                      <a:pt x="2333" y="950"/>
                    </a:lnTo>
                    <a:lnTo>
                      <a:pt x="2306" y="950"/>
                    </a:lnTo>
                    <a:lnTo>
                      <a:pt x="2333" y="977"/>
                    </a:lnTo>
                    <a:lnTo>
                      <a:pt x="2415" y="1032"/>
                    </a:lnTo>
                    <a:lnTo>
                      <a:pt x="2496" y="1140"/>
                    </a:lnTo>
                    <a:lnTo>
                      <a:pt x="2523" y="1167"/>
                    </a:lnTo>
                    <a:lnTo>
                      <a:pt x="2550" y="1194"/>
                    </a:lnTo>
                    <a:lnTo>
                      <a:pt x="2632" y="1194"/>
                    </a:lnTo>
                    <a:lnTo>
                      <a:pt x="2632" y="1167"/>
                    </a:lnTo>
                    <a:lnTo>
                      <a:pt x="2740" y="1167"/>
                    </a:lnTo>
                    <a:lnTo>
                      <a:pt x="2740" y="1222"/>
                    </a:lnTo>
                    <a:lnTo>
                      <a:pt x="2903" y="1113"/>
                    </a:lnTo>
                    <a:lnTo>
                      <a:pt x="2957" y="1086"/>
                    </a:lnTo>
                    <a:lnTo>
                      <a:pt x="2984" y="1059"/>
                    </a:lnTo>
                    <a:lnTo>
                      <a:pt x="3011" y="1086"/>
                    </a:lnTo>
                    <a:lnTo>
                      <a:pt x="3147" y="1086"/>
                    </a:lnTo>
                    <a:lnTo>
                      <a:pt x="3147" y="1113"/>
                    </a:lnTo>
                    <a:lnTo>
                      <a:pt x="3201" y="1113"/>
                    </a:lnTo>
                    <a:lnTo>
                      <a:pt x="3255" y="1140"/>
                    </a:lnTo>
                    <a:lnTo>
                      <a:pt x="3391" y="1249"/>
                    </a:lnTo>
                    <a:lnTo>
                      <a:pt x="3472" y="1303"/>
                    </a:lnTo>
                    <a:lnTo>
                      <a:pt x="3500" y="1276"/>
                    </a:lnTo>
                    <a:lnTo>
                      <a:pt x="3554" y="1222"/>
                    </a:lnTo>
                    <a:lnTo>
                      <a:pt x="3554" y="1167"/>
                    </a:lnTo>
                    <a:lnTo>
                      <a:pt x="3608" y="1167"/>
                    </a:lnTo>
                    <a:lnTo>
                      <a:pt x="3635" y="1113"/>
                    </a:lnTo>
                    <a:lnTo>
                      <a:pt x="3662" y="1086"/>
                    </a:lnTo>
                    <a:lnTo>
                      <a:pt x="3689" y="1059"/>
                    </a:lnTo>
                    <a:lnTo>
                      <a:pt x="3717" y="1032"/>
                    </a:lnTo>
                    <a:lnTo>
                      <a:pt x="3717" y="977"/>
                    </a:lnTo>
                    <a:lnTo>
                      <a:pt x="3798" y="977"/>
                    </a:lnTo>
                    <a:lnTo>
                      <a:pt x="3825" y="950"/>
                    </a:lnTo>
                    <a:lnTo>
                      <a:pt x="3798" y="923"/>
                    </a:lnTo>
                    <a:lnTo>
                      <a:pt x="3689" y="815"/>
                    </a:lnTo>
                    <a:lnTo>
                      <a:pt x="3662" y="788"/>
                    </a:lnTo>
                    <a:lnTo>
                      <a:pt x="3662" y="733"/>
                    </a:lnTo>
                    <a:lnTo>
                      <a:pt x="3689" y="706"/>
                    </a:lnTo>
                    <a:lnTo>
                      <a:pt x="3744" y="652"/>
                    </a:lnTo>
                    <a:lnTo>
                      <a:pt x="3689" y="543"/>
                    </a:lnTo>
                    <a:lnTo>
                      <a:pt x="3662" y="516"/>
                    </a:lnTo>
                    <a:lnTo>
                      <a:pt x="3581" y="489"/>
                    </a:lnTo>
                    <a:lnTo>
                      <a:pt x="3554" y="462"/>
                    </a:lnTo>
                    <a:lnTo>
                      <a:pt x="3472" y="462"/>
                    </a:lnTo>
                    <a:lnTo>
                      <a:pt x="3445" y="435"/>
                    </a:lnTo>
                    <a:lnTo>
                      <a:pt x="3364" y="435"/>
                    </a:lnTo>
                    <a:lnTo>
                      <a:pt x="3337" y="408"/>
                    </a:lnTo>
                    <a:lnTo>
                      <a:pt x="3310" y="381"/>
                    </a:lnTo>
                    <a:lnTo>
                      <a:pt x="3310" y="354"/>
                    </a:lnTo>
                    <a:lnTo>
                      <a:pt x="3255" y="354"/>
                    </a:lnTo>
                    <a:lnTo>
                      <a:pt x="3228" y="326"/>
                    </a:lnTo>
                    <a:lnTo>
                      <a:pt x="3201" y="299"/>
                    </a:lnTo>
                    <a:lnTo>
                      <a:pt x="3174" y="272"/>
                    </a:lnTo>
                    <a:lnTo>
                      <a:pt x="3093" y="245"/>
                    </a:lnTo>
                    <a:lnTo>
                      <a:pt x="3038" y="218"/>
                    </a:lnTo>
                    <a:lnTo>
                      <a:pt x="2957" y="218"/>
                    </a:lnTo>
                    <a:lnTo>
                      <a:pt x="2849" y="191"/>
                    </a:lnTo>
                    <a:lnTo>
                      <a:pt x="2794" y="191"/>
                    </a:lnTo>
                    <a:lnTo>
                      <a:pt x="2849" y="137"/>
                    </a:lnTo>
                    <a:lnTo>
                      <a:pt x="2849" y="109"/>
                    </a:lnTo>
                    <a:lnTo>
                      <a:pt x="2713" y="109"/>
                    </a:lnTo>
                    <a:lnTo>
                      <a:pt x="2632" y="137"/>
                    </a:lnTo>
                    <a:lnTo>
                      <a:pt x="2604" y="137"/>
                    </a:lnTo>
                    <a:lnTo>
                      <a:pt x="2577" y="164"/>
                    </a:lnTo>
                    <a:lnTo>
                      <a:pt x="2550" y="164"/>
                    </a:lnTo>
                    <a:lnTo>
                      <a:pt x="2550" y="137"/>
                    </a:lnTo>
                    <a:lnTo>
                      <a:pt x="2523" y="137"/>
                    </a:lnTo>
                    <a:lnTo>
                      <a:pt x="206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5118375" y="3549150"/>
                <a:ext cx="2050" cy="2725"/>
              </a:xfrm>
              <a:custGeom>
                <a:rect b="b" l="l" r="r" t="t"/>
                <a:pathLst>
                  <a:path extrusionOk="0" h="109" w="82">
                    <a:moveTo>
                      <a:pt x="55" y="0"/>
                    </a:moveTo>
                    <a:lnTo>
                      <a:pt x="28" y="27"/>
                    </a:lnTo>
                    <a:lnTo>
                      <a:pt x="1" y="82"/>
                    </a:lnTo>
                    <a:lnTo>
                      <a:pt x="28" y="109"/>
                    </a:lnTo>
                    <a:lnTo>
                      <a:pt x="55" y="82"/>
                    </a:lnTo>
                    <a:lnTo>
                      <a:pt x="82" y="55"/>
                    </a:lnTo>
                    <a:lnTo>
                      <a:pt x="82" y="2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4702025" y="3526775"/>
                <a:ext cx="4775" cy="5450"/>
              </a:xfrm>
              <a:custGeom>
                <a:rect b="b" l="l" r="r" t="t"/>
                <a:pathLst>
                  <a:path extrusionOk="0" h="218" w="191">
                    <a:moveTo>
                      <a:pt x="55" y="0"/>
                    </a:moveTo>
                    <a:lnTo>
                      <a:pt x="28" y="27"/>
                    </a:lnTo>
                    <a:lnTo>
                      <a:pt x="0" y="82"/>
                    </a:lnTo>
                    <a:lnTo>
                      <a:pt x="28" y="82"/>
                    </a:lnTo>
                    <a:lnTo>
                      <a:pt x="55" y="109"/>
                    </a:lnTo>
                    <a:lnTo>
                      <a:pt x="136" y="217"/>
                    </a:lnTo>
                    <a:lnTo>
                      <a:pt x="136" y="190"/>
                    </a:lnTo>
                    <a:lnTo>
                      <a:pt x="163" y="136"/>
                    </a:lnTo>
                    <a:lnTo>
                      <a:pt x="163" y="109"/>
                    </a:lnTo>
                    <a:lnTo>
                      <a:pt x="190" y="54"/>
                    </a:lnTo>
                    <a:lnTo>
                      <a:pt x="163" y="27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4437575" y="4332350"/>
                <a:ext cx="60375" cy="34600"/>
              </a:xfrm>
              <a:custGeom>
                <a:rect b="b" l="l" r="r" t="t"/>
                <a:pathLst>
                  <a:path extrusionOk="0" h="1384" w="2415">
                    <a:moveTo>
                      <a:pt x="1899" y="0"/>
                    </a:moveTo>
                    <a:lnTo>
                      <a:pt x="1845" y="27"/>
                    </a:lnTo>
                    <a:lnTo>
                      <a:pt x="1790" y="82"/>
                    </a:lnTo>
                    <a:lnTo>
                      <a:pt x="1709" y="136"/>
                    </a:lnTo>
                    <a:lnTo>
                      <a:pt x="1628" y="163"/>
                    </a:lnTo>
                    <a:lnTo>
                      <a:pt x="1655" y="217"/>
                    </a:lnTo>
                    <a:lnTo>
                      <a:pt x="1600" y="244"/>
                    </a:lnTo>
                    <a:lnTo>
                      <a:pt x="1546" y="244"/>
                    </a:lnTo>
                    <a:lnTo>
                      <a:pt x="1492" y="217"/>
                    </a:lnTo>
                    <a:lnTo>
                      <a:pt x="1492" y="190"/>
                    </a:lnTo>
                    <a:lnTo>
                      <a:pt x="1492" y="163"/>
                    </a:lnTo>
                    <a:lnTo>
                      <a:pt x="1465" y="136"/>
                    </a:lnTo>
                    <a:lnTo>
                      <a:pt x="1411" y="136"/>
                    </a:lnTo>
                    <a:lnTo>
                      <a:pt x="1383" y="163"/>
                    </a:lnTo>
                    <a:lnTo>
                      <a:pt x="1356" y="163"/>
                    </a:lnTo>
                    <a:lnTo>
                      <a:pt x="1356" y="217"/>
                    </a:lnTo>
                    <a:lnTo>
                      <a:pt x="1356" y="244"/>
                    </a:lnTo>
                    <a:lnTo>
                      <a:pt x="1411" y="271"/>
                    </a:lnTo>
                    <a:lnTo>
                      <a:pt x="1411" y="326"/>
                    </a:lnTo>
                    <a:lnTo>
                      <a:pt x="1411" y="380"/>
                    </a:lnTo>
                    <a:lnTo>
                      <a:pt x="1356" y="434"/>
                    </a:lnTo>
                    <a:lnTo>
                      <a:pt x="1302" y="434"/>
                    </a:lnTo>
                    <a:lnTo>
                      <a:pt x="1275" y="380"/>
                    </a:lnTo>
                    <a:lnTo>
                      <a:pt x="1194" y="434"/>
                    </a:lnTo>
                    <a:lnTo>
                      <a:pt x="1221" y="461"/>
                    </a:lnTo>
                    <a:lnTo>
                      <a:pt x="1275" y="488"/>
                    </a:lnTo>
                    <a:lnTo>
                      <a:pt x="1302" y="543"/>
                    </a:lnTo>
                    <a:lnTo>
                      <a:pt x="1275" y="624"/>
                    </a:lnTo>
                    <a:lnTo>
                      <a:pt x="1221" y="651"/>
                    </a:lnTo>
                    <a:lnTo>
                      <a:pt x="1085" y="651"/>
                    </a:lnTo>
                    <a:lnTo>
                      <a:pt x="1031" y="624"/>
                    </a:lnTo>
                    <a:lnTo>
                      <a:pt x="977" y="570"/>
                    </a:lnTo>
                    <a:lnTo>
                      <a:pt x="977" y="516"/>
                    </a:lnTo>
                    <a:lnTo>
                      <a:pt x="1004" y="461"/>
                    </a:lnTo>
                    <a:lnTo>
                      <a:pt x="1112" y="380"/>
                    </a:lnTo>
                    <a:lnTo>
                      <a:pt x="1139" y="353"/>
                    </a:lnTo>
                    <a:lnTo>
                      <a:pt x="1139" y="299"/>
                    </a:lnTo>
                    <a:lnTo>
                      <a:pt x="1139" y="244"/>
                    </a:lnTo>
                    <a:lnTo>
                      <a:pt x="1166" y="217"/>
                    </a:lnTo>
                    <a:lnTo>
                      <a:pt x="1058" y="217"/>
                    </a:lnTo>
                    <a:lnTo>
                      <a:pt x="977" y="190"/>
                    </a:lnTo>
                    <a:lnTo>
                      <a:pt x="922" y="217"/>
                    </a:lnTo>
                    <a:lnTo>
                      <a:pt x="868" y="299"/>
                    </a:lnTo>
                    <a:lnTo>
                      <a:pt x="814" y="299"/>
                    </a:lnTo>
                    <a:lnTo>
                      <a:pt x="787" y="326"/>
                    </a:lnTo>
                    <a:lnTo>
                      <a:pt x="732" y="326"/>
                    </a:lnTo>
                    <a:lnTo>
                      <a:pt x="678" y="299"/>
                    </a:lnTo>
                    <a:lnTo>
                      <a:pt x="597" y="299"/>
                    </a:lnTo>
                    <a:lnTo>
                      <a:pt x="516" y="353"/>
                    </a:lnTo>
                    <a:lnTo>
                      <a:pt x="461" y="407"/>
                    </a:lnTo>
                    <a:lnTo>
                      <a:pt x="488" y="461"/>
                    </a:lnTo>
                    <a:lnTo>
                      <a:pt x="841" y="461"/>
                    </a:lnTo>
                    <a:lnTo>
                      <a:pt x="868" y="516"/>
                    </a:lnTo>
                    <a:lnTo>
                      <a:pt x="868" y="570"/>
                    </a:lnTo>
                    <a:lnTo>
                      <a:pt x="868" y="597"/>
                    </a:lnTo>
                    <a:lnTo>
                      <a:pt x="814" y="624"/>
                    </a:lnTo>
                    <a:lnTo>
                      <a:pt x="543" y="760"/>
                    </a:lnTo>
                    <a:lnTo>
                      <a:pt x="488" y="760"/>
                    </a:lnTo>
                    <a:lnTo>
                      <a:pt x="434" y="787"/>
                    </a:lnTo>
                    <a:lnTo>
                      <a:pt x="299" y="922"/>
                    </a:lnTo>
                    <a:lnTo>
                      <a:pt x="82" y="1085"/>
                    </a:lnTo>
                    <a:lnTo>
                      <a:pt x="0" y="1167"/>
                    </a:lnTo>
                    <a:lnTo>
                      <a:pt x="27" y="1248"/>
                    </a:lnTo>
                    <a:lnTo>
                      <a:pt x="82" y="1248"/>
                    </a:lnTo>
                    <a:lnTo>
                      <a:pt x="109" y="1221"/>
                    </a:lnTo>
                    <a:lnTo>
                      <a:pt x="136" y="1248"/>
                    </a:lnTo>
                    <a:lnTo>
                      <a:pt x="190" y="1275"/>
                    </a:lnTo>
                    <a:lnTo>
                      <a:pt x="244" y="1275"/>
                    </a:lnTo>
                    <a:lnTo>
                      <a:pt x="271" y="1248"/>
                    </a:lnTo>
                    <a:lnTo>
                      <a:pt x="326" y="1194"/>
                    </a:lnTo>
                    <a:lnTo>
                      <a:pt x="407" y="1221"/>
                    </a:lnTo>
                    <a:lnTo>
                      <a:pt x="543" y="1329"/>
                    </a:lnTo>
                    <a:lnTo>
                      <a:pt x="597" y="1384"/>
                    </a:lnTo>
                    <a:lnTo>
                      <a:pt x="678" y="1384"/>
                    </a:lnTo>
                    <a:lnTo>
                      <a:pt x="732" y="1329"/>
                    </a:lnTo>
                    <a:lnTo>
                      <a:pt x="760" y="1329"/>
                    </a:lnTo>
                    <a:lnTo>
                      <a:pt x="922" y="1167"/>
                    </a:lnTo>
                    <a:lnTo>
                      <a:pt x="977" y="1194"/>
                    </a:lnTo>
                    <a:lnTo>
                      <a:pt x="1031" y="1302"/>
                    </a:lnTo>
                    <a:lnTo>
                      <a:pt x="1085" y="1329"/>
                    </a:lnTo>
                    <a:lnTo>
                      <a:pt x="1139" y="1329"/>
                    </a:lnTo>
                    <a:lnTo>
                      <a:pt x="1221" y="1302"/>
                    </a:lnTo>
                    <a:lnTo>
                      <a:pt x="1248" y="1275"/>
                    </a:lnTo>
                    <a:lnTo>
                      <a:pt x="1302" y="1194"/>
                    </a:lnTo>
                    <a:lnTo>
                      <a:pt x="1166" y="1058"/>
                    </a:lnTo>
                    <a:lnTo>
                      <a:pt x="1166" y="1031"/>
                    </a:lnTo>
                    <a:lnTo>
                      <a:pt x="1166" y="977"/>
                    </a:lnTo>
                    <a:lnTo>
                      <a:pt x="1221" y="977"/>
                    </a:lnTo>
                    <a:lnTo>
                      <a:pt x="1248" y="950"/>
                    </a:lnTo>
                    <a:lnTo>
                      <a:pt x="1275" y="950"/>
                    </a:lnTo>
                    <a:lnTo>
                      <a:pt x="1302" y="895"/>
                    </a:lnTo>
                    <a:lnTo>
                      <a:pt x="1356" y="841"/>
                    </a:lnTo>
                    <a:lnTo>
                      <a:pt x="1411" y="787"/>
                    </a:lnTo>
                    <a:lnTo>
                      <a:pt x="1465" y="760"/>
                    </a:lnTo>
                    <a:lnTo>
                      <a:pt x="1492" y="787"/>
                    </a:lnTo>
                    <a:lnTo>
                      <a:pt x="1492" y="841"/>
                    </a:lnTo>
                    <a:lnTo>
                      <a:pt x="1519" y="868"/>
                    </a:lnTo>
                    <a:lnTo>
                      <a:pt x="1573" y="868"/>
                    </a:lnTo>
                    <a:lnTo>
                      <a:pt x="1709" y="733"/>
                    </a:lnTo>
                    <a:lnTo>
                      <a:pt x="1790" y="597"/>
                    </a:lnTo>
                    <a:lnTo>
                      <a:pt x="1817" y="461"/>
                    </a:lnTo>
                    <a:lnTo>
                      <a:pt x="1872" y="434"/>
                    </a:lnTo>
                    <a:lnTo>
                      <a:pt x="1899" y="380"/>
                    </a:lnTo>
                    <a:lnTo>
                      <a:pt x="1980" y="353"/>
                    </a:lnTo>
                    <a:lnTo>
                      <a:pt x="2197" y="353"/>
                    </a:lnTo>
                    <a:lnTo>
                      <a:pt x="2360" y="326"/>
                    </a:lnTo>
                    <a:lnTo>
                      <a:pt x="2387" y="299"/>
                    </a:lnTo>
                    <a:lnTo>
                      <a:pt x="2414" y="271"/>
                    </a:lnTo>
                    <a:lnTo>
                      <a:pt x="2414" y="217"/>
                    </a:lnTo>
                    <a:lnTo>
                      <a:pt x="2414" y="163"/>
                    </a:lnTo>
                    <a:lnTo>
                      <a:pt x="2387" y="163"/>
                    </a:lnTo>
                    <a:lnTo>
                      <a:pt x="2224" y="136"/>
                    </a:lnTo>
                    <a:lnTo>
                      <a:pt x="2170" y="136"/>
                    </a:lnTo>
                    <a:lnTo>
                      <a:pt x="2116" y="109"/>
                    </a:lnTo>
                    <a:lnTo>
                      <a:pt x="2089" y="82"/>
                    </a:lnTo>
                    <a:lnTo>
                      <a:pt x="2034" y="55"/>
                    </a:lnTo>
                    <a:lnTo>
                      <a:pt x="2007" y="27"/>
                    </a:lnTo>
                    <a:lnTo>
                      <a:pt x="1980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4215150" y="3549150"/>
                <a:ext cx="6800" cy="3400"/>
              </a:xfrm>
              <a:custGeom>
                <a:rect b="b" l="l" r="r" t="t"/>
                <a:pathLst>
                  <a:path extrusionOk="0" h="136" w="272">
                    <a:moveTo>
                      <a:pt x="28" y="0"/>
                    </a:moveTo>
                    <a:lnTo>
                      <a:pt x="1" y="27"/>
                    </a:lnTo>
                    <a:lnTo>
                      <a:pt x="82" y="27"/>
                    </a:lnTo>
                    <a:lnTo>
                      <a:pt x="218" y="136"/>
                    </a:lnTo>
                    <a:lnTo>
                      <a:pt x="272" y="109"/>
                    </a:lnTo>
                    <a:lnTo>
                      <a:pt x="218" y="55"/>
                    </a:lnTo>
                    <a:lnTo>
                      <a:pt x="190" y="27"/>
                    </a:lnTo>
                    <a:lnTo>
                      <a:pt x="136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4419925" y="4336425"/>
                <a:ext cx="27825" cy="15600"/>
              </a:xfrm>
              <a:custGeom>
                <a:rect b="b" l="l" r="r" t="t"/>
                <a:pathLst>
                  <a:path extrusionOk="0" h="624" w="1113">
                    <a:moveTo>
                      <a:pt x="625" y="0"/>
                    </a:moveTo>
                    <a:lnTo>
                      <a:pt x="571" y="27"/>
                    </a:lnTo>
                    <a:lnTo>
                      <a:pt x="462" y="54"/>
                    </a:lnTo>
                    <a:lnTo>
                      <a:pt x="408" y="54"/>
                    </a:lnTo>
                    <a:lnTo>
                      <a:pt x="354" y="108"/>
                    </a:lnTo>
                    <a:lnTo>
                      <a:pt x="55" y="353"/>
                    </a:lnTo>
                    <a:lnTo>
                      <a:pt x="1" y="434"/>
                    </a:lnTo>
                    <a:lnTo>
                      <a:pt x="1" y="542"/>
                    </a:lnTo>
                    <a:lnTo>
                      <a:pt x="82" y="624"/>
                    </a:lnTo>
                    <a:lnTo>
                      <a:pt x="218" y="597"/>
                    </a:lnTo>
                    <a:lnTo>
                      <a:pt x="489" y="542"/>
                    </a:lnTo>
                    <a:lnTo>
                      <a:pt x="760" y="597"/>
                    </a:lnTo>
                    <a:lnTo>
                      <a:pt x="923" y="597"/>
                    </a:lnTo>
                    <a:lnTo>
                      <a:pt x="1032" y="515"/>
                    </a:lnTo>
                    <a:lnTo>
                      <a:pt x="1059" y="461"/>
                    </a:lnTo>
                    <a:lnTo>
                      <a:pt x="1086" y="244"/>
                    </a:lnTo>
                    <a:lnTo>
                      <a:pt x="1086" y="217"/>
                    </a:lnTo>
                    <a:lnTo>
                      <a:pt x="1113" y="190"/>
                    </a:lnTo>
                    <a:lnTo>
                      <a:pt x="1113" y="163"/>
                    </a:lnTo>
                    <a:lnTo>
                      <a:pt x="1113" y="136"/>
                    </a:lnTo>
                    <a:lnTo>
                      <a:pt x="1086" y="108"/>
                    </a:lnTo>
                    <a:lnTo>
                      <a:pt x="1059" y="81"/>
                    </a:lnTo>
                    <a:lnTo>
                      <a:pt x="1032" y="81"/>
                    </a:lnTo>
                    <a:lnTo>
                      <a:pt x="1005" y="108"/>
                    </a:lnTo>
                    <a:lnTo>
                      <a:pt x="923" y="54"/>
                    </a:lnTo>
                    <a:lnTo>
                      <a:pt x="842" y="27"/>
                    </a:lnTo>
                    <a:lnTo>
                      <a:pt x="733" y="27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4528425" y="3805475"/>
                <a:ext cx="6125" cy="6800"/>
              </a:xfrm>
              <a:custGeom>
                <a:rect b="b" l="l" r="r" t="t"/>
                <a:pathLst>
                  <a:path extrusionOk="0" h="272" w="245">
                    <a:moveTo>
                      <a:pt x="109" y="0"/>
                    </a:moveTo>
                    <a:lnTo>
                      <a:pt x="82" y="27"/>
                    </a:lnTo>
                    <a:lnTo>
                      <a:pt x="28" y="54"/>
                    </a:lnTo>
                    <a:lnTo>
                      <a:pt x="1" y="81"/>
                    </a:lnTo>
                    <a:lnTo>
                      <a:pt x="28" y="109"/>
                    </a:lnTo>
                    <a:lnTo>
                      <a:pt x="55" y="136"/>
                    </a:lnTo>
                    <a:lnTo>
                      <a:pt x="82" y="136"/>
                    </a:lnTo>
                    <a:lnTo>
                      <a:pt x="136" y="163"/>
                    </a:lnTo>
                    <a:lnTo>
                      <a:pt x="218" y="244"/>
                    </a:lnTo>
                    <a:lnTo>
                      <a:pt x="245" y="271"/>
                    </a:lnTo>
                    <a:lnTo>
                      <a:pt x="245" y="109"/>
                    </a:lnTo>
                    <a:lnTo>
                      <a:pt x="245" y="27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4408400" y="4353375"/>
                <a:ext cx="25125" cy="15600"/>
              </a:xfrm>
              <a:custGeom>
                <a:rect b="b" l="l" r="r" t="t"/>
                <a:pathLst>
                  <a:path extrusionOk="0" h="624" w="1005">
                    <a:moveTo>
                      <a:pt x="869" y="0"/>
                    </a:moveTo>
                    <a:lnTo>
                      <a:pt x="815" y="27"/>
                    </a:lnTo>
                    <a:lnTo>
                      <a:pt x="652" y="27"/>
                    </a:lnTo>
                    <a:lnTo>
                      <a:pt x="543" y="81"/>
                    </a:lnTo>
                    <a:lnTo>
                      <a:pt x="462" y="81"/>
                    </a:lnTo>
                    <a:lnTo>
                      <a:pt x="435" y="54"/>
                    </a:lnTo>
                    <a:lnTo>
                      <a:pt x="408" y="54"/>
                    </a:lnTo>
                    <a:lnTo>
                      <a:pt x="82" y="298"/>
                    </a:lnTo>
                    <a:lnTo>
                      <a:pt x="1" y="515"/>
                    </a:lnTo>
                    <a:lnTo>
                      <a:pt x="55" y="597"/>
                    </a:lnTo>
                    <a:lnTo>
                      <a:pt x="109" y="624"/>
                    </a:lnTo>
                    <a:lnTo>
                      <a:pt x="164" y="597"/>
                    </a:lnTo>
                    <a:lnTo>
                      <a:pt x="245" y="543"/>
                    </a:lnTo>
                    <a:lnTo>
                      <a:pt x="408" y="271"/>
                    </a:lnTo>
                    <a:lnTo>
                      <a:pt x="516" y="217"/>
                    </a:lnTo>
                    <a:lnTo>
                      <a:pt x="815" y="190"/>
                    </a:lnTo>
                    <a:lnTo>
                      <a:pt x="950" y="163"/>
                    </a:lnTo>
                    <a:lnTo>
                      <a:pt x="1004" y="109"/>
                    </a:lnTo>
                    <a:lnTo>
                      <a:pt x="1004" y="54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4194800" y="3548475"/>
                <a:ext cx="3425" cy="5450"/>
              </a:xfrm>
              <a:custGeom>
                <a:rect b="b" l="l" r="r" t="t"/>
                <a:pathLst>
                  <a:path extrusionOk="0" h="218" w="137">
                    <a:moveTo>
                      <a:pt x="82" y="0"/>
                    </a:moveTo>
                    <a:lnTo>
                      <a:pt x="28" y="27"/>
                    </a:lnTo>
                    <a:lnTo>
                      <a:pt x="28" y="54"/>
                    </a:lnTo>
                    <a:lnTo>
                      <a:pt x="1" y="136"/>
                    </a:lnTo>
                    <a:lnTo>
                      <a:pt x="1" y="190"/>
                    </a:lnTo>
                    <a:lnTo>
                      <a:pt x="28" y="217"/>
                    </a:lnTo>
                    <a:lnTo>
                      <a:pt x="55" y="217"/>
                    </a:lnTo>
                    <a:lnTo>
                      <a:pt x="82" y="190"/>
                    </a:lnTo>
                    <a:lnTo>
                      <a:pt x="109" y="163"/>
                    </a:lnTo>
                    <a:lnTo>
                      <a:pt x="136" y="136"/>
                    </a:lnTo>
                    <a:lnTo>
                      <a:pt x="136" y="82"/>
                    </a:lnTo>
                    <a:lnTo>
                      <a:pt x="109" y="27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4531150" y="4327600"/>
                <a:ext cx="68500" cy="29175"/>
              </a:xfrm>
              <a:custGeom>
                <a:rect b="b" l="l" r="r" t="t"/>
                <a:pathLst>
                  <a:path extrusionOk="0" h="1167" w="2740">
                    <a:moveTo>
                      <a:pt x="733" y="0"/>
                    </a:moveTo>
                    <a:lnTo>
                      <a:pt x="570" y="55"/>
                    </a:lnTo>
                    <a:lnTo>
                      <a:pt x="488" y="28"/>
                    </a:lnTo>
                    <a:lnTo>
                      <a:pt x="461" y="55"/>
                    </a:lnTo>
                    <a:lnTo>
                      <a:pt x="407" y="82"/>
                    </a:lnTo>
                    <a:lnTo>
                      <a:pt x="380" y="109"/>
                    </a:lnTo>
                    <a:lnTo>
                      <a:pt x="380" y="163"/>
                    </a:lnTo>
                    <a:lnTo>
                      <a:pt x="353" y="217"/>
                    </a:lnTo>
                    <a:lnTo>
                      <a:pt x="299" y="245"/>
                    </a:lnTo>
                    <a:lnTo>
                      <a:pt x="244" y="299"/>
                    </a:lnTo>
                    <a:lnTo>
                      <a:pt x="217" y="326"/>
                    </a:lnTo>
                    <a:lnTo>
                      <a:pt x="217" y="461"/>
                    </a:lnTo>
                    <a:lnTo>
                      <a:pt x="299" y="489"/>
                    </a:lnTo>
                    <a:lnTo>
                      <a:pt x="543" y="353"/>
                    </a:lnTo>
                    <a:lnTo>
                      <a:pt x="624" y="326"/>
                    </a:lnTo>
                    <a:lnTo>
                      <a:pt x="733" y="326"/>
                    </a:lnTo>
                    <a:lnTo>
                      <a:pt x="733" y="353"/>
                    </a:lnTo>
                    <a:lnTo>
                      <a:pt x="733" y="380"/>
                    </a:lnTo>
                    <a:lnTo>
                      <a:pt x="678" y="407"/>
                    </a:lnTo>
                    <a:lnTo>
                      <a:pt x="651" y="434"/>
                    </a:lnTo>
                    <a:lnTo>
                      <a:pt x="624" y="461"/>
                    </a:lnTo>
                    <a:lnTo>
                      <a:pt x="597" y="461"/>
                    </a:lnTo>
                    <a:lnTo>
                      <a:pt x="488" y="489"/>
                    </a:lnTo>
                    <a:lnTo>
                      <a:pt x="271" y="624"/>
                    </a:lnTo>
                    <a:lnTo>
                      <a:pt x="271" y="651"/>
                    </a:lnTo>
                    <a:lnTo>
                      <a:pt x="190" y="787"/>
                    </a:lnTo>
                    <a:lnTo>
                      <a:pt x="163" y="841"/>
                    </a:lnTo>
                    <a:lnTo>
                      <a:pt x="54" y="923"/>
                    </a:lnTo>
                    <a:lnTo>
                      <a:pt x="0" y="977"/>
                    </a:lnTo>
                    <a:lnTo>
                      <a:pt x="27" y="1031"/>
                    </a:lnTo>
                    <a:lnTo>
                      <a:pt x="54" y="1058"/>
                    </a:lnTo>
                    <a:lnTo>
                      <a:pt x="82" y="1085"/>
                    </a:lnTo>
                    <a:lnTo>
                      <a:pt x="82" y="1112"/>
                    </a:lnTo>
                    <a:lnTo>
                      <a:pt x="136" y="1140"/>
                    </a:lnTo>
                    <a:lnTo>
                      <a:pt x="217" y="1085"/>
                    </a:lnTo>
                    <a:lnTo>
                      <a:pt x="271" y="1112"/>
                    </a:lnTo>
                    <a:lnTo>
                      <a:pt x="299" y="1140"/>
                    </a:lnTo>
                    <a:lnTo>
                      <a:pt x="326" y="1167"/>
                    </a:lnTo>
                    <a:lnTo>
                      <a:pt x="353" y="1140"/>
                    </a:lnTo>
                    <a:lnTo>
                      <a:pt x="380" y="1140"/>
                    </a:lnTo>
                    <a:lnTo>
                      <a:pt x="407" y="1112"/>
                    </a:lnTo>
                    <a:lnTo>
                      <a:pt x="434" y="1085"/>
                    </a:lnTo>
                    <a:lnTo>
                      <a:pt x="543" y="1031"/>
                    </a:lnTo>
                    <a:lnTo>
                      <a:pt x="651" y="1031"/>
                    </a:lnTo>
                    <a:lnTo>
                      <a:pt x="678" y="1058"/>
                    </a:lnTo>
                    <a:lnTo>
                      <a:pt x="705" y="1085"/>
                    </a:lnTo>
                    <a:lnTo>
                      <a:pt x="733" y="1085"/>
                    </a:lnTo>
                    <a:lnTo>
                      <a:pt x="787" y="1058"/>
                    </a:lnTo>
                    <a:lnTo>
                      <a:pt x="841" y="1058"/>
                    </a:lnTo>
                    <a:lnTo>
                      <a:pt x="895" y="1031"/>
                    </a:lnTo>
                    <a:lnTo>
                      <a:pt x="977" y="1004"/>
                    </a:lnTo>
                    <a:lnTo>
                      <a:pt x="1058" y="977"/>
                    </a:lnTo>
                    <a:lnTo>
                      <a:pt x="1085" y="950"/>
                    </a:lnTo>
                    <a:lnTo>
                      <a:pt x="1167" y="950"/>
                    </a:lnTo>
                    <a:lnTo>
                      <a:pt x="1356" y="977"/>
                    </a:lnTo>
                    <a:lnTo>
                      <a:pt x="1492" y="950"/>
                    </a:lnTo>
                    <a:lnTo>
                      <a:pt x="2035" y="868"/>
                    </a:lnTo>
                    <a:lnTo>
                      <a:pt x="2360" y="841"/>
                    </a:lnTo>
                    <a:lnTo>
                      <a:pt x="2550" y="787"/>
                    </a:lnTo>
                    <a:lnTo>
                      <a:pt x="2604" y="787"/>
                    </a:lnTo>
                    <a:lnTo>
                      <a:pt x="2686" y="760"/>
                    </a:lnTo>
                    <a:lnTo>
                      <a:pt x="2740" y="733"/>
                    </a:lnTo>
                    <a:lnTo>
                      <a:pt x="2740" y="651"/>
                    </a:lnTo>
                    <a:lnTo>
                      <a:pt x="2740" y="353"/>
                    </a:lnTo>
                    <a:lnTo>
                      <a:pt x="2740" y="299"/>
                    </a:lnTo>
                    <a:lnTo>
                      <a:pt x="2686" y="272"/>
                    </a:lnTo>
                    <a:lnTo>
                      <a:pt x="2631" y="163"/>
                    </a:lnTo>
                    <a:lnTo>
                      <a:pt x="2577" y="109"/>
                    </a:lnTo>
                    <a:lnTo>
                      <a:pt x="2441" y="109"/>
                    </a:lnTo>
                    <a:lnTo>
                      <a:pt x="2252" y="136"/>
                    </a:lnTo>
                    <a:lnTo>
                      <a:pt x="2224" y="136"/>
                    </a:lnTo>
                    <a:lnTo>
                      <a:pt x="2197" y="109"/>
                    </a:lnTo>
                    <a:lnTo>
                      <a:pt x="2170" y="82"/>
                    </a:lnTo>
                    <a:lnTo>
                      <a:pt x="2089" y="82"/>
                    </a:lnTo>
                    <a:lnTo>
                      <a:pt x="2089" y="109"/>
                    </a:lnTo>
                    <a:lnTo>
                      <a:pt x="2062" y="109"/>
                    </a:lnTo>
                    <a:lnTo>
                      <a:pt x="1926" y="136"/>
                    </a:lnTo>
                    <a:lnTo>
                      <a:pt x="1519" y="109"/>
                    </a:lnTo>
                    <a:lnTo>
                      <a:pt x="1221" y="136"/>
                    </a:lnTo>
                    <a:lnTo>
                      <a:pt x="1139" y="136"/>
                    </a:lnTo>
                    <a:lnTo>
                      <a:pt x="1058" y="190"/>
                    </a:lnTo>
                    <a:lnTo>
                      <a:pt x="922" y="272"/>
                    </a:lnTo>
                    <a:lnTo>
                      <a:pt x="868" y="217"/>
                    </a:lnTo>
                    <a:lnTo>
                      <a:pt x="868" y="55"/>
                    </a:lnTo>
                    <a:lnTo>
                      <a:pt x="814" y="28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4058500" y="3492875"/>
                <a:ext cx="550650" cy="628600"/>
              </a:xfrm>
              <a:custGeom>
                <a:rect b="b" l="l" r="r" t="t"/>
                <a:pathLst>
                  <a:path extrusionOk="0" h="25144" w="22026">
                    <a:moveTo>
                      <a:pt x="21266" y="0"/>
                    </a:moveTo>
                    <a:lnTo>
                      <a:pt x="21185" y="27"/>
                    </a:lnTo>
                    <a:lnTo>
                      <a:pt x="21130" y="54"/>
                    </a:lnTo>
                    <a:lnTo>
                      <a:pt x="21076" y="81"/>
                    </a:lnTo>
                    <a:lnTo>
                      <a:pt x="21076" y="108"/>
                    </a:lnTo>
                    <a:lnTo>
                      <a:pt x="21076" y="244"/>
                    </a:lnTo>
                    <a:lnTo>
                      <a:pt x="21022" y="217"/>
                    </a:lnTo>
                    <a:lnTo>
                      <a:pt x="20995" y="244"/>
                    </a:lnTo>
                    <a:lnTo>
                      <a:pt x="20968" y="271"/>
                    </a:lnTo>
                    <a:lnTo>
                      <a:pt x="20615" y="542"/>
                    </a:lnTo>
                    <a:lnTo>
                      <a:pt x="20588" y="597"/>
                    </a:lnTo>
                    <a:lnTo>
                      <a:pt x="20588" y="678"/>
                    </a:lnTo>
                    <a:lnTo>
                      <a:pt x="20615" y="732"/>
                    </a:lnTo>
                    <a:lnTo>
                      <a:pt x="20642" y="814"/>
                    </a:lnTo>
                    <a:lnTo>
                      <a:pt x="20669" y="868"/>
                    </a:lnTo>
                    <a:lnTo>
                      <a:pt x="20615" y="949"/>
                    </a:lnTo>
                    <a:lnTo>
                      <a:pt x="20561" y="976"/>
                    </a:lnTo>
                    <a:lnTo>
                      <a:pt x="20425" y="976"/>
                    </a:lnTo>
                    <a:lnTo>
                      <a:pt x="20344" y="1031"/>
                    </a:lnTo>
                    <a:lnTo>
                      <a:pt x="20262" y="1112"/>
                    </a:lnTo>
                    <a:lnTo>
                      <a:pt x="20235" y="1139"/>
                    </a:lnTo>
                    <a:lnTo>
                      <a:pt x="20127" y="1166"/>
                    </a:lnTo>
                    <a:lnTo>
                      <a:pt x="19883" y="1112"/>
                    </a:lnTo>
                    <a:lnTo>
                      <a:pt x="19856" y="1139"/>
                    </a:lnTo>
                    <a:lnTo>
                      <a:pt x="19828" y="1166"/>
                    </a:lnTo>
                    <a:lnTo>
                      <a:pt x="19639" y="1302"/>
                    </a:lnTo>
                    <a:lnTo>
                      <a:pt x="19611" y="1356"/>
                    </a:lnTo>
                    <a:lnTo>
                      <a:pt x="19584" y="1465"/>
                    </a:lnTo>
                    <a:lnTo>
                      <a:pt x="19611" y="1546"/>
                    </a:lnTo>
                    <a:lnTo>
                      <a:pt x="19666" y="1573"/>
                    </a:lnTo>
                    <a:lnTo>
                      <a:pt x="19801" y="1573"/>
                    </a:lnTo>
                    <a:lnTo>
                      <a:pt x="19856" y="1600"/>
                    </a:lnTo>
                    <a:lnTo>
                      <a:pt x="19883" y="1655"/>
                    </a:lnTo>
                    <a:lnTo>
                      <a:pt x="19883" y="1709"/>
                    </a:lnTo>
                    <a:lnTo>
                      <a:pt x="19856" y="1790"/>
                    </a:lnTo>
                    <a:lnTo>
                      <a:pt x="19801" y="1872"/>
                    </a:lnTo>
                    <a:lnTo>
                      <a:pt x="19747" y="1899"/>
                    </a:lnTo>
                    <a:lnTo>
                      <a:pt x="19720" y="1872"/>
                    </a:lnTo>
                    <a:lnTo>
                      <a:pt x="19693" y="1844"/>
                    </a:lnTo>
                    <a:lnTo>
                      <a:pt x="19666" y="1817"/>
                    </a:lnTo>
                    <a:lnTo>
                      <a:pt x="19639" y="1790"/>
                    </a:lnTo>
                    <a:lnTo>
                      <a:pt x="19611" y="1790"/>
                    </a:lnTo>
                    <a:lnTo>
                      <a:pt x="19584" y="1817"/>
                    </a:lnTo>
                    <a:lnTo>
                      <a:pt x="19557" y="1844"/>
                    </a:lnTo>
                    <a:lnTo>
                      <a:pt x="19530" y="1872"/>
                    </a:lnTo>
                    <a:lnTo>
                      <a:pt x="19177" y="1872"/>
                    </a:lnTo>
                    <a:lnTo>
                      <a:pt x="19096" y="1899"/>
                    </a:lnTo>
                    <a:lnTo>
                      <a:pt x="19069" y="1926"/>
                    </a:lnTo>
                    <a:lnTo>
                      <a:pt x="19015" y="1953"/>
                    </a:lnTo>
                    <a:lnTo>
                      <a:pt x="18960" y="2061"/>
                    </a:lnTo>
                    <a:lnTo>
                      <a:pt x="18906" y="2278"/>
                    </a:lnTo>
                    <a:lnTo>
                      <a:pt x="18852" y="2387"/>
                    </a:lnTo>
                    <a:lnTo>
                      <a:pt x="18771" y="2468"/>
                    </a:lnTo>
                    <a:lnTo>
                      <a:pt x="18554" y="2523"/>
                    </a:lnTo>
                    <a:lnTo>
                      <a:pt x="18445" y="2577"/>
                    </a:lnTo>
                    <a:lnTo>
                      <a:pt x="18364" y="2658"/>
                    </a:lnTo>
                    <a:lnTo>
                      <a:pt x="18310" y="2712"/>
                    </a:lnTo>
                    <a:lnTo>
                      <a:pt x="18201" y="2712"/>
                    </a:lnTo>
                    <a:lnTo>
                      <a:pt x="17821" y="2875"/>
                    </a:lnTo>
                    <a:lnTo>
                      <a:pt x="17767" y="2929"/>
                    </a:lnTo>
                    <a:lnTo>
                      <a:pt x="17631" y="2956"/>
                    </a:lnTo>
                    <a:lnTo>
                      <a:pt x="17577" y="2984"/>
                    </a:lnTo>
                    <a:lnTo>
                      <a:pt x="17604" y="3011"/>
                    </a:lnTo>
                    <a:lnTo>
                      <a:pt x="17631" y="3038"/>
                    </a:lnTo>
                    <a:lnTo>
                      <a:pt x="17604" y="3065"/>
                    </a:lnTo>
                    <a:lnTo>
                      <a:pt x="17577" y="3092"/>
                    </a:lnTo>
                    <a:lnTo>
                      <a:pt x="17550" y="3092"/>
                    </a:lnTo>
                    <a:lnTo>
                      <a:pt x="17469" y="3065"/>
                    </a:lnTo>
                    <a:lnTo>
                      <a:pt x="17442" y="3065"/>
                    </a:lnTo>
                    <a:lnTo>
                      <a:pt x="17225" y="3092"/>
                    </a:lnTo>
                    <a:lnTo>
                      <a:pt x="16736" y="3011"/>
                    </a:lnTo>
                    <a:lnTo>
                      <a:pt x="16682" y="2984"/>
                    </a:lnTo>
                    <a:lnTo>
                      <a:pt x="16546" y="2929"/>
                    </a:lnTo>
                    <a:lnTo>
                      <a:pt x="16465" y="2902"/>
                    </a:lnTo>
                    <a:lnTo>
                      <a:pt x="16411" y="2929"/>
                    </a:lnTo>
                    <a:lnTo>
                      <a:pt x="16302" y="2956"/>
                    </a:lnTo>
                    <a:lnTo>
                      <a:pt x="16248" y="2956"/>
                    </a:lnTo>
                    <a:lnTo>
                      <a:pt x="16167" y="2902"/>
                    </a:lnTo>
                    <a:lnTo>
                      <a:pt x="15895" y="2848"/>
                    </a:lnTo>
                    <a:lnTo>
                      <a:pt x="15814" y="2794"/>
                    </a:lnTo>
                    <a:lnTo>
                      <a:pt x="15733" y="2794"/>
                    </a:lnTo>
                    <a:lnTo>
                      <a:pt x="15733" y="2767"/>
                    </a:lnTo>
                    <a:lnTo>
                      <a:pt x="15624" y="2767"/>
                    </a:lnTo>
                    <a:lnTo>
                      <a:pt x="15597" y="2794"/>
                    </a:lnTo>
                    <a:lnTo>
                      <a:pt x="15543" y="2821"/>
                    </a:lnTo>
                    <a:lnTo>
                      <a:pt x="15380" y="2821"/>
                    </a:lnTo>
                    <a:lnTo>
                      <a:pt x="15353" y="2794"/>
                    </a:lnTo>
                    <a:lnTo>
                      <a:pt x="15326" y="2767"/>
                    </a:lnTo>
                    <a:lnTo>
                      <a:pt x="15326" y="2712"/>
                    </a:lnTo>
                    <a:lnTo>
                      <a:pt x="15326" y="2685"/>
                    </a:lnTo>
                    <a:lnTo>
                      <a:pt x="15245" y="2658"/>
                    </a:lnTo>
                    <a:lnTo>
                      <a:pt x="15163" y="2685"/>
                    </a:lnTo>
                    <a:lnTo>
                      <a:pt x="15109" y="2658"/>
                    </a:lnTo>
                    <a:lnTo>
                      <a:pt x="15028" y="2604"/>
                    </a:lnTo>
                    <a:lnTo>
                      <a:pt x="15000" y="2658"/>
                    </a:lnTo>
                    <a:lnTo>
                      <a:pt x="15028" y="2740"/>
                    </a:lnTo>
                    <a:lnTo>
                      <a:pt x="15028" y="2767"/>
                    </a:lnTo>
                    <a:lnTo>
                      <a:pt x="15000" y="2794"/>
                    </a:lnTo>
                    <a:lnTo>
                      <a:pt x="14838" y="2712"/>
                    </a:lnTo>
                    <a:lnTo>
                      <a:pt x="14783" y="2740"/>
                    </a:lnTo>
                    <a:lnTo>
                      <a:pt x="14729" y="2767"/>
                    </a:lnTo>
                    <a:lnTo>
                      <a:pt x="14648" y="2740"/>
                    </a:lnTo>
                    <a:lnTo>
                      <a:pt x="14404" y="2658"/>
                    </a:lnTo>
                    <a:lnTo>
                      <a:pt x="14268" y="2658"/>
                    </a:lnTo>
                    <a:lnTo>
                      <a:pt x="14241" y="2712"/>
                    </a:lnTo>
                    <a:lnTo>
                      <a:pt x="14241" y="2767"/>
                    </a:lnTo>
                    <a:lnTo>
                      <a:pt x="14241" y="2794"/>
                    </a:lnTo>
                    <a:lnTo>
                      <a:pt x="14187" y="2821"/>
                    </a:lnTo>
                    <a:lnTo>
                      <a:pt x="14105" y="2984"/>
                    </a:lnTo>
                    <a:lnTo>
                      <a:pt x="14078" y="3011"/>
                    </a:lnTo>
                    <a:lnTo>
                      <a:pt x="14024" y="3038"/>
                    </a:lnTo>
                    <a:lnTo>
                      <a:pt x="13888" y="3146"/>
                    </a:lnTo>
                    <a:lnTo>
                      <a:pt x="13807" y="3119"/>
                    </a:lnTo>
                    <a:lnTo>
                      <a:pt x="13726" y="3038"/>
                    </a:lnTo>
                    <a:lnTo>
                      <a:pt x="13644" y="3011"/>
                    </a:lnTo>
                    <a:lnTo>
                      <a:pt x="13644" y="2956"/>
                    </a:lnTo>
                    <a:lnTo>
                      <a:pt x="13617" y="2956"/>
                    </a:lnTo>
                    <a:lnTo>
                      <a:pt x="13563" y="2929"/>
                    </a:lnTo>
                    <a:lnTo>
                      <a:pt x="13536" y="2929"/>
                    </a:lnTo>
                    <a:lnTo>
                      <a:pt x="13536" y="2902"/>
                    </a:lnTo>
                    <a:lnTo>
                      <a:pt x="13509" y="2875"/>
                    </a:lnTo>
                    <a:lnTo>
                      <a:pt x="13373" y="2821"/>
                    </a:lnTo>
                    <a:lnTo>
                      <a:pt x="13292" y="2794"/>
                    </a:lnTo>
                    <a:lnTo>
                      <a:pt x="13264" y="2740"/>
                    </a:lnTo>
                    <a:lnTo>
                      <a:pt x="13237" y="2685"/>
                    </a:lnTo>
                    <a:lnTo>
                      <a:pt x="13183" y="2658"/>
                    </a:lnTo>
                    <a:lnTo>
                      <a:pt x="13102" y="2631"/>
                    </a:lnTo>
                    <a:lnTo>
                      <a:pt x="12912" y="2604"/>
                    </a:lnTo>
                    <a:lnTo>
                      <a:pt x="12776" y="2577"/>
                    </a:lnTo>
                    <a:lnTo>
                      <a:pt x="12641" y="2523"/>
                    </a:lnTo>
                    <a:lnTo>
                      <a:pt x="12532" y="2441"/>
                    </a:lnTo>
                    <a:lnTo>
                      <a:pt x="12505" y="2441"/>
                    </a:lnTo>
                    <a:lnTo>
                      <a:pt x="12342" y="2495"/>
                    </a:lnTo>
                    <a:lnTo>
                      <a:pt x="12261" y="2495"/>
                    </a:lnTo>
                    <a:lnTo>
                      <a:pt x="12098" y="2441"/>
                    </a:lnTo>
                    <a:lnTo>
                      <a:pt x="12044" y="2441"/>
                    </a:lnTo>
                    <a:lnTo>
                      <a:pt x="12017" y="2468"/>
                    </a:lnTo>
                    <a:lnTo>
                      <a:pt x="12017" y="2495"/>
                    </a:lnTo>
                    <a:lnTo>
                      <a:pt x="11990" y="2495"/>
                    </a:lnTo>
                    <a:lnTo>
                      <a:pt x="11963" y="2468"/>
                    </a:lnTo>
                    <a:lnTo>
                      <a:pt x="11908" y="2468"/>
                    </a:lnTo>
                    <a:lnTo>
                      <a:pt x="11827" y="2495"/>
                    </a:lnTo>
                    <a:lnTo>
                      <a:pt x="11800" y="2495"/>
                    </a:lnTo>
                    <a:lnTo>
                      <a:pt x="11746" y="2468"/>
                    </a:lnTo>
                    <a:lnTo>
                      <a:pt x="11664" y="2414"/>
                    </a:lnTo>
                    <a:lnTo>
                      <a:pt x="11637" y="2414"/>
                    </a:lnTo>
                    <a:lnTo>
                      <a:pt x="11610" y="2387"/>
                    </a:lnTo>
                    <a:lnTo>
                      <a:pt x="11501" y="2387"/>
                    </a:lnTo>
                    <a:lnTo>
                      <a:pt x="11284" y="2306"/>
                    </a:lnTo>
                    <a:lnTo>
                      <a:pt x="11149" y="2306"/>
                    </a:lnTo>
                    <a:lnTo>
                      <a:pt x="11095" y="2414"/>
                    </a:lnTo>
                    <a:lnTo>
                      <a:pt x="11040" y="2441"/>
                    </a:lnTo>
                    <a:lnTo>
                      <a:pt x="10959" y="2441"/>
                    </a:lnTo>
                    <a:lnTo>
                      <a:pt x="10905" y="2414"/>
                    </a:lnTo>
                    <a:lnTo>
                      <a:pt x="10850" y="2360"/>
                    </a:lnTo>
                    <a:lnTo>
                      <a:pt x="10796" y="2224"/>
                    </a:lnTo>
                    <a:lnTo>
                      <a:pt x="10742" y="2197"/>
                    </a:lnTo>
                    <a:lnTo>
                      <a:pt x="9738" y="2306"/>
                    </a:lnTo>
                    <a:lnTo>
                      <a:pt x="9603" y="2306"/>
                    </a:lnTo>
                    <a:lnTo>
                      <a:pt x="9467" y="2278"/>
                    </a:lnTo>
                    <a:lnTo>
                      <a:pt x="9386" y="2251"/>
                    </a:lnTo>
                    <a:lnTo>
                      <a:pt x="9223" y="2116"/>
                    </a:lnTo>
                    <a:lnTo>
                      <a:pt x="9196" y="2061"/>
                    </a:lnTo>
                    <a:lnTo>
                      <a:pt x="9196" y="2034"/>
                    </a:lnTo>
                    <a:lnTo>
                      <a:pt x="9142" y="1953"/>
                    </a:lnTo>
                    <a:lnTo>
                      <a:pt x="9115" y="1926"/>
                    </a:lnTo>
                    <a:lnTo>
                      <a:pt x="9115" y="1899"/>
                    </a:lnTo>
                    <a:lnTo>
                      <a:pt x="9115" y="1872"/>
                    </a:lnTo>
                    <a:lnTo>
                      <a:pt x="9115" y="1844"/>
                    </a:lnTo>
                    <a:lnTo>
                      <a:pt x="9087" y="1790"/>
                    </a:lnTo>
                    <a:lnTo>
                      <a:pt x="9060" y="1763"/>
                    </a:lnTo>
                    <a:lnTo>
                      <a:pt x="9060" y="1736"/>
                    </a:lnTo>
                    <a:lnTo>
                      <a:pt x="9087" y="1736"/>
                    </a:lnTo>
                    <a:lnTo>
                      <a:pt x="9169" y="1709"/>
                    </a:lnTo>
                    <a:lnTo>
                      <a:pt x="9196" y="1682"/>
                    </a:lnTo>
                    <a:lnTo>
                      <a:pt x="9196" y="1655"/>
                    </a:lnTo>
                    <a:lnTo>
                      <a:pt x="9196" y="1600"/>
                    </a:lnTo>
                    <a:lnTo>
                      <a:pt x="9196" y="1573"/>
                    </a:lnTo>
                    <a:lnTo>
                      <a:pt x="9169" y="1546"/>
                    </a:lnTo>
                    <a:lnTo>
                      <a:pt x="9142" y="1519"/>
                    </a:lnTo>
                    <a:lnTo>
                      <a:pt x="9115" y="1519"/>
                    </a:lnTo>
                    <a:lnTo>
                      <a:pt x="9033" y="1573"/>
                    </a:lnTo>
                    <a:lnTo>
                      <a:pt x="8952" y="1627"/>
                    </a:lnTo>
                    <a:lnTo>
                      <a:pt x="8898" y="1655"/>
                    </a:lnTo>
                    <a:lnTo>
                      <a:pt x="8681" y="1655"/>
                    </a:lnTo>
                    <a:lnTo>
                      <a:pt x="8491" y="1736"/>
                    </a:lnTo>
                    <a:lnTo>
                      <a:pt x="8219" y="1600"/>
                    </a:lnTo>
                    <a:lnTo>
                      <a:pt x="8138" y="1492"/>
                    </a:lnTo>
                    <a:lnTo>
                      <a:pt x="8057" y="1465"/>
                    </a:lnTo>
                    <a:lnTo>
                      <a:pt x="7867" y="1410"/>
                    </a:lnTo>
                    <a:lnTo>
                      <a:pt x="7813" y="1410"/>
                    </a:lnTo>
                    <a:lnTo>
                      <a:pt x="7487" y="1356"/>
                    </a:lnTo>
                    <a:lnTo>
                      <a:pt x="7433" y="1356"/>
                    </a:lnTo>
                    <a:lnTo>
                      <a:pt x="7406" y="1383"/>
                    </a:lnTo>
                    <a:lnTo>
                      <a:pt x="7324" y="1465"/>
                    </a:lnTo>
                    <a:lnTo>
                      <a:pt x="7297" y="1465"/>
                    </a:lnTo>
                    <a:lnTo>
                      <a:pt x="7297" y="1438"/>
                    </a:lnTo>
                    <a:lnTo>
                      <a:pt x="7297" y="1329"/>
                    </a:lnTo>
                    <a:lnTo>
                      <a:pt x="7216" y="1410"/>
                    </a:lnTo>
                    <a:lnTo>
                      <a:pt x="7026" y="1410"/>
                    </a:lnTo>
                    <a:lnTo>
                      <a:pt x="6999" y="1465"/>
                    </a:lnTo>
                    <a:lnTo>
                      <a:pt x="6999" y="1546"/>
                    </a:lnTo>
                    <a:lnTo>
                      <a:pt x="7026" y="1655"/>
                    </a:lnTo>
                    <a:lnTo>
                      <a:pt x="7026" y="1790"/>
                    </a:lnTo>
                    <a:lnTo>
                      <a:pt x="6999" y="1844"/>
                    </a:lnTo>
                    <a:lnTo>
                      <a:pt x="6999" y="1926"/>
                    </a:lnTo>
                    <a:lnTo>
                      <a:pt x="6972" y="1926"/>
                    </a:lnTo>
                    <a:lnTo>
                      <a:pt x="6945" y="1980"/>
                    </a:lnTo>
                    <a:lnTo>
                      <a:pt x="6945" y="2007"/>
                    </a:lnTo>
                    <a:lnTo>
                      <a:pt x="6945" y="2034"/>
                    </a:lnTo>
                    <a:lnTo>
                      <a:pt x="6917" y="2034"/>
                    </a:lnTo>
                    <a:lnTo>
                      <a:pt x="6917" y="2089"/>
                    </a:lnTo>
                    <a:lnTo>
                      <a:pt x="6945" y="2278"/>
                    </a:lnTo>
                    <a:lnTo>
                      <a:pt x="6917" y="2333"/>
                    </a:lnTo>
                    <a:lnTo>
                      <a:pt x="6890" y="2387"/>
                    </a:lnTo>
                    <a:lnTo>
                      <a:pt x="6863" y="2414"/>
                    </a:lnTo>
                    <a:lnTo>
                      <a:pt x="6809" y="2441"/>
                    </a:lnTo>
                    <a:lnTo>
                      <a:pt x="6755" y="2441"/>
                    </a:lnTo>
                    <a:lnTo>
                      <a:pt x="6755" y="2495"/>
                    </a:lnTo>
                    <a:lnTo>
                      <a:pt x="6728" y="2550"/>
                    </a:lnTo>
                    <a:lnTo>
                      <a:pt x="6701" y="2577"/>
                    </a:lnTo>
                    <a:lnTo>
                      <a:pt x="6673" y="2604"/>
                    </a:lnTo>
                    <a:lnTo>
                      <a:pt x="6619" y="2577"/>
                    </a:lnTo>
                    <a:lnTo>
                      <a:pt x="6592" y="2550"/>
                    </a:lnTo>
                    <a:lnTo>
                      <a:pt x="6538" y="2523"/>
                    </a:lnTo>
                    <a:lnTo>
                      <a:pt x="6538" y="2550"/>
                    </a:lnTo>
                    <a:lnTo>
                      <a:pt x="6456" y="2631"/>
                    </a:lnTo>
                    <a:lnTo>
                      <a:pt x="6294" y="2875"/>
                    </a:lnTo>
                    <a:lnTo>
                      <a:pt x="6239" y="3011"/>
                    </a:lnTo>
                    <a:lnTo>
                      <a:pt x="6294" y="3092"/>
                    </a:lnTo>
                    <a:lnTo>
                      <a:pt x="6185" y="3201"/>
                    </a:lnTo>
                    <a:lnTo>
                      <a:pt x="6131" y="3255"/>
                    </a:lnTo>
                    <a:lnTo>
                      <a:pt x="6104" y="3255"/>
                    </a:lnTo>
                    <a:lnTo>
                      <a:pt x="6050" y="3201"/>
                    </a:lnTo>
                    <a:lnTo>
                      <a:pt x="5995" y="3173"/>
                    </a:lnTo>
                    <a:lnTo>
                      <a:pt x="5941" y="3146"/>
                    </a:lnTo>
                    <a:lnTo>
                      <a:pt x="5860" y="3146"/>
                    </a:lnTo>
                    <a:lnTo>
                      <a:pt x="5833" y="3173"/>
                    </a:lnTo>
                    <a:lnTo>
                      <a:pt x="5833" y="3201"/>
                    </a:lnTo>
                    <a:lnTo>
                      <a:pt x="5805" y="3201"/>
                    </a:lnTo>
                    <a:lnTo>
                      <a:pt x="5751" y="3173"/>
                    </a:lnTo>
                    <a:lnTo>
                      <a:pt x="5643" y="3146"/>
                    </a:lnTo>
                    <a:lnTo>
                      <a:pt x="5588" y="3119"/>
                    </a:lnTo>
                    <a:lnTo>
                      <a:pt x="5534" y="3092"/>
                    </a:lnTo>
                    <a:lnTo>
                      <a:pt x="5480" y="3038"/>
                    </a:lnTo>
                    <a:lnTo>
                      <a:pt x="5453" y="2984"/>
                    </a:lnTo>
                    <a:lnTo>
                      <a:pt x="5426" y="2984"/>
                    </a:lnTo>
                    <a:lnTo>
                      <a:pt x="5371" y="3011"/>
                    </a:lnTo>
                    <a:lnTo>
                      <a:pt x="5371" y="2956"/>
                    </a:lnTo>
                    <a:lnTo>
                      <a:pt x="5371" y="2794"/>
                    </a:lnTo>
                    <a:lnTo>
                      <a:pt x="5371" y="2658"/>
                    </a:lnTo>
                    <a:lnTo>
                      <a:pt x="5371" y="2577"/>
                    </a:lnTo>
                    <a:lnTo>
                      <a:pt x="5290" y="2523"/>
                    </a:lnTo>
                    <a:lnTo>
                      <a:pt x="5154" y="2550"/>
                    </a:lnTo>
                    <a:lnTo>
                      <a:pt x="5073" y="2631"/>
                    </a:lnTo>
                    <a:lnTo>
                      <a:pt x="5046" y="2740"/>
                    </a:lnTo>
                    <a:lnTo>
                      <a:pt x="5019" y="3092"/>
                    </a:lnTo>
                    <a:lnTo>
                      <a:pt x="4992" y="3146"/>
                    </a:lnTo>
                    <a:lnTo>
                      <a:pt x="4910" y="3201"/>
                    </a:lnTo>
                    <a:lnTo>
                      <a:pt x="4829" y="3255"/>
                    </a:lnTo>
                    <a:lnTo>
                      <a:pt x="4612" y="3336"/>
                    </a:lnTo>
                    <a:lnTo>
                      <a:pt x="4585" y="3363"/>
                    </a:lnTo>
                    <a:lnTo>
                      <a:pt x="4531" y="3363"/>
                    </a:lnTo>
                    <a:lnTo>
                      <a:pt x="4449" y="3390"/>
                    </a:lnTo>
                    <a:lnTo>
                      <a:pt x="4422" y="3390"/>
                    </a:lnTo>
                    <a:lnTo>
                      <a:pt x="4368" y="3418"/>
                    </a:lnTo>
                    <a:lnTo>
                      <a:pt x="4314" y="3472"/>
                    </a:lnTo>
                    <a:lnTo>
                      <a:pt x="4286" y="3580"/>
                    </a:lnTo>
                    <a:lnTo>
                      <a:pt x="4286" y="3635"/>
                    </a:lnTo>
                    <a:lnTo>
                      <a:pt x="4314" y="3770"/>
                    </a:lnTo>
                    <a:lnTo>
                      <a:pt x="4341" y="3906"/>
                    </a:lnTo>
                    <a:lnTo>
                      <a:pt x="4368" y="4041"/>
                    </a:lnTo>
                    <a:lnTo>
                      <a:pt x="4314" y="4150"/>
                    </a:lnTo>
                    <a:lnTo>
                      <a:pt x="4259" y="4177"/>
                    </a:lnTo>
                    <a:lnTo>
                      <a:pt x="4097" y="4204"/>
                    </a:lnTo>
                    <a:lnTo>
                      <a:pt x="4015" y="4231"/>
                    </a:lnTo>
                    <a:lnTo>
                      <a:pt x="3988" y="4258"/>
                    </a:lnTo>
                    <a:lnTo>
                      <a:pt x="3961" y="4258"/>
                    </a:lnTo>
                    <a:lnTo>
                      <a:pt x="3907" y="4286"/>
                    </a:lnTo>
                    <a:lnTo>
                      <a:pt x="3880" y="4340"/>
                    </a:lnTo>
                    <a:lnTo>
                      <a:pt x="3852" y="4367"/>
                    </a:lnTo>
                    <a:lnTo>
                      <a:pt x="3852" y="4448"/>
                    </a:lnTo>
                    <a:lnTo>
                      <a:pt x="3852" y="4475"/>
                    </a:lnTo>
                    <a:lnTo>
                      <a:pt x="3825" y="4557"/>
                    </a:lnTo>
                    <a:lnTo>
                      <a:pt x="3717" y="4665"/>
                    </a:lnTo>
                    <a:lnTo>
                      <a:pt x="3717" y="4747"/>
                    </a:lnTo>
                    <a:lnTo>
                      <a:pt x="3717" y="4828"/>
                    </a:lnTo>
                    <a:lnTo>
                      <a:pt x="3771" y="4882"/>
                    </a:lnTo>
                    <a:lnTo>
                      <a:pt x="3771" y="4937"/>
                    </a:lnTo>
                    <a:lnTo>
                      <a:pt x="3717" y="4991"/>
                    </a:lnTo>
                    <a:lnTo>
                      <a:pt x="3500" y="5045"/>
                    </a:lnTo>
                    <a:lnTo>
                      <a:pt x="3473" y="5072"/>
                    </a:lnTo>
                    <a:lnTo>
                      <a:pt x="3473" y="5154"/>
                    </a:lnTo>
                    <a:lnTo>
                      <a:pt x="3500" y="5181"/>
                    </a:lnTo>
                    <a:lnTo>
                      <a:pt x="3500" y="5235"/>
                    </a:lnTo>
                    <a:lnTo>
                      <a:pt x="3771" y="5533"/>
                    </a:lnTo>
                    <a:lnTo>
                      <a:pt x="3825" y="5642"/>
                    </a:lnTo>
                    <a:lnTo>
                      <a:pt x="3798" y="5750"/>
                    </a:lnTo>
                    <a:lnTo>
                      <a:pt x="3717" y="6021"/>
                    </a:lnTo>
                    <a:lnTo>
                      <a:pt x="3690" y="6103"/>
                    </a:lnTo>
                    <a:lnTo>
                      <a:pt x="3636" y="6184"/>
                    </a:lnTo>
                    <a:lnTo>
                      <a:pt x="3527" y="6184"/>
                    </a:lnTo>
                    <a:lnTo>
                      <a:pt x="3446" y="6157"/>
                    </a:lnTo>
                    <a:lnTo>
                      <a:pt x="3419" y="6103"/>
                    </a:lnTo>
                    <a:lnTo>
                      <a:pt x="3337" y="5994"/>
                    </a:lnTo>
                    <a:lnTo>
                      <a:pt x="3256" y="5886"/>
                    </a:lnTo>
                    <a:lnTo>
                      <a:pt x="3174" y="5832"/>
                    </a:lnTo>
                    <a:lnTo>
                      <a:pt x="3093" y="5777"/>
                    </a:lnTo>
                    <a:lnTo>
                      <a:pt x="3093" y="5804"/>
                    </a:lnTo>
                    <a:lnTo>
                      <a:pt x="3093" y="5832"/>
                    </a:lnTo>
                    <a:lnTo>
                      <a:pt x="3093" y="5859"/>
                    </a:lnTo>
                    <a:lnTo>
                      <a:pt x="3093" y="5913"/>
                    </a:lnTo>
                    <a:lnTo>
                      <a:pt x="3039" y="5886"/>
                    </a:lnTo>
                    <a:lnTo>
                      <a:pt x="3012" y="5886"/>
                    </a:lnTo>
                    <a:lnTo>
                      <a:pt x="2957" y="5859"/>
                    </a:lnTo>
                    <a:lnTo>
                      <a:pt x="2930" y="5967"/>
                    </a:lnTo>
                    <a:lnTo>
                      <a:pt x="2985" y="6076"/>
                    </a:lnTo>
                    <a:lnTo>
                      <a:pt x="3039" y="6157"/>
                    </a:lnTo>
                    <a:lnTo>
                      <a:pt x="3093" y="6238"/>
                    </a:lnTo>
                    <a:lnTo>
                      <a:pt x="3202" y="6266"/>
                    </a:lnTo>
                    <a:lnTo>
                      <a:pt x="3283" y="6293"/>
                    </a:lnTo>
                    <a:lnTo>
                      <a:pt x="3391" y="6293"/>
                    </a:lnTo>
                    <a:lnTo>
                      <a:pt x="3500" y="6238"/>
                    </a:lnTo>
                    <a:lnTo>
                      <a:pt x="3527" y="6320"/>
                    </a:lnTo>
                    <a:lnTo>
                      <a:pt x="3554" y="6401"/>
                    </a:lnTo>
                    <a:lnTo>
                      <a:pt x="3554" y="6510"/>
                    </a:lnTo>
                    <a:lnTo>
                      <a:pt x="3527" y="6564"/>
                    </a:lnTo>
                    <a:lnTo>
                      <a:pt x="3500" y="6591"/>
                    </a:lnTo>
                    <a:lnTo>
                      <a:pt x="3473" y="6700"/>
                    </a:lnTo>
                    <a:lnTo>
                      <a:pt x="3391" y="7486"/>
                    </a:lnTo>
                    <a:lnTo>
                      <a:pt x="3391" y="7540"/>
                    </a:lnTo>
                    <a:lnTo>
                      <a:pt x="3446" y="7649"/>
                    </a:lnTo>
                    <a:lnTo>
                      <a:pt x="3446" y="7703"/>
                    </a:lnTo>
                    <a:lnTo>
                      <a:pt x="3473" y="7812"/>
                    </a:lnTo>
                    <a:lnTo>
                      <a:pt x="3500" y="7947"/>
                    </a:lnTo>
                    <a:lnTo>
                      <a:pt x="3581" y="8083"/>
                    </a:lnTo>
                    <a:lnTo>
                      <a:pt x="3581" y="8137"/>
                    </a:lnTo>
                    <a:lnTo>
                      <a:pt x="3608" y="8164"/>
                    </a:lnTo>
                    <a:lnTo>
                      <a:pt x="3690" y="8246"/>
                    </a:lnTo>
                    <a:lnTo>
                      <a:pt x="3717" y="8300"/>
                    </a:lnTo>
                    <a:lnTo>
                      <a:pt x="3717" y="8354"/>
                    </a:lnTo>
                    <a:lnTo>
                      <a:pt x="3717" y="8463"/>
                    </a:lnTo>
                    <a:lnTo>
                      <a:pt x="3717" y="8490"/>
                    </a:lnTo>
                    <a:lnTo>
                      <a:pt x="3744" y="8544"/>
                    </a:lnTo>
                    <a:lnTo>
                      <a:pt x="3744" y="8625"/>
                    </a:lnTo>
                    <a:lnTo>
                      <a:pt x="3744" y="8707"/>
                    </a:lnTo>
                    <a:lnTo>
                      <a:pt x="3690" y="8842"/>
                    </a:lnTo>
                    <a:lnTo>
                      <a:pt x="3608" y="8788"/>
                    </a:lnTo>
                    <a:lnTo>
                      <a:pt x="3554" y="8707"/>
                    </a:lnTo>
                    <a:lnTo>
                      <a:pt x="3500" y="8517"/>
                    </a:lnTo>
                    <a:lnTo>
                      <a:pt x="3364" y="8273"/>
                    </a:lnTo>
                    <a:lnTo>
                      <a:pt x="3364" y="8191"/>
                    </a:lnTo>
                    <a:lnTo>
                      <a:pt x="3310" y="8056"/>
                    </a:lnTo>
                    <a:lnTo>
                      <a:pt x="3310" y="8029"/>
                    </a:lnTo>
                    <a:lnTo>
                      <a:pt x="3283" y="8056"/>
                    </a:lnTo>
                    <a:lnTo>
                      <a:pt x="3202" y="8137"/>
                    </a:lnTo>
                    <a:lnTo>
                      <a:pt x="3174" y="8191"/>
                    </a:lnTo>
                    <a:lnTo>
                      <a:pt x="3093" y="8219"/>
                    </a:lnTo>
                    <a:lnTo>
                      <a:pt x="3039" y="8246"/>
                    </a:lnTo>
                    <a:lnTo>
                      <a:pt x="3039" y="8273"/>
                    </a:lnTo>
                    <a:lnTo>
                      <a:pt x="3039" y="8300"/>
                    </a:lnTo>
                    <a:lnTo>
                      <a:pt x="3120" y="8381"/>
                    </a:lnTo>
                    <a:lnTo>
                      <a:pt x="2957" y="8517"/>
                    </a:lnTo>
                    <a:lnTo>
                      <a:pt x="2849" y="8571"/>
                    </a:lnTo>
                    <a:lnTo>
                      <a:pt x="2795" y="8652"/>
                    </a:lnTo>
                    <a:lnTo>
                      <a:pt x="2768" y="8680"/>
                    </a:lnTo>
                    <a:lnTo>
                      <a:pt x="2740" y="8707"/>
                    </a:lnTo>
                    <a:lnTo>
                      <a:pt x="2632" y="8761"/>
                    </a:lnTo>
                    <a:lnTo>
                      <a:pt x="2605" y="8788"/>
                    </a:lnTo>
                    <a:lnTo>
                      <a:pt x="2578" y="8842"/>
                    </a:lnTo>
                    <a:lnTo>
                      <a:pt x="2551" y="8978"/>
                    </a:lnTo>
                    <a:lnTo>
                      <a:pt x="2523" y="9032"/>
                    </a:lnTo>
                    <a:lnTo>
                      <a:pt x="2469" y="9086"/>
                    </a:lnTo>
                    <a:lnTo>
                      <a:pt x="2442" y="9141"/>
                    </a:lnTo>
                    <a:lnTo>
                      <a:pt x="2415" y="9331"/>
                    </a:lnTo>
                    <a:lnTo>
                      <a:pt x="2361" y="9466"/>
                    </a:lnTo>
                    <a:lnTo>
                      <a:pt x="2361" y="9602"/>
                    </a:lnTo>
                    <a:lnTo>
                      <a:pt x="2306" y="9656"/>
                    </a:lnTo>
                    <a:lnTo>
                      <a:pt x="2279" y="9683"/>
                    </a:lnTo>
                    <a:lnTo>
                      <a:pt x="2198" y="9710"/>
                    </a:lnTo>
                    <a:lnTo>
                      <a:pt x="2171" y="9710"/>
                    </a:lnTo>
                    <a:lnTo>
                      <a:pt x="2144" y="9765"/>
                    </a:lnTo>
                    <a:lnTo>
                      <a:pt x="2117" y="9792"/>
                    </a:lnTo>
                    <a:lnTo>
                      <a:pt x="2089" y="9846"/>
                    </a:lnTo>
                    <a:lnTo>
                      <a:pt x="2008" y="9900"/>
                    </a:lnTo>
                    <a:lnTo>
                      <a:pt x="1927" y="9982"/>
                    </a:lnTo>
                    <a:lnTo>
                      <a:pt x="1872" y="10090"/>
                    </a:lnTo>
                    <a:lnTo>
                      <a:pt x="1872" y="10226"/>
                    </a:lnTo>
                    <a:lnTo>
                      <a:pt x="1927" y="10388"/>
                    </a:lnTo>
                    <a:lnTo>
                      <a:pt x="1954" y="10443"/>
                    </a:lnTo>
                    <a:lnTo>
                      <a:pt x="1927" y="10470"/>
                    </a:lnTo>
                    <a:lnTo>
                      <a:pt x="1845" y="10551"/>
                    </a:lnTo>
                    <a:lnTo>
                      <a:pt x="1818" y="10578"/>
                    </a:lnTo>
                    <a:lnTo>
                      <a:pt x="1818" y="10605"/>
                    </a:lnTo>
                    <a:lnTo>
                      <a:pt x="1818" y="10633"/>
                    </a:lnTo>
                    <a:lnTo>
                      <a:pt x="1818" y="10660"/>
                    </a:lnTo>
                    <a:lnTo>
                      <a:pt x="1845" y="10931"/>
                    </a:lnTo>
                    <a:lnTo>
                      <a:pt x="1872" y="10958"/>
                    </a:lnTo>
                    <a:lnTo>
                      <a:pt x="1954" y="11202"/>
                    </a:lnTo>
                    <a:lnTo>
                      <a:pt x="1927" y="11256"/>
                    </a:lnTo>
                    <a:lnTo>
                      <a:pt x="1872" y="11392"/>
                    </a:lnTo>
                    <a:lnTo>
                      <a:pt x="1845" y="11473"/>
                    </a:lnTo>
                    <a:lnTo>
                      <a:pt x="1872" y="11609"/>
                    </a:lnTo>
                    <a:lnTo>
                      <a:pt x="1927" y="11907"/>
                    </a:lnTo>
                    <a:lnTo>
                      <a:pt x="1954" y="11962"/>
                    </a:lnTo>
                    <a:lnTo>
                      <a:pt x="2008" y="12016"/>
                    </a:lnTo>
                    <a:lnTo>
                      <a:pt x="2035" y="12043"/>
                    </a:lnTo>
                    <a:lnTo>
                      <a:pt x="2062" y="12043"/>
                    </a:lnTo>
                    <a:lnTo>
                      <a:pt x="2062" y="12070"/>
                    </a:lnTo>
                    <a:lnTo>
                      <a:pt x="2062" y="12124"/>
                    </a:lnTo>
                    <a:lnTo>
                      <a:pt x="2008" y="12423"/>
                    </a:lnTo>
                    <a:lnTo>
                      <a:pt x="1981" y="12504"/>
                    </a:lnTo>
                    <a:lnTo>
                      <a:pt x="1954" y="12531"/>
                    </a:lnTo>
                    <a:lnTo>
                      <a:pt x="1900" y="12531"/>
                    </a:lnTo>
                    <a:lnTo>
                      <a:pt x="1845" y="12504"/>
                    </a:lnTo>
                    <a:lnTo>
                      <a:pt x="1710" y="12504"/>
                    </a:lnTo>
                    <a:lnTo>
                      <a:pt x="1601" y="12585"/>
                    </a:lnTo>
                    <a:lnTo>
                      <a:pt x="1547" y="12667"/>
                    </a:lnTo>
                    <a:lnTo>
                      <a:pt x="1438" y="13047"/>
                    </a:lnTo>
                    <a:lnTo>
                      <a:pt x="1384" y="13155"/>
                    </a:lnTo>
                    <a:lnTo>
                      <a:pt x="1276" y="13318"/>
                    </a:lnTo>
                    <a:lnTo>
                      <a:pt x="1303" y="13372"/>
                    </a:lnTo>
                    <a:lnTo>
                      <a:pt x="1276" y="13426"/>
                    </a:lnTo>
                    <a:lnTo>
                      <a:pt x="1249" y="13453"/>
                    </a:lnTo>
                    <a:lnTo>
                      <a:pt x="1249" y="13508"/>
                    </a:lnTo>
                    <a:lnTo>
                      <a:pt x="1249" y="13833"/>
                    </a:lnTo>
                    <a:lnTo>
                      <a:pt x="1276" y="13915"/>
                    </a:lnTo>
                    <a:lnTo>
                      <a:pt x="1303" y="14131"/>
                    </a:lnTo>
                    <a:lnTo>
                      <a:pt x="1276" y="14159"/>
                    </a:lnTo>
                    <a:lnTo>
                      <a:pt x="1086" y="14294"/>
                    </a:lnTo>
                    <a:lnTo>
                      <a:pt x="1032" y="14348"/>
                    </a:lnTo>
                    <a:lnTo>
                      <a:pt x="977" y="14376"/>
                    </a:lnTo>
                    <a:lnTo>
                      <a:pt x="923" y="14430"/>
                    </a:lnTo>
                    <a:lnTo>
                      <a:pt x="896" y="14565"/>
                    </a:lnTo>
                    <a:lnTo>
                      <a:pt x="869" y="14593"/>
                    </a:lnTo>
                    <a:lnTo>
                      <a:pt x="815" y="14620"/>
                    </a:lnTo>
                    <a:lnTo>
                      <a:pt x="760" y="14647"/>
                    </a:lnTo>
                    <a:lnTo>
                      <a:pt x="679" y="14728"/>
                    </a:lnTo>
                    <a:lnTo>
                      <a:pt x="516" y="14837"/>
                    </a:lnTo>
                    <a:lnTo>
                      <a:pt x="462" y="14864"/>
                    </a:lnTo>
                    <a:lnTo>
                      <a:pt x="381" y="14837"/>
                    </a:lnTo>
                    <a:lnTo>
                      <a:pt x="326" y="14810"/>
                    </a:lnTo>
                    <a:lnTo>
                      <a:pt x="272" y="14755"/>
                    </a:lnTo>
                    <a:lnTo>
                      <a:pt x="218" y="14728"/>
                    </a:lnTo>
                    <a:lnTo>
                      <a:pt x="164" y="14755"/>
                    </a:lnTo>
                    <a:lnTo>
                      <a:pt x="109" y="14837"/>
                    </a:lnTo>
                    <a:lnTo>
                      <a:pt x="82" y="14918"/>
                    </a:lnTo>
                    <a:lnTo>
                      <a:pt x="55" y="14972"/>
                    </a:lnTo>
                    <a:lnTo>
                      <a:pt x="55" y="15108"/>
                    </a:lnTo>
                    <a:lnTo>
                      <a:pt x="55" y="15162"/>
                    </a:lnTo>
                    <a:lnTo>
                      <a:pt x="1" y="15216"/>
                    </a:lnTo>
                    <a:lnTo>
                      <a:pt x="1" y="15244"/>
                    </a:lnTo>
                    <a:lnTo>
                      <a:pt x="1" y="15325"/>
                    </a:lnTo>
                    <a:lnTo>
                      <a:pt x="28" y="15461"/>
                    </a:lnTo>
                    <a:lnTo>
                      <a:pt x="28" y="15542"/>
                    </a:lnTo>
                    <a:lnTo>
                      <a:pt x="191" y="15488"/>
                    </a:lnTo>
                    <a:lnTo>
                      <a:pt x="326" y="15488"/>
                    </a:lnTo>
                    <a:lnTo>
                      <a:pt x="381" y="15515"/>
                    </a:lnTo>
                    <a:lnTo>
                      <a:pt x="408" y="15542"/>
                    </a:lnTo>
                    <a:lnTo>
                      <a:pt x="435" y="15569"/>
                    </a:lnTo>
                    <a:lnTo>
                      <a:pt x="435" y="15623"/>
                    </a:lnTo>
                    <a:lnTo>
                      <a:pt x="435" y="15705"/>
                    </a:lnTo>
                    <a:lnTo>
                      <a:pt x="408" y="15759"/>
                    </a:lnTo>
                    <a:lnTo>
                      <a:pt x="354" y="15813"/>
                    </a:lnTo>
                    <a:lnTo>
                      <a:pt x="326" y="15922"/>
                    </a:lnTo>
                    <a:lnTo>
                      <a:pt x="326" y="16193"/>
                    </a:lnTo>
                    <a:lnTo>
                      <a:pt x="299" y="16247"/>
                    </a:lnTo>
                    <a:lnTo>
                      <a:pt x="245" y="16274"/>
                    </a:lnTo>
                    <a:lnTo>
                      <a:pt x="218" y="16247"/>
                    </a:lnTo>
                    <a:lnTo>
                      <a:pt x="137" y="16220"/>
                    </a:lnTo>
                    <a:lnTo>
                      <a:pt x="82" y="16220"/>
                    </a:lnTo>
                    <a:lnTo>
                      <a:pt x="28" y="16301"/>
                    </a:lnTo>
                    <a:lnTo>
                      <a:pt x="1" y="16329"/>
                    </a:lnTo>
                    <a:lnTo>
                      <a:pt x="28" y="16356"/>
                    </a:lnTo>
                    <a:lnTo>
                      <a:pt x="55" y="16437"/>
                    </a:lnTo>
                    <a:lnTo>
                      <a:pt x="55" y="16464"/>
                    </a:lnTo>
                    <a:lnTo>
                      <a:pt x="82" y="16491"/>
                    </a:lnTo>
                    <a:lnTo>
                      <a:pt x="109" y="16518"/>
                    </a:lnTo>
                    <a:lnTo>
                      <a:pt x="137" y="16546"/>
                    </a:lnTo>
                    <a:lnTo>
                      <a:pt x="164" y="16573"/>
                    </a:lnTo>
                    <a:lnTo>
                      <a:pt x="191" y="16600"/>
                    </a:lnTo>
                    <a:lnTo>
                      <a:pt x="218" y="16654"/>
                    </a:lnTo>
                    <a:lnTo>
                      <a:pt x="245" y="16898"/>
                    </a:lnTo>
                    <a:lnTo>
                      <a:pt x="299" y="17007"/>
                    </a:lnTo>
                    <a:lnTo>
                      <a:pt x="299" y="17061"/>
                    </a:lnTo>
                    <a:lnTo>
                      <a:pt x="272" y="17115"/>
                    </a:lnTo>
                    <a:lnTo>
                      <a:pt x="272" y="17196"/>
                    </a:lnTo>
                    <a:lnTo>
                      <a:pt x="272" y="17251"/>
                    </a:lnTo>
                    <a:lnTo>
                      <a:pt x="299" y="17332"/>
                    </a:lnTo>
                    <a:lnTo>
                      <a:pt x="326" y="17413"/>
                    </a:lnTo>
                    <a:lnTo>
                      <a:pt x="408" y="17522"/>
                    </a:lnTo>
                    <a:lnTo>
                      <a:pt x="543" y="17847"/>
                    </a:lnTo>
                    <a:lnTo>
                      <a:pt x="571" y="17929"/>
                    </a:lnTo>
                    <a:lnTo>
                      <a:pt x="598" y="17956"/>
                    </a:lnTo>
                    <a:lnTo>
                      <a:pt x="652" y="17929"/>
                    </a:lnTo>
                    <a:lnTo>
                      <a:pt x="679" y="17847"/>
                    </a:lnTo>
                    <a:lnTo>
                      <a:pt x="733" y="17847"/>
                    </a:lnTo>
                    <a:lnTo>
                      <a:pt x="787" y="17902"/>
                    </a:lnTo>
                    <a:lnTo>
                      <a:pt x="815" y="17902"/>
                    </a:lnTo>
                    <a:lnTo>
                      <a:pt x="815" y="17793"/>
                    </a:lnTo>
                    <a:lnTo>
                      <a:pt x="896" y="17739"/>
                    </a:lnTo>
                    <a:lnTo>
                      <a:pt x="1140" y="17712"/>
                    </a:lnTo>
                    <a:lnTo>
                      <a:pt x="1221" y="17712"/>
                    </a:lnTo>
                    <a:lnTo>
                      <a:pt x="1303" y="17630"/>
                    </a:lnTo>
                    <a:lnTo>
                      <a:pt x="1411" y="17630"/>
                    </a:lnTo>
                    <a:lnTo>
                      <a:pt x="1466" y="17658"/>
                    </a:lnTo>
                    <a:lnTo>
                      <a:pt x="1601" y="17658"/>
                    </a:lnTo>
                    <a:lnTo>
                      <a:pt x="1655" y="17630"/>
                    </a:lnTo>
                    <a:lnTo>
                      <a:pt x="1764" y="17522"/>
                    </a:lnTo>
                    <a:lnTo>
                      <a:pt x="1791" y="17468"/>
                    </a:lnTo>
                    <a:lnTo>
                      <a:pt x="1818" y="17468"/>
                    </a:lnTo>
                    <a:lnTo>
                      <a:pt x="1872" y="17441"/>
                    </a:lnTo>
                    <a:lnTo>
                      <a:pt x="1981" y="17468"/>
                    </a:lnTo>
                    <a:lnTo>
                      <a:pt x="2089" y="17495"/>
                    </a:lnTo>
                    <a:lnTo>
                      <a:pt x="2171" y="17576"/>
                    </a:lnTo>
                    <a:lnTo>
                      <a:pt x="2279" y="17630"/>
                    </a:lnTo>
                    <a:lnTo>
                      <a:pt x="2361" y="17603"/>
                    </a:lnTo>
                    <a:lnTo>
                      <a:pt x="2388" y="17630"/>
                    </a:lnTo>
                    <a:lnTo>
                      <a:pt x="2469" y="17658"/>
                    </a:lnTo>
                    <a:lnTo>
                      <a:pt x="2496" y="17658"/>
                    </a:lnTo>
                    <a:lnTo>
                      <a:pt x="2496" y="17685"/>
                    </a:lnTo>
                    <a:lnTo>
                      <a:pt x="2551" y="17875"/>
                    </a:lnTo>
                    <a:lnTo>
                      <a:pt x="2551" y="17929"/>
                    </a:lnTo>
                    <a:lnTo>
                      <a:pt x="2551" y="17956"/>
                    </a:lnTo>
                    <a:lnTo>
                      <a:pt x="2496" y="18037"/>
                    </a:lnTo>
                    <a:lnTo>
                      <a:pt x="2442" y="18092"/>
                    </a:lnTo>
                    <a:lnTo>
                      <a:pt x="2415" y="18281"/>
                    </a:lnTo>
                    <a:lnTo>
                      <a:pt x="2361" y="18390"/>
                    </a:lnTo>
                    <a:lnTo>
                      <a:pt x="2361" y="18417"/>
                    </a:lnTo>
                    <a:lnTo>
                      <a:pt x="2469" y="18553"/>
                    </a:lnTo>
                    <a:lnTo>
                      <a:pt x="2496" y="18688"/>
                    </a:lnTo>
                    <a:lnTo>
                      <a:pt x="2578" y="18797"/>
                    </a:lnTo>
                    <a:lnTo>
                      <a:pt x="2740" y="19177"/>
                    </a:lnTo>
                    <a:lnTo>
                      <a:pt x="2795" y="19285"/>
                    </a:lnTo>
                    <a:lnTo>
                      <a:pt x="2795" y="19421"/>
                    </a:lnTo>
                    <a:lnTo>
                      <a:pt x="2822" y="19475"/>
                    </a:lnTo>
                    <a:lnTo>
                      <a:pt x="2849" y="19394"/>
                    </a:lnTo>
                    <a:lnTo>
                      <a:pt x="2849" y="19339"/>
                    </a:lnTo>
                    <a:lnTo>
                      <a:pt x="2876" y="19312"/>
                    </a:lnTo>
                    <a:lnTo>
                      <a:pt x="2957" y="19285"/>
                    </a:lnTo>
                    <a:lnTo>
                      <a:pt x="3012" y="19312"/>
                    </a:lnTo>
                    <a:lnTo>
                      <a:pt x="2985" y="19366"/>
                    </a:lnTo>
                    <a:lnTo>
                      <a:pt x="2930" y="19475"/>
                    </a:lnTo>
                    <a:lnTo>
                      <a:pt x="2903" y="19529"/>
                    </a:lnTo>
                    <a:lnTo>
                      <a:pt x="2930" y="19583"/>
                    </a:lnTo>
                    <a:lnTo>
                      <a:pt x="2930" y="19611"/>
                    </a:lnTo>
                    <a:lnTo>
                      <a:pt x="2903" y="19665"/>
                    </a:lnTo>
                    <a:lnTo>
                      <a:pt x="2876" y="19719"/>
                    </a:lnTo>
                    <a:lnTo>
                      <a:pt x="2876" y="19746"/>
                    </a:lnTo>
                    <a:lnTo>
                      <a:pt x="2903" y="19773"/>
                    </a:lnTo>
                    <a:lnTo>
                      <a:pt x="2903" y="19800"/>
                    </a:lnTo>
                    <a:lnTo>
                      <a:pt x="2930" y="19936"/>
                    </a:lnTo>
                    <a:lnTo>
                      <a:pt x="2930" y="20017"/>
                    </a:lnTo>
                    <a:lnTo>
                      <a:pt x="2876" y="20153"/>
                    </a:lnTo>
                    <a:lnTo>
                      <a:pt x="2849" y="20207"/>
                    </a:lnTo>
                    <a:lnTo>
                      <a:pt x="2849" y="20234"/>
                    </a:lnTo>
                    <a:lnTo>
                      <a:pt x="2903" y="20289"/>
                    </a:lnTo>
                    <a:lnTo>
                      <a:pt x="2930" y="20316"/>
                    </a:lnTo>
                    <a:lnTo>
                      <a:pt x="2930" y="20370"/>
                    </a:lnTo>
                    <a:lnTo>
                      <a:pt x="2930" y="20424"/>
                    </a:lnTo>
                    <a:lnTo>
                      <a:pt x="2930" y="20451"/>
                    </a:lnTo>
                    <a:lnTo>
                      <a:pt x="2930" y="20587"/>
                    </a:lnTo>
                    <a:lnTo>
                      <a:pt x="2876" y="20804"/>
                    </a:lnTo>
                    <a:lnTo>
                      <a:pt x="2822" y="21292"/>
                    </a:lnTo>
                    <a:lnTo>
                      <a:pt x="2795" y="21346"/>
                    </a:lnTo>
                    <a:lnTo>
                      <a:pt x="2659" y="21591"/>
                    </a:lnTo>
                    <a:lnTo>
                      <a:pt x="2632" y="21645"/>
                    </a:lnTo>
                    <a:lnTo>
                      <a:pt x="2605" y="21753"/>
                    </a:lnTo>
                    <a:lnTo>
                      <a:pt x="2578" y="21780"/>
                    </a:lnTo>
                    <a:lnTo>
                      <a:pt x="2523" y="21808"/>
                    </a:lnTo>
                    <a:lnTo>
                      <a:pt x="2496" y="21808"/>
                    </a:lnTo>
                    <a:lnTo>
                      <a:pt x="2469" y="21943"/>
                    </a:lnTo>
                    <a:lnTo>
                      <a:pt x="2605" y="22377"/>
                    </a:lnTo>
                    <a:lnTo>
                      <a:pt x="2578" y="22486"/>
                    </a:lnTo>
                    <a:lnTo>
                      <a:pt x="2442" y="22730"/>
                    </a:lnTo>
                    <a:lnTo>
                      <a:pt x="2415" y="22838"/>
                    </a:lnTo>
                    <a:lnTo>
                      <a:pt x="2388" y="22974"/>
                    </a:lnTo>
                    <a:lnTo>
                      <a:pt x="2361" y="23028"/>
                    </a:lnTo>
                    <a:lnTo>
                      <a:pt x="2334" y="23082"/>
                    </a:lnTo>
                    <a:lnTo>
                      <a:pt x="2306" y="23109"/>
                    </a:lnTo>
                    <a:lnTo>
                      <a:pt x="2225" y="23137"/>
                    </a:lnTo>
                    <a:lnTo>
                      <a:pt x="2198" y="23164"/>
                    </a:lnTo>
                    <a:lnTo>
                      <a:pt x="2171" y="23191"/>
                    </a:lnTo>
                    <a:lnTo>
                      <a:pt x="2144" y="23299"/>
                    </a:lnTo>
                    <a:lnTo>
                      <a:pt x="2089" y="23435"/>
                    </a:lnTo>
                    <a:lnTo>
                      <a:pt x="2089" y="23489"/>
                    </a:lnTo>
                    <a:lnTo>
                      <a:pt x="2062" y="23706"/>
                    </a:lnTo>
                    <a:lnTo>
                      <a:pt x="2035" y="23815"/>
                    </a:lnTo>
                    <a:lnTo>
                      <a:pt x="2008" y="23977"/>
                    </a:lnTo>
                    <a:lnTo>
                      <a:pt x="2035" y="24113"/>
                    </a:lnTo>
                    <a:lnTo>
                      <a:pt x="2117" y="24249"/>
                    </a:lnTo>
                    <a:lnTo>
                      <a:pt x="2225" y="24411"/>
                    </a:lnTo>
                    <a:lnTo>
                      <a:pt x="2252" y="24466"/>
                    </a:lnTo>
                    <a:lnTo>
                      <a:pt x="2279" y="24493"/>
                    </a:lnTo>
                    <a:lnTo>
                      <a:pt x="2306" y="24547"/>
                    </a:lnTo>
                    <a:lnTo>
                      <a:pt x="2279" y="24574"/>
                    </a:lnTo>
                    <a:lnTo>
                      <a:pt x="2252" y="24601"/>
                    </a:lnTo>
                    <a:lnTo>
                      <a:pt x="2252" y="24628"/>
                    </a:lnTo>
                    <a:lnTo>
                      <a:pt x="2252" y="24710"/>
                    </a:lnTo>
                    <a:lnTo>
                      <a:pt x="2279" y="24764"/>
                    </a:lnTo>
                    <a:lnTo>
                      <a:pt x="2334" y="24791"/>
                    </a:lnTo>
                    <a:lnTo>
                      <a:pt x="2415" y="24791"/>
                    </a:lnTo>
                    <a:lnTo>
                      <a:pt x="2361" y="24710"/>
                    </a:lnTo>
                    <a:lnTo>
                      <a:pt x="2415" y="24683"/>
                    </a:lnTo>
                    <a:lnTo>
                      <a:pt x="2523" y="24656"/>
                    </a:lnTo>
                    <a:lnTo>
                      <a:pt x="2578" y="24656"/>
                    </a:lnTo>
                    <a:lnTo>
                      <a:pt x="2578" y="24710"/>
                    </a:lnTo>
                    <a:lnTo>
                      <a:pt x="2605" y="24737"/>
                    </a:lnTo>
                    <a:lnTo>
                      <a:pt x="2632" y="24764"/>
                    </a:lnTo>
                    <a:lnTo>
                      <a:pt x="2659" y="24791"/>
                    </a:lnTo>
                    <a:lnTo>
                      <a:pt x="2659" y="24845"/>
                    </a:lnTo>
                    <a:lnTo>
                      <a:pt x="2659" y="24927"/>
                    </a:lnTo>
                    <a:lnTo>
                      <a:pt x="2686" y="24954"/>
                    </a:lnTo>
                    <a:lnTo>
                      <a:pt x="2740" y="25008"/>
                    </a:lnTo>
                    <a:lnTo>
                      <a:pt x="2795" y="24954"/>
                    </a:lnTo>
                    <a:lnTo>
                      <a:pt x="2822" y="24873"/>
                    </a:lnTo>
                    <a:lnTo>
                      <a:pt x="2876" y="24845"/>
                    </a:lnTo>
                    <a:lnTo>
                      <a:pt x="2957" y="24873"/>
                    </a:lnTo>
                    <a:lnTo>
                      <a:pt x="2985" y="24927"/>
                    </a:lnTo>
                    <a:lnTo>
                      <a:pt x="3012" y="25008"/>
                    </a:lnTo>
                    <a:lnTo>
                      <a:pt x="3012" y="25062"/>
                    </a:lnTo>
                    <a:lnTo>
                      <a:pt x="3120" y="25144"/>
                    </a:lnTo>
                    <a:lnTo>
                      <a:pt x="3446" y="25144"/>
                    </a:lnTo>
                    <a:lnTo>
                      <a:pt x="3554" y="25117"/>
                    </a:lnTo>
                    <a:lnTo>
                      <a:pt x="3608" y="25062"/>
                    </a:lnTo>
                    <a:lnTo>
                      <a:pt x="3690" y="25008"/>
                    </a:lnTo>
                    <a:lnTo>
                      <a:pt x="3690" y="24981"/>
                    </a:lnTo>
                    <a:lnTo>
                      <a:pt x="3690" y="24900"/>
                    </a:lnTo>
                    <a:lnTo>
                      <a:pt x="3717" y="24873"/>
                    </a:lnTo>
                    <a:lnTo>
                      <a:pt x="3852" y="24737"/>
                    </a:lnTo>
                    <a:lnTo>
                      <a:pt x="3907" y="24710"/>
                    </a:lnTo>
                    <a:lnTo>
                      <a:pt x="3988" y="24683"/>
                    </a:lnTo>
                    <a:lnTo>
                      <a:pt x="4151" y="24683"/>
                    </a:lnTo>
                    <a:lnTo>
                      <a:pt x="4205" y="24710"/>
                    </a:lnTo>
                    <a:lnTo>
                      <a:pt x="4232" y="24737"/>
                    </a:lnTo>
                    <a:lnTo>
                      <a:pt x="4449" y="24764"/>
                    </a:lnTo>
                    <a:lnTo>
                      <a:pt x="4531" y="24764"/>
                    </a:lnTo>
                    <a:lnTo>
                      <a:pt x="4558" y="24791"/>
                    </a:lnTo>
                    <a:lnTo>
                      <a:pt x="4612" y="24764"/>
                    </a:lnTo>
                    <a:lnTo>
                      <a:pt x="4748" y="24737"/>
                    </a:lnTo>
                    <a:lnTo>
                      <a:pt x="4802" y="24710"/>
                    </a:lnTo>
                    <a:lnTo>
                      <a:pt x="4883" y="24628"/>
                    </a:lnTo>
                    <a:lnTo>
                      <a:pt x="4910" y="24628"/>
                    </a:lnTo>
                    <a:lnTo>
                      <a:pt x="5073" y="24601"/>
                    </a:lnTo>
                    <a:lnTo>
                      <a:pt x="5127" y="24574"/>
                    </a:lnTo>
                    <a:lnTo>
                      <a:pt x="5209" y="24520"/>
                    </a:lnTo>
                    <a:lnTo>
                      <a:pt x="5317" y="24493"/>
                    </a:lnTo>
                    <a:lnTo>
                      <a:pt x="5399" y="24520"/>
                    </a:lnTo>
                    <a:lnTo>
                      <a:pt x="5426" y="24547"/>
                    </a:lnTo>
                    <a:lnTo>
                      <a:pt x="5480" y="24656"/>
                    </a:lnTo>
                    <a:lnTo>
                      <a:pt x="5480" y="24683"/>
                    </a:lnTo>
                    <a:lnTo>
                      <a:pt x="5507" y="24737"/>
                    </a:lnTo>
                    <a:lnTo>
                      <a:pt x="5616" y="24873"/>
                    </a:lnTo>
                    <a:lnTo>
                      <a:pt x="5670" y="24845"/>
                    </a:lnTo>
                    <a:lnTo>
                      <a:pt x="5751" y="24900"/>
                    </a:lnTo>
                    <a:lnTo>
                      <a:pt x="5778" y="24873"/>
                    </a:lnTo>
                    <a:lnTo>
                      <a:pt x="5778" y="24818"/>
                    </a:lnTo>
                    <a:lnTo>
                      <a:pt x="5697" y="24710"/>
                    </a:lnTo>
                    <a:lnTo>
                      <a:pt x="5697" y="24683"/>
                    </a:lnTo>
                    <a:lnTo>
                      <a:pt x="5670" y="24547"/>
                    </a:lnTo>
                    <a:lnTo>
                      <a:pt x="5534" y="24032"/>
                    </a:lnTo>
                    <a:lnTo>
                      <a:pt x="5534" y="23977"/>
                    </a:lnTo>
                    <a:lnTo>
                      <a:pt x="5507" y="23923"/>
                    </a:lnTo>
                    <a:lnTo>
                      <a:pt x="5344" y="23733"/>
                    </a:lnTo>
                    <a:lnTo>
                      <a:pt x="5317" y="23679"/>
                    </a:lnTo>
                    <a:lnTo>
                      <a:pt x="5263" y="23543"/>
                    </a:lnTo>
                    <a:lnTo>
                      <a:pt x="5236" y="23489"/>
                    </a:lnTo>
                    <a:lnTo>
                      <a:pt x="5100" y="23272"/>
                    </a:lnTo>
                    <a:lnTo>
                      <a:pt x="5154" y="23218"/>
                    </a:lnTo>
                    <a:lnTo>
                      <a:pt x="5182" y="23164"/>
                    </a:lnTo>
                    <a:lnTo>
                      <a:pt x="5236" y="22757"/>
                    </a:lnTo>
                    <a:lnTo>
                      <a:pt x="5263" y="22350"/>
                    </a:lnTo>
                    <a:lnTo>
                      <a:pt x="5317" y="22242"/>
                    </a:lnTo>
                    <a:lnTo>
                      <a:pt x="5371" y="22214"/>
                    </a:lnTo>
                    <a:lnTo>
                      <a:pt x="5453" y="22214"/>
                    </a:lnTo>
                    <a:lnTo>
                      <a:pt x="5507" y="22187"/>
                    </a:lnTo>
                    <a:lnTo>
                      <a:pt x="5561" y="22133"/>
                    </a:lnTo>
                    <a:lnTo>
                      <a:pt x="5561" y="22052"/>
                    </a:lnTo>
                    <a:lnTo>
                      <a:pt x="5616" y="21726"/>
                    </a:lnTo>
                    <a:lnTo>
                      <a:pt x="5643" y="21699"/>
                    </a:lnTo>
                    <a:lnTo>
                      <a:pt x="5697" y="21645"/>
                    </a:lnTo>
                    <a:lnTo>
                      <a:pt x="5724" y="21618"/>
                    </a:lnTo>
                    <a:lnTo>
                      <a:pt x="5724" y="21591"/>
                    </a:lnTo>
                    <a:lnTo>
                      <a:pt x="5724" y="21509"/>
                    </a:lnTo>
                    <a:lnTo>
                      <a:pt x="5616" y="21401"/>
                    </a:lnTo>
                    <a:lnTo>
                      <a:pt x="5561" y="21346"/>
                    </a:lnTo>
                    <a:lnTo>
                      <a:pt x="5561" y="21265"/>
                    </a:lnTo>
                    <a:lnTo>
                      <a:pt x="5534" y="21184"/>
                    </a:lnTo>
                    <a:lnTo>
                      <a:pt x="5534" y="21102"/>
                    </a:lnTo>
                    <a:lnTo>
                      <a:pt x="5561" y="21048"/>
                    </a:lnTo>
                    <a:lnTo>
                      <a:pt x="5561" y="20994"/>
                    </a:lnTo>
                    <a:lnTo>
                      <a:pt x="5534" y="20912"/>
                    </a:lnTo>
                    <a:lnTo>
                      <a:pt x="5453" y="20831"/>
                    </a:lnTo>
                    <a:lnTo>
                      <a:pt x="5426" y="20695"/>
                    </a:lnTo>
                    <a:lnTo>
                      <a:pt x="5507" y="20506"/>
                    </a:lnTo>
                    <a:lnTo>
                      <a:pt x="5534" y="20397"/>
                    </a:lnTo>
                    <a:lnTo>
                      <a:pt x="5480" y="20289"/>
                    </a:lnTo>
                    <a:lnTo>
                      <a:pt x="5480" y="20234"/>
                    </a:lnTo>
                    <a:lnTo>
                      <a:pt x="5480" y="20207"/>
                    </a:lnTo>
                    <a:lnTo>
                      <a:pt x="5507" y="20126"/>
                    </a:lnTo>
                    <a:lnTo>
                      <a:pt x="5507" y="20099"/>
                    </a:lnTo>
                    <a:lnTo>
                      <a:pt x="5507" y="19963"/>
                    </a:lnTo>
                    <a:lnTo>
                      <a:pt x="5480" y="19909"/>
                    </a:lnTo>
                    <a:lnTo>
                      <a:pt x="5426" y="19773"/>
                    </a:lnTo>
                    <a:lnTo>
                      <a:pt x="5399" y="19719"/>
                    </a:lnTo>
                    <a:lnTo>
                      <a:pt x="5399" y="19149"/>
                    </a:lnTo>
                    <a:lnTo>
                      <a:pt x="5426" y="19041"/>
                    </a:lnTo>
                    <a:lnTo>
                      <a:pt x="5480" y="18932"/>
                    </a:lnTo>
                    <a:lnTo>
                      <a:pt x="5534" y="18797"/>
                    </a:lnTo>
                    <a:lnTo>
                      <a:pt x="5670" y="18607"/>
                    </a:lnTo>
                    <a:lnTo>
                      <a:pt x="5724" y="18471"/>
                    </a:lnTo>
                    <a:lnTo>
                      <a:pt x="5724" y="18336"/>
                    </a:lnTo>
                    <a:lnTo>
                      <a:pt x="5643" y="18281"/>
                    </a:lnTo>
                    <a:lnTo>
                      <a:pt x="5643" y="18254"/>
                    </a:lnTo>
                    <a:lnTo>
                      <a:pt x="5643" y="17983"/>
                    </a:lnTo>
                    <a:lnTo>
                      <a:pt x="5616" y="17929"/>
                    </a:lnTo>
                    <a:lnTo>
                      <a:pt x="5561" y="17766"/>
                    </a:lnTo>
                    <a:lnTo>
                      <a:pt x="5561" y="17712"/>
                    </a:lnTo>
                    <a:lnTo>
                      <a:pt x="5588" y="17522"/>
                    </a:lnTo>
                    <a:lnTo>
                      <a:pt x="5588" y="17468"/>
                    </a:lnTo>
                    <a:lnTo>
                      <a:pt x="5588" y="17441"/>
                    </a:lnTo>
                    <a:lnTo>
                      <a:pt x="5588" y="17413"/>
                    </a:lnTo>
                    <a:lnTo>
                      <a:pt x="5561" y="17332"/>
                    </a:lnTo>
                    <a:lnTo>
                      <a:pt x="5561" y="17305"/>
                    </a:lnTo>
                    <a:lnTo>
                      <a:pt x="5588" y="17169"/>
                    </a:lnTo>
                    <a:lnTo>
                      <a:pt x="5588" y="17115"/>
                    </a:lnTo>
                    <a:lnTo>
                      <a:pt x="5588" y="17088"/>
                    </a:lnTo>
                    <a:lnTo>
                      <a:pt x="5588" y="17061"/>
                    </a:lnTo>
                    <a:lnTo>
                      <a:pt x="5561" y="17007"/>
                    </a:lnTo>
                    <a:lnTo>
                      <a:pt x="5588" y="16979"/>
                    </a:lnTo>
                    <a:lnTo>
                      <a:pt x="5643" y="16925"/>
                    </a:lnTo>
                    <a:lnTo>
                      <a:pt x="5643" y="16871"/>
                    </a:lnTo>
                    <a:lnTo>
                      <a:pt x="5588" y="16898"/>
                    </a:lnTo>
                    <a:lnTo>
                      <a:pt x="5561" y="16871"/>
                    </a:lnTo>
                    <a:lnTo>
                      <a:pt x="5534" y="16817"/>
                    </a:lnTo>
                    <a:lnTo>
                      <a:pt x="5534" y="16763"/>
                    </a:lnTo>
                    <a:lnTo>
                      <a:pt x="5534" y="16735"/>
                    </a:lnTo>
                    <a:lnTo>
                      <a:pt x="5507" y="16708"/>
                    </a:lnTo>
                    <a:lnTo>
                      <a:pt x="5399" y="16654"/>
                    </a:lnTo>
                    <a:lnTo>
                      <a:pt x="5236" y="16600"/>
                    </a:lnTo>
                    <a:lnTo>
                      <a:pt x="5182" y="16573"/>
                    </a:lnTo>
                    <a:lnTo>
                      <a:pt x="5100" y="16491"/>
                    </a:lnTo>
                    <a:lnTo>
                      <a:pt x="5127" y="16464"/>
                    </a:lnTo>
                    <a:lnTo>
                      <a:pt x="5154" y="16437"/>
                    </a:lnTo>
                    <a:lnTo>
                      <a:pt x="5182" y="16437"/>
                    </a:lnTo>
                    <a:lnTo>
                      <a:pt x="5154" y="16356"/>
                    </a:lnTo>
                    <a:lnTo>
                      <a:pt x="5100" y="16193"/>
                    </a:lnTo>
                    <a:lnTo>
                      <a:pt x="5046" y="16139"/>
                    </a:lnTo>
                    <a:lnTo>
                      <a:pt x="5019" y="16139"/>
                    </a:lnTo>
                    <a:lnTo>
                      <a:pt x="4992" y="16112"/>
                    </a:lnTo>
                    <a:lnTo>
                      <a:pt x="4992" y="16057"/>
                    </a:lnTo>
                    <a:lnTo>
                      <a:pt x="4992" y="16030"/>
                    </a:lnTo>
                    <a:lnTo>
                      <a:pt x="4965" y="15976"/>
                    </a:lnTo>
                    <a:lnTo>
                      <a:pt x="4910" y="15922"/>
                    </a:lnTo>
                    <a:lnTo>
                      <a:pt x="4910" y="15867"/>
                    </a:lnTo>
                    <a:lnTo>
                      <a:pt x="4992" y="15840"/>
                    </a:lnTo>
                    <a:lnTo>
                      <a:pt x="5073" y="15786"/>
                    </a:lnTo>
                    <a:lnTo>
                      <a:pt x="5209" y="15678"/>
                    </a:lnTo>
                    <a:lnTo>
                      <a:pt x="6050" y="15162"/>
                    </a:lnTo>
                    <a:lnTo>
                      <a:pt x="6104" y="15108"/>
                    </a:lnTo>
                    <a:lnTo>
                      <a:pt x="6131" y="15054"/>
                    </a:lnTo>
                    <a:lnTo>
                      <a:pt x="6158" y="14999"/>
                    </a:lnTo>
                    <a:lnTo>
                      <a:pt x="6185" y="14945"/>
                    </a:lnTo>
                    <a:lnTo>
                      <a:pt x="6267" y="14918"/>
                    </a:lnTo>
                    <a:lnTo>
                      <a:pt x="6348" y="14918"/>
                    </a:lnTo>
                    <a:lnTo>
                      <a:pt x="6375" y="14891"/>
                    </a:lnTo>
                    <a:lnTo>
                      <a:pt x="6565" y="14810"/>
                    </a:lnTo>
                    <a:lnTo>
                      <a:pt x="6619" y="14782"/>
                    </a:lnTo>
                    <a:lnTo>
                      <a:pt x="6701" y="14782"/>
                    </a:lnTo>
                    <a:lnTo>
                      <a:pt x="6755" y="14755"/>
                    </a:lnTo>
                    <a:lnTo>
                      <a:pt x="6782" y="14728"/>
                    </a:lnTo>
                    <a:lnTo>
                      <a:pt x="6836" y="14701"/>
                    </a:lnTo>
                    <a:lnTo>
                      <a:pt x="6917" y="14701"/>
                    </a:lnTo>
                    <a:lnTo>
                      <a:pt x="6972" y="14728"/>
                    </a:lnTo>
                    <a:lnTo>
                      <a:pt x="6999" y="14728"/>
                    </a:lnTo>
                    <a:lnTo>
                      <a:pt x="7026" y="14755"/>
                    </a:lnTo>
                    <a:lnTo>
                      <a:pt x="7080" y="14782"/>
                    </a:lnTo>
                    <a:lnTo>
                      <a:pt x="7107" y="14810"/>
                    </a:lnTo>
                    <a:lnTo>
                      <a:pt x="7216" y="14810"/>
                    </a:lnTo>
                    <a:lnTo>
                      <a:pt x="7623" y="14864"/>
                    </a:lnTo>
                    <a:lnTo>
                      <a:pt x="7650" y="14891"/>
                    </a:lnTo>
                    <a:lnTo>
                      <a:pt x="7704" y="14918"/>
                    </a:lnTo>
                    <a:lnTo>
                      <a:pt x="7731" y="14945"/>
                    </a:lnTo>
                    <a:lnTo>
                      <a:pt x="7731" y="14972"/>
                    </a:lnTo>
                    <a:lnTo>
                      <a:pt x="7758" y="14999"/>
                    </a:lnTo>
                    <a:lnTo>
                      <a:pt x="7867" y="15189"/>
                    </a:lnTo>
                    <a:lnTo>
                      <a:pt x="7840" y="15189"/>
                    </a:lnTo>
                    <a:lnTo>
                      <a:pt x="7785" y="15271"/>
                    </a:lnTo>
                    <a:lnTo>
                      <a:pt x="7677" y="15271"/>
                    </a:lnTo>
                    <a:lnTo>
                      <a:pt x="7677" y="15352"/>
                    </a:lnTo>
                    <a:lnTo>
                      <a:pt x="7623" y="15352"/>
                    </a:lnTo>
                    <a:lnTo>
                      <a:pt x="7568" y="15379"/>
                    </a:lnTo>
                    <a:lnTo>
                      <a:pt x="7541" y="15406"/>
                    </a:lnTo>
                    <a:lnTo>
                      <a:pt x="7568" y="15461"/>
                    </a:lnTo>
                    <a:lnTo>
                      <a:pt x="7568" y="15488"/>
                    </a:lnTo>
                    <a:lnTo>
                      <a:pt x="7650" y="15488"/>
                    </a:lnTo>
                    <a:lnTo>
                      <a:pt x="7677" y="15406"/>
                    </a:lnTo>
                    <a:lnTo>
                      <a:pt x="7704" y="15379"/>
                    </a:lnTo>
                    <a:lnTo>
                      <a:pt x="7731" y="15433"/>
                    </a:lnTo>
                    <a:lnTo>
                      <a:pt x="7758" y="15515"/>
                    </a:lnTo>
                    <a:lnTo>
                      <a:pt x="7785" y="15542"/>
                    </a:lnTo>
                    <a:lnTo>
                      <a:pt x="7813" y="15542"/>
                    </a:lnTo>
                    <a:lnTo>
                      <a:pt x="7840" y="15515"/>
                    </a:lnTo>
                    <a:lnTo>
                      <a:pt x="7867" y="15569"/>
                    </a:lnTo>
                    <a:lnTo>
                      <a:pt x="7894" y="15678"/>
                    </a:lnTo>
                    <a:lnTo>
                      <a:pt x="7894" y="15759"/>
                    </a:lnTo>
                    <a:lnTo>
                      <a:pt x="7867" y="15786"/>
                    </a:lnTo>
                    <a:lnTo>
                      <a:pt x="7867" y="15949"/>
                    </a:lnTo>
                    <a:lnTo>
                      <a:pt x="7867" y="15976"/>
                    </a:lnTo>
                    <a:lnTo>
                      <a:pt x="7840" y="16030"/>
                    </a:lnTo>
                    <a:lnTo>
                      <a:pt x="7840" y="16084"/>
                    </a:lnTo>
                    <a:lnTo>
                      <a:pt x="7785" y="16193"/>
                    </a:lnTo>
                    <a:lnTo>
                      <a:pt x="7758" y="16247"/>
                    </a:lnTo>
                    <a:lnTo>
                      <a:pt x="7785" y="16274"/>
                    </a:lnTo>
                    <a:lnTo>
                      <a:pt x="7813" y="16274"/>
                    </a:lnTo>
                    <a:lnTo>
                      <a:pt x="7840" y="16329"/>
                    </a:lnTo>
                    <a:lnTo>
                      <a:pt x="7840" y="16410"/>
                    </a:lnTo>
                    <a:lnTo>
                      <a:pt x="7840" y="16491"/>
                    </a:lnTo>
                    <a:lnTo>
                      <a:pt x="7840" y="16654"/>
                    </a:lnTo>
                    <a:lnTo>
                      <a:pt x="7813" y="16735"/>
                    </a:lnTo>
                    <a:lnTo>
                      <a:pt x="7785" y="16735"/>
                    </a:lnTo>
                    <a:lnTo>
                      <a:pt x="7731" y="16763"/>
                    </a:lnTo>
                    <a:lnTo>
                      <a:pt x="7704" y="16790"/>
                    </a:lnTo>
                    <a:lnTo>
                      <a:pt x="7677" y="16817"/>
                    </a:lnTo>
                    <a:lnTo>
                      <a:pt x="7677" y="16844"/>
                    </a:lnTo>
                    <a:lnTo>
                      <a:pt x="7650" y="16871"/>
                    </a:lnTo>
                    <a:lnTo>
                      <a:pt x="7623" y="16871"/>
                    </a:lnTo>
                    <a:lnTo>
                      <a:pt x="7596" y="16898"/>
                    </a:lnTo>
                    <a:lnTo>
                      <a:pt x="7541" y="16925"/>
                    </a:lnTo>
                    <a:lnTo>
                      <a:pt x="7487" y="16979"/>
                    </a:lnTo>
                    <a:lnTo>
                      <a:pt x="7433" y="17115"/>
                    </a:lnTo>
                    <a:lnTo>
                      <a:pt x="7379" y="17196"/>
                    </a:lnTo>
                    <a:lnTo>
                      <a:pt x="7297" y="17251"/>
                    </a:lnTo>
                    <a:lnTo>
                      <a:pt x="7216" y="17332"/>
                    </a:lnTo>
                    <a:lnTo>
                      <a:pt x="7189" y="17413"/>
                    </a:lnTo>
                    <a:lnTo>
                      <a:pt x="7189" y="17441"/>
                    </a:lnTo>
                    <a:lnTo>
                      <a:pt x="7162" y="17522"/>
                    </a:lnTo>
                    <a:lnTo>
                      <a:pt x="7162" y="17549"/>
                    </a:lnTo>
                    <a:lnTo>
                      <a:pt x="7162" y="17603"/>
                    </a:lnTo>
                    <a:lnTo>
                      <a:pt x="7189" y="17685"/>
                    </a:lnTo>
                    <a:lnTo>
                      <a:pt x="7243" y="17820"/>
                    </a:lnTo>
                    <a:lnTo>
                      <a:pt x="7948" y="18471"/>
                    </a:lnTo>
                    <a:lnTo>
                      <a:pt x="8138" y="18688"/>
                    </a:lnTo>
                    <a:lnTo>
                      <a:pt x="8192" y="18743"/>
                    </a:lnTo>
                    <a:lnTo>
                      <a:pt x="8409" y="18743"/>
                    </a:lnTo>
                    <a:lnTo>
                      <a:pt x="8464" y="18770"/>
                    </a:lnTo>
                    <a:lnTo>
                      <a:pt x="8491" y="18824"/>
                    </a:lnTo>
                    <a:lnTo>
                      <a:pt x="8491" y="18878"/>
                    </a:lnTo>
                    <a:lnTo>
                      <a:pt x="8464" y="18960"/>
                    </a:lnTo>
                    <a:lnTo>
                      <a:pt x="8436" y="19041"/>
                    </a:lnTo>
                    <a:lnTo>
                      <a:pt x="8464" y="19068"/>
                    </a:lnTo>
                    <a:lnTo>
                      <a:pt x="8518" y="19041"/>
                    </a:lnTo>
                    <a:lnTo>
                      <a:pt x="8572" y="19014"/>
                    </a:lnTo>
                    <a:lnTo>
                      <a:pt x="8599" y="19014"/>
                    </a:lnTo>
                    <a:lnTo>
                      <a:pt x="8653" y="19041"/>
                    </a:lnTo>
                    <a:lnTo>
                      <a:pt x="8708" y="19095"/>
                    </a:lnTo>
                    <a:lnTo>
                      <a:pt x="8735" y="19122"/>
                    </a:lnTo>
                    <a:lnTo>
                      <a:pt x="8735" y="19177"/>
                    </a:lnTo>
                    <a:lnTo>
                      <a:pt x="8735" y="19204"/>
                    </a:lnTo>
                    <a:lnTo>
                      <a:pt x="8789" y="19258"/>
                    </a:lnTo>
                    <a:lnTo>
                      <a:pt x="8816" y="19285"/>
                    </a:lnTo>
                    <a:lnTo>
                      <a:pt x="9060" y="19394"/>
                    </a:lnTo>
                    <a:lnTo>
                      <a:pt x="9494" y="19475"/>
                    </a:lnTo>
                    <a:lnTo>
                      <a:pt x="9630" y="19529"/>
                    </a:lnTo>
                    <a:lnTo>
                      <a:pt x="9738" y="19692"/>
                    </a:lnTo>
                    <a:lnTo>
                      <a:pt x="9684" y="19963"/>
                    </a:lnTo>
                    <a:lnTo>
                      <a:pt x="9576" y="20180"/>
                    </a:lnTo>
                    <a:lnTo>
                      <a:pt x="9467" y="20234"/>
                    </a:lnTo>
                    <a:lnTo>
                      <a:pt x="9467" y="20234"/>
                    </a:lnTo>
                    <a:lnTo>
                      <a:pt x="9494" y="20207"/>
                    </a:lnTo>
                    <a:lnTo>
                      <a:pt x="9521" y="20180"/>
                    </a:lnTo>
                    <a:lnTo>
                      <a:pt x="9494" y="20153"/>
                    </a:lnTo>
                    <a:lnTo>
                      <a:pt x="9467" y="20153"/>
                    </a:lnTo>
                    <a:lnTo>
                      <a:pt x="9413" y="20180"/>
                    </a:lnTo>
                    <a:lnTo>
                      <a:pt x="9413" y="20207"/>
                    </a:lnTo>
                    <a:lnTo>
                      <a:pt x="9413" y="20234"/>
                    </a:lnTo>
                    <a:lnTo>
                      <a:pt x="9386" y="20316"/>
                    </a:lnTo>
                    <a:lnTo>
                      <a:pt x="9413" y="20587"/>
                    </a:lnTo>
                    <a:lnTo>
                      <a:pt x="9386" y="20723"/>
                    </a:lnTo>
                    <a:lnTo>
                      <a:pt x="9359" y="20885"/>
                    </a:lnTo>
                    <a:lnTo>
                      <a:pt x="9304" y="21075"/>
                    </a:lnTo>
                    <a:lnTo>
                      <a:pt x="9223" y="21346"/>
                    </a:lnTo>
                    <a:lnTo>
                      <a:pt x="9223" y="21509"/>
                    </a:lnTo>
                    <a:lnTo>
                      <a:pt x="9250" y="21618"/>
                    </a:lnTo>
                    <a:lnTo>
                      <a:pt x="9277" y="21618"/>
                    </a:lnTo>
                    <a:lnTo>
                      <a:pt x="9304" y="21645"/>
                    </a:lnTo>
                    <a:lnTo>
                      <a:pt x="9304" y="21672"/>
                    </a:lnTo>
                    <a:lnTo>
                      <a:pt x="9494" y="21916"/>
                    </a:lnTo>
                    <a:lnTo>
                      <a:pt x="9521" y="21943"/>
                    </a:lnTo>
                    <a:lnTo>
                      <a:pt x="9738" y="22025"/>
                    </a:lnTo>
                    <a:lnTo>
                      <a:pt x="9766" y="22025"/>
                    </a:lnTo>
                    <a:lnTo>
                      <a:pt x="9820" y="22052"/>
                    </a:lnTo>
                    <a:lnTo>
                      <a:pt x="9928" y="22160"/>
                    </a:lnTo>
                    <a:lnTo>
                      <a:pt x="9982" y="22214"/>
                    </a:lnTo>
                    <a:lnTo>
                      <a:pt x="10064" y="22214"/>
                    </a:lnTo>
                    <a:lnTo>
                      <a:pt x="10091" y="22187"/>
                    </a:lnTo>
                    <a:lnTo>
                      <a:pt x="10118" y="22187"/>
                    </a:lnTo>
                    <a:lnTo>
                      <a:pt x="10118" y="22160"/>
                    </a:lnTo>
                    <a:lnTo>
                      <a:pt x="10281" y="22160"/>
                    </a:lnTo>
                    <a:lnTo>
                      <a:pt x="10335" y="22133"/>
                    </a:lnTo>
                    <a:lnTo>
                      <a:pt x="10389" y="22133"/>
                    </a:lnTo>
                    <a:lnTo>
                      <a:pt x="10471" y="22160"/>
                    </a:lnTo>
                    <a:lnTo>
                      <a:pt x="10552" y="22242"/>
                    </a:lnTo>
                    <a:lnTo>
                      <a:pt x="10606" y="22242"/>
                    </a:lnTo>
                    <a:lnTo>
                      <a:pt x="10959" y="22296"/>
                    </a:lnTo>
                    <a:lnTo>
                      <a:pt x="11040" y="22269"/>
                    </a:lnTo>
                    <a:lnTo>
                      <a:pt x="11176" y="22242"/>
                    </a:lnTo>
                    <a:lnTo>
                      <a:pt x="11257" y="22242"/>
                    </a:lnTo>
                    <a:lnTo>
                      <a:pt x="11312" y="22214"/>
                    </a:lnTo>
                    <a:lnTo>
                      <a:pt x="11366" y="22133"/>
                    </a:lnTo>
                    <a:lnTo>
                      <a:pt x="11447" y="22133"/>
                    </a:lnTo>
                    <a:lnTo>
                      <a:pt x="11447" y="22106"/>
                    </a:lnTo>
                    <a:lnTo>
                      <a:pt x="11366" y="22079"/>
                    </a:lnTo>
                    <a:lnTo>
                      <a:pt x="11284" y="21997"/>
                    </a:lnTo>
                    <a:lnTo>
                      <a:pt x="11203" y="21889"/>
                    </a:lnTo>
                    <a:lnTo>
                      <a:pt x="11149" y="21780"/>
                    </a:lnTo>
                    <a:lnTo>
                      <a:pt x="11122" y="21645"/>
                    </a:lnTo>
                    <a:lnTo>
                      <a:pt x="11149" y="21509"/>
                    </a:lnTo>
                    <a:lnTo>
                      <a:pt x="11230" y="21346"/>
                    </a:lnTo>
                    <a:lnTo>
                      <a:pt x="11284" y="21238"/>
                    </a:lnTo>
                    <a:lnTo>
                      <a:pt x="11366" y="21157"/>
                    </a:lnTo>
                    <a:lnTo>
                      <a:pt x="11393" y="21129"/>
                    </a:lnTo>
                    <a:lnTo>
                      <a:pt x="11529" y="21129"/>
                    </a:lnTo>
                    <a:lnTo>
                      <a:pt x="11583" y="21075"/>
                    </a:lnTo>
                    <a:lnTo>
                      <a:pt x="11664" y="21048"/>
                    </a:lnTo>
                    <a:lnTo>
                      <a:pt x="11718" y="21021"/>
                    </a:lnTo>
                    <a:lnTo>
                      <a:pt x="11773" y="20994"/>
                    </a:lnTo>
                    <a:lnTo>
                      <a:pt x="11800" y="20967"/>
                    </a:lnTo>
                    <a:lnTo>
                      <a:pt x="12044" y="20940"/>
                    </a:lnTo>
                    <a:lnTo>
                      <a:pt x="12180" y="20912"/>
                    </a:lnTo>
                    <a:lnTo>
                      <a:pt x="12315" y="20885"/>
                    </a:lnTo>
                    <a:lnTo>
                      <a:pt x="12451" y="20804"/>
                    </a:lnTo>
                    <a:lnTo>
                      <a:pt x="12559" y="20858"/>
                    </a:lnTo>
                    <a:lnTo>
                      <a:pt x="12695" y="20858"/>
                    </a:lnTo>
                    <a:lnTo>
                      <a:pt x="12803" y="20831"/>
                    </a:lnTo>
                    <a:lnTo>
                      <a:pt x="12912" y="20777"/>
                    </a:lnTo>
                    <a:lnTo>
                      <a:pt x="13020" y="20723"/>
                    </a:lnTo>
                    <a:lnTo>
                      <a:pt x="13183" y="20777"/>
                    </a:lnTo>
                    <a:lnTo>
                      <a:pt x="13264" y="20858"/>
                    </a:lnTo>
                    <a:lnTo>
                      <a:pt x="13264" y="20940"/>
                    </a:lnTo>
                    <a:lnTo>
                      <a:pt x="13319" y="21021"/>
                    </a:lnTo>
                    <a:lnTo>
                      <a:pt x="13346" y="21021"/>
                    </a:lnTo>
                    <a:lnTo>
                      <a:pt x="13400" y="20994"/>
                    </a:lnTo>
                    <a:lnTo>
                      <a:pt x="13373" y="20967"/>
                    </a:lnTo>
                    <a:lnTo>
                      <a:pt x="13373" y="20940"/>
                    </a:lnTo>
                    <a:lnTo>
                      <a:pt x="13373" y="20912"/>
                    </a:lnTo>
                    <a:lnTo>
                      <a:pt x="13400" y="20912"/>
                    </a:lnTo>
                    <a:lnTo>
                      <a:pt x="13509" y="21021"/>
                    </a:lnTo>
                    <a:lnTo>
                      <a:pt x="13536" y="21048"/>
                    </a:lnTo>
                    <a:lnTo>
                      <a:pt x="13563" y="21021"/>
                    </a:lnTo>
                    <a:lnTo>
                      <a:pt x="13617" y="21021"/>
                    </a:lnTo>
                    <a:lnTo>
                      <a:pt x="13617" y="20967"/>
                    </a:lnTo>
                    <a:lnTo>
                      <a:pt x="13617" y="20912"/>
                    </a:lnTo>
                    <a:lnTo>
                      <a:pt x="13617" y="20885"/>
                    </a:lnTo>
                    <a:lnTo>
                      <a:pt x="13590" y="20858"/>
                    </a:lnTo>
                    <a:lnTo>
                      <a:pt x="13590" y="20831"/>
                    </a:lnTo>
                    <a:lnTo>
                      <a:pt x="13617" y="20804"/>
                    </a:lnTo>
                    <a:lnTo>
                      <a:pt x="13590" y="20777"/>
                    </a:lnTo>
                    <a:lnTo>
                      <a:pt x="13536" y="20777"/>
                    </a:lnTo>
                    <a:lnTo>
                      <a:pt x="13509" y="20750"/>
                    </a:lnTo>
                    <a:lnTo>
                      <a:pt x="13481" y="20668"/>
                    </a:lnTo>
                    <a:lnTo>
                      <a:pt x="13454" y="20641"/>
                    </a:lnTo>
                    <a:lnTo>
                      <a:pt x="13319" y="20533"/>
                    </a:lnTo>
                    <a:lnTo>
                      <a:pt x="13264" y="20451"/>
                    </a:lnTo>
                    <a:lnTo>
                      <a:pt x="13373" y="20478"/>
                    </a:lnTo>
                    <a:lnTo>
                      <a:pt x="13454" y="20506"/>
                    </a:lnTo>
                    <a:lnTo>
                      <a:pt x="13563" y="20641"/>
                    </a:lnTo>
                    <a:lnTo>
                      <a:pt x="13807" y="20804"/>
                    </a:lnTo>
                    <a:lnTo>
                      <a:pt x="13861" y="20885"/>
                    </a:lnTo>
                    <a:lnTo>
                      <a:pt x="13888" y="20831"/>
                    </a:lnTo>
                    <a:lnTo>
                      <a:pt x="13915" y="20777"/>
                    </a:lnTo>
                    <a:lnTo>
                      <a:pt x="13943" y="20750"/>
                    </a:lnTo>
                    <a:lnTo>
                      <a:pt x="13997" y="20723"/>
                    </a:lnTo>
                    <a:lnTo>
                      <a:pt x="14051" y="20695"/>
                    </a:lnTo>
                    <a:lnTo>
                      <a:pt x="14078" y="20641"/>
                    </a:lnTo>
                    <a:lnTo>
                      <a:pt x="14078" y="20506"/>
                    </a:lnTo>
                    <a:lnTo>
                      <a:pt x="14024" y="20370"/>
                    </a:lnTo>
                    <a:lnTo>
                      <a:pt x="14024" y="20289"/>
                    </a:lnTo>
                    <a:lnTo>
                      <a:pt x="14078" y="20180"/>
                    </a:lnTo>
                    <a:lnTo>
                      <a:pt x="14078" y="20126"/>
                    </a:lnTo>
                    <a:lnTo>
                      <a:pt x="14078" y="20044"/>
                    </a:lnTo>
                    <a:lnTo>
                      <a:pt x="14024" y="19855"/>
                    </a:lnTo>
                    <a:lnTo>
                      <a:pt x="13970" y="19719"/>
                    </a:lnTo>
                    <a:lnTo>
                      <a:pt x="13861" y="19583"/>
                    </a:lnTo>
                    <a:lnTo>
                      <a:pt x="13726" y="19529"/>
                    </a:lnTo>
                    <a:lnTo>
                      <a:pt x="13617" y="19556"/>
                    </a:lnTo>
                    <a:lnTo>
                      <a:pt x="13671" y="19638"/>
                    </a:lnTo>
                    <a:lnTo>
                      <a:pt x="13861" y="19827"/>
                    </a:lnTo>
                    <a:lnTo>
                      <a:pt x="13780" y="19855"/>
                    </a:lnTo>
                    <a:lnTo>
                      <a:pt x="13644" y="19855"/>
                    </a:lnTo>
                    <a:lnTo>
                      <a:pt x="13509" y="19827"/>
                    </a:lnTo>
                    <a:lnTo>
                      <a:pt x="13400" y="19773"/>
                    </a:lnTo>
                    <a:lnTo>
                      <a:pt x="13400" y="19800"/>
                    </a:lnTo>
                    <a:lnTo>
                      <a:pt x="13400" y="19827"/>
                    </a:lnTo>
                    <a:lnTo>
                      <a:pt x="13400" y="19855"/>
                    </a:lnTo>
                    <a:lnTo>
                      <a:pt x="13400" y="19882"/>
                    </a:lnTo>
                    <a:lnTo>
                      <a:pt x="13346" y="19855"/>
                    </a:lnTo>
                    <a:lnTo>
                      <a:pt x="13292" y="19800"/>
                    </a:lnTo>
                    <a:lnTo>
                      <a:pt x="13264" y="19746"/>
                    </a:lnTo>
                    <a:lnTo>
                      <a:pt x="13237" y="19665"/>
                    </a:lnTo>
                    <a:lnTo>
                      <a:pt x="13264" y="19529"/>
                    </a:lnTo>
                    <a:lnTo>
                      <a:pt x="13237" y="19475"/>
                    </a:lnTo>
                    <a:lnTo>
                      <a:pt x="13237" y="19421"/>
                    </a:lnTo>
                    <a:lnTo>
                      <a:pt x="13183" y="19366"/>
                    </a:lnTo>
                    <a:lnTo>
                      <a:pt x="13102" y="19339"/>
                    </a:lnTo>
                    <a:lnTo>
                      <a:pt x="13047" y="19312"/>
                    </a:lnTo>
                    <a:lnTo>
                      <a:pt x="12885" y="19312"/>
                    </a:lnTo>
                    <a:lnTo>
                      <a:pt x="12858" y="19285"/>
                    </a:lnTo>
                    <a:lnTo>
                      <a:pt x="12912" y="19258"/>
                    </a:lnTo>
                    <a:lnTo>
                      <a:pt x="13075" y="19258"/>
                    </a:lnTo>
                    <a:lnTo>
                      <a:pt x="13129" y="19231"/>
                    </a:lnTo>
                    <a:lnTo>
                      <a:pt x="13156" y="19177"/>
                    </a:lnTo>
                    <a:lnTo>
                      <a:pt x="13156" y="19149"/>
                    </a:lnTo>
                    <a:lnTo>
                      <a:pt x="13183" y="19149"/>
                    </a:lnTo>
                    <a:lnTo>
                      <a:pt x="13264" y="19122"/>
                    </a:lnTo>
                    <a:lnTo>
                      <a:pt x="13264" y="19095"/>
                    </a:lnTo>
                    <a:lnTo>
                      <a:pt x="13237" y="19041"/>
                    </a:lnTo>
                    <a:lnTo>
                      <a:pt x="13237" y="19014"/>
                    </a:lnTo>
                    <a:lnTo>
                      <a:pt x="13183" y="19014"/>
                    </a:lnTo>
                    <a:lnTo>
                      <a:pt x="13156" y="18987"/>
                    </a:lnTo>
                    <a:lnTo>
                      <a:pt x="12858" y="18987"/>
                    </a:lnTo>
                    <a:lnTo>
                      <a:pt x="12803" y="18932"/>
                    </a:lnTo>
                    <a:lnTo>
                      <a:pt x="12586" y="18661"/>
                    </a:lnTo>
                    <a:lnTo>
                      <a:pt x="12532" y="18526"/>
                    </a:lnTo>
                    <a:lnTo>
                      <a:pt x="12505" y="18471"/>
                    </a:lnTo>
                    <a:lnTo>
                      <a:pt x="12207" y="18471"/>
                    </a:lnTo>
                    <a:lnTo>
                      <a:pt x="12125" y="18444"/>
                    </a:lnTo>
                    <a:lnTo>
                      <a:pt x="12098" y="18390"/>
                    </a:lnTo>
                    <a:lnTo>
                      <a:pt x="12071" y="18336"/>
                    </a:lnTo>
                    <a:lnTo>
                      <a:pt x="12044" y="18281"/>
                    </a:lnTo>
                    <a:lnTo>
                      <a:pt x="11990" y="18281"/>
                    </a:lnTo>
                    <a:lnTo>
                      <a:pt x="11908" y="18254"/>
                    </a:lnTo>
                    <a:lnTo>
                      <a:pt x="11854" y="18227"/>
                    </a:lnTo>
                    <a:lnTo>
                      <a:pt x="11800" y="18173"/>
                    </a:lnTo>
                    <a:lnTo>
                      <a:pt x="11773" y="18146"/>
                    </a:lnTo>
                    <a:lnTo>
                      <a:pt x="11691" y="18010"/>
                    </a:lnTo>
                    <a:lnTo>
                      <a:pt x="11664" y="17956"/>
                    </a:lnTo>
                    <a:lnTo>
                      <a:pt x="11664" y="17902"/>
                    </a:lnTo>
                    <a:lnTo>
                      <a:pt x="11718" y="17875"/>
                    </a:lnTo>
                    <a:lnTo>
                      <a:pt x="11800" y="17847"/>
                    </a:lnTo>
                    <a:lnTo>
                      <a:pt x="11827" y="17847"/>
                    </a:lnTo>
                    <a:lnTo>
                      <a:pt x="11881" y="17820"/>
                    </a:lnTo>
                    <a:lnTo>
                      <a:pt x="11881" y="17793"/>
                    </a:lnTo>
                    <a:lnTo>
                      <a:pt x="11908" y="17766"/>
                    </a:lnTo>
                    <a:lnTo>
                      <a:pt x="11963" y="17685"/>
                    </a:lnTo>
                    <a:lnTo>
                      <a:pt x="11990" y="17603"/>
                    </a:lnTo>
                    <a:lnTo>
                      <a:pt x="11990" y="17549"/>
                    </a:lnTo>
                    <a:lnTo>
                      <a:pt x="11963" y="17468"/>
                    </a:lnTo>
                    <a:lnTo>
                      <a:pt x="11908" y="17441"/>
                    </a:lnTo>
                    <a:lnTo>
                      <a:pt x="11881" y="17386"/>
                    </a:lnTo>
                    <a:lnTo>
                      <a:pt x="11854" y="17359"/>
                    </a:lnTo>
                    <a:lnTo>
                      <a:pt x="11854" y="17278"/>
                    </a:lnTo>
                    <a:lnTo>
                      <a:pt x="11908" y="17305"/>
                    </a:lnTo>
                    <a:lnTo>
                      <a:pt x="11908" y="17278"/>
                    </a:lnTo>
                    <a:lnTo>
                      <a:pt x="11935" y="17251"/>
                    </a:lnTo>
                    <a:lnTo>
                      <a:pt x="11935" y="17224"/>
                    </a:lnTo>
                    <a:lnTo>
                      <a:pt x="11990" y="17251"/>
                    </a:lnTo>
                    <a:lnTo>
                      <a:pt x="12044" y="17251"/>
                    </a:lnTo>
                    <a:lnTo>
                      <a:pt x="12098" y="17278"/>
                    </a:lnTo>
                    <a:lnTo>
                      <a:pt x="12125" y="17332"/>
                    </a:lnTo>
                    <a:lnTo>
                      <a:pt x="12098" y="17386"/>
                    </a:lnTo>
                    <a:lnTo>
                      <a:pt x="12180" y="17386"/>
                    </a:lnTo>
                    <a:lnTo>
                      <a:pt x="12234" y="17413"/>
                    </a:lnTo>
                    <a:lnTo>
                      <a:pt x="12261" y="17441"/>
                    </a:lnTo>
                    <a:lnTo>
                      <a:pt x="12234" y="17495"/>
                    </a:lnTo>
                    <a:lnTo>
                      <a:pt x="12288" y="17495"/>
                    </a:lnTo>
                    <a:lnTo>
                      <a:pt x="12288" y="17413"/>
                    </a:lnTo>
                    <a:lnTo>
                      <a:pt x="12288" y="17332"/>
                    </a:lnTo>
                    <a:lnTo>
                      <a:pt x="12261" y="17278"/>
                    </a:lnTo>
                    <a:lnTo>
                      <a:pt x="12207" y="17251"/>
                    </a:lnTo>
                    <a:lnTo>
                      <a:pt x="12071" y="17169"/>
                    </a:lnTo>
                    <a:lnTo>
                      <a:pt x="12017" y="17169"/>
                    </a:lnTo>
                    <a:lnTo>
                      <a:pt x="11990" y="17061"/>
                    </a:lnTo>
                    <a:lnTo>
                      <a:pt x="12098" y="16871"/>
                    </a:lnTo>
                    <a:lnTo>
                      <a:pt x="12152" y="16817"/>
                    </a:lnTo>
                    <a:lnTo>
                      <a:pt x="12207" y="16735"/>
                    </a:lnTo>
                    <a:lnTo>
                      <a:pt x="12288" y="16817"/>
                    </a:lnTo>
                    <a:lnTo>
                      <a:pt x="12315" y="16817"/>
                    </a:lnTo>
                    <a:lnTo>
                      <a:pt x="12315" y="16790"/>
                    </a:lnTo>
                    <a:lnTo>
                      <a:pt x="12369" y="16790"/>
                    </a:lnTo>
                    <a:lnTo>
                      <a:pt x="12397" y="16817"/>
                    </a:lnTo>
                    <a:lnTo>
                      <a:pt x="12424" y="16844"/>
                    </a:lnTo>
                    <a:lnTo>
                      <a:pt x="12478" y="16844"/>
                    </a:lnTo>
                    <a:lnTo>
                      <a:pt x="12478" y="16817"/>
                    </a:lnTo>
                    <a:lnTo>
                      <a:pt x="12478" y="16763"/>
                    </a:lnTo>
                    <a:lnTo>
                      <a:pt x="12478" y="16735"/>
                    </a:lnTo>
                    <a:lnTo>
                      <a:pt x="12478" y="16681"/>
                    </a:lnTo>
                    <a:lnTo>
                      <a:pt x="12478" y="16654"/>
                    </a:lnTo>
                    <a:lnTo>
                      <a:pt x="12505" y="16627"/>
                    </a:lnTo>
                    <a:lnTo>
                      <a:pt x="12559" y="16627"/>
                    </a:lnTo>
                    <a:lnTo>
                      <a:pt x="12586" y="16600"/>
                    </a:lnTo>
                    <a:lnTo>
                      <a:pt x="12586" y="16546"/>
                    </a:lnTo>
                    <a:lnTo>
                      <a:pt x="12614" y="16518"/>
                    </a:lnTo>
                    <a:lnTo>
                      <a:pt x="12586" y="16518"/>
                    </a:lnTo>
                    <a:lnTo>
                      <a:pt x="12559" y="16546"/>
                    </a:lnTo>
                    <a:lnTo>
                      <a:pt x="12505" y="16518"/>
                    </a:lnTo>
                    <a:lnTo>
                      <a:pt x="12478" y="16491"/>
                    </a:lnTo>
                    <a:lnTo>
                      <a:pt x="12478" y="16437"/>
                    </a:lnTo>
                    <a:lnTo>
                      <a:pt x="12451" y="16410"/>
                    </a:lnTo>
                    <a:lnTo>
                      <a:pt x="12424" y="16410"/>
                    </a:lnTo>
                    <a:lnTo>
                      <a:pt x="12369" y="16437"/>
                    </a:lnTo>
                    <a:lnTo>
                      <a:pt x="12342" y="16464"/>
                    </a:lnTo>
                    <a:lnTo>
                      <a:pt x="12315" y="16464"/>
                    </a:lnTo>
                    <a:lnTo>
                      <a:pt x="12071" y="16220"/>
                    </a:lnTo>
                    <a:lnTo>
                      <a:pt x="11963" y="16166"/>
                    </a:lnTo>
                    <a:lnTo>
                      <a:pt x="11935" y="16139"/>
                    </a:lnTo>
                    <a:lnTo>
                      <a:pt x="11908" y="16030"/>
                    </a:lnTo>
                    <a:lnTo>
                      <a:pt x="11990" y="15895"/>
                    </a:lnTo>
                    <a:lnTo>
                      <a:pt x="12071" y="15759"/>
                    </a:lnTo>
                    <a:lnTo>
                      <a:pt x="11963" y="15650"/>
                    </a:lnTo>
                    <a:lnTo>
                      <a:pt x="11908" y="15596"/>
                    </a:lnTo>
                    <a:lnTo>
                      <a:pt x="11691" y="15596"/>
                    </a:lnTo>
                    <a:lnTo>
                      <a:pt x="11664" y="15569"/>
                    </a:lnTo>
                    <a:lnTo>
                      <a:pt x="11637" y="15488"/>
                    </a:lnTo>
                    <a:lnTo>
                      <a:pt x="11610" y="15406"/>
                    </a:lnTo>
                    <a:lnTo>
                      <a:pt x="11610" y="15352"/>
                    </a:lnTo>
                    <a:lnTo>
                      <a:pt x="11583" y="15352"/>
                    </a:lnTo>
                    <a:lnTo>
                      <a:pt x="11529" y="15325"/>
                    </a:lnTo>
                    <a:lnTo>
                      <a:pt x="11501" y="15271"/>
                    </a:lnTo>
                    <a:lnTo>
                      <a:pt x="11474" y="15244"/>
                    </a:lnTo>
                    <a:lnTo>
                      <a:pt x="11339" y="15244"/>
                    </a:lnTo>
                    <a:lnTo>
                      <a:pt x="11284" y="15216"/>
                    </a:lnTo>
                    <a:lnTo>
                      <a:pt x="11203" y="15162"/>
                    </a:lnTo>
                    <a:lnTo>
                      <a:pt x="11040" y="14972"/>
                    </a:lnTo>
                    <a:lnTo>
                      <a:pt x="11040" y="14945"/>
                    </a:lnTo>
                    <a:lnTo>
                      <a:pt x="11067" y="14782"/>
                    </a:lnTo>
                    <a:lnTo>
                      <a:pt x="11067" y="14701"/>
                    </a:lnTo>
                    <a:lnTo>
                      <a:pt x="11040" y="14647"/>
                    </a:lnTo>
                    <a:lnTo>
                      <a:pt x="10932" y="14511"/>
                    </a:lnTo>
                    <a:lnTo>
                      <a:pt x="10878" y="14376"/>
                    </a:lnTo>
                    <a:lnTo>
                      <a:pt x="10769" y="14213"/>
                    </a:lnTo>
                    <a:lnTo>
                      <a:pt x="10606" y="14023"/>
                    </a:lnTo>
                    <a:lnTo>
                      <a:pt x="10579" y="13996"/>
                    </a:lnTo>
                    <a:lnTo>
                      <a:pt x="10552" y="13915"/>
                    </a:lnTo>
                    <a:lnTo>
                      <a:pt x="10525" y="13860"/>
                    </a:lnTo>
                    <a:lnTo>
                      <a:pt x="10471" y="13725"/>
                    </a:lnTo>
                    <a:lnTo>
                      <a:pt x="10389" y="13616"/>
                    </a:lnTo>
                    <a:lnTo>
                      <a:pt x="10199" y="13453"/>
                    </a:lnTo>
                    <a:lnTo>
                      <a:pt x="10118" y="13345"/>
                    </a:lnTo>
                    <a:lnTo>
                      <a:pt x="9982" y="13236"/>
                    </a:lnTo>
                    <a:lnTo>
                      <a:pt x="9711" y="13236"/>
                    </a:lnTo>
                    <a:lnTo>
                      <a:pt x="9549" y="13182"/>
                    </a:lnTo>
                    <a:lnTo>
                      <a:pt x="9494" y="13101"/>
                    </a:lnTo>
                    <a:lnTo>
                      <a:pt x="9413" y="12830"/>
                    </a:lnTo>
                    <a:lnTo>
                      <a:pt x="9332" y="12748"/>
                    </a:lnTo>
                    <a:lnTo>
                      <a:pt x="9277" y="12748"/>
                    </a:lnTo>
                    <a:lnTo>
                      <a:pt x="9223" y="12694"/>
                    </a:lnTo>
                    <a:lnTo>
                      <a:pt x="9196" y="12640"/>
                    </a:lnTo>
                    <a:lnTo>
                      <a:pt x="9087" y="12558"/>
                    </a:lnTo>
                    <a:lnTo>
                      <a:pt x="9006" y="12396"/>
                    </a:lnTo>
                    <a:lnTo>
                      <a:pt x="8979" y="12341"/>
                    </a:lnTo>
                    <a:lnTo>
                      <a:pt x="8925" y="12368"/>
                    </a:lnTo>
                    <a:lnTo>
                      <a:pt x="8898" y="12396"/>
                    </a:lnTo>
                    <a:lnTo>
                      <a:pt x="8898" y="12450"/>
                    </a:lnTo>
                    <a:lnTo>
                      <a:pt x="8870" y="12504"/>
                    </a:lnTo>
                    <a:lnTo>
                      <a:pt x="8843" y="12531"/>
                    </a:lnTo>
                    <a:lnTo>
                      <a:pt x="8816" y="12558"/>
                    </a:lnTo>
                    <a:lnTo>
                      <a:pt x="8789" y="12585"/>
                    </a:lnTo>
                    <a:lnTo>
                      <a:pt x="8762" y="12613"/>
                    </a:lnTo>
                    <a:lnTo>
                      <a:pt x="8762" y="12450"/>
                    </a:lnTo>
                    <a:lnTo>
                      <a:pt x="8762" y="12423"/>
                    </a:lnTo>
                    <a:lnTo>
                      <a:pt x="8708" y="12396"/>
                    </a:lnTo>
                    <a:lnTo>
                      <a:pt x="8708" y="12368"/>
                    </a:lnTo>
                    <a:lnTo>
                      <a:pt x="8735" y="12287"/>
                    </a:lnTo>
                    <a:lnTo>
                      <a:pt x="8762" y="12206"/>
                    </a:lnTo>
                    <a:lnTo>
                      <a:pt x="8789" y="12151"/>
                    </a:lnTo>
                    <a:lnTo>
                      <a:pt x="8762" y="12097"/>
                    </a:lnTo>
                    <a:lnTo>
                      <a:pt x="8626" y="12124"/>
                    </a:lnTo>
                    <a:lnTo>
                      <a:pt x="8599" y="12016"/>
                    </a:lnTo>
                    <a:lnTo>
                      <a:pt x="8653" y="11907"/>
                    </a:lnTo>
                    <a:lnTo>
                      <a:pt x="8789" y="11880"/>
                    </a:lnTo>
                    <a:lnTo>
                      <a:pt x="8816" y="11907"/>
                    </a:lnTo>
                    <a:lnTo>
                      <a:pt x="8843" y="11962"/>
                    </a:lnTo>
                    <a:lnTo>
                      <a:pt x="8870" y="11989"/>
                    </a:lnTo>
                    <a:lnTo>
                      <a:pt x="9006" y="11989"/>
                    </a:lnTo>
                    <a:lnTo>
                      <a:pt x="9087" y="12016"/>
                    </a:lnTo>
                    <a:lnTo>
                      <a:pt x="9115" y="12043"/>
                    </a:lnTo>
                    <a:lnTo>
                      <a:pt x="9115" y="12097"/>
                    </a:lnTo>
                    <a:lnTo>
                      <a:pt x="9142" y="12179"/>
                    </a:lnTo>
                    <a:lnTo>
                      <a:pt x="9277" y="12206"/>
                    </a:lnTo>
                    <a:lnTo>
                      <a:pt x="9304" y="12233"/>
                    </a:lnTo>
                    <a:lnTo>
                      <a:pt x="9332" y="12233"/>
                    </a:lnTo>
                    <a:lnTo>
                      <a:pt x="9413" y="12341"/>
                    </a:lnTo>
                    <a:lnTo>
                      <a:pt x="9413" y="12368"/>
                    </a:lnTo>
                    <a:lnTo>
                      <a:pt x="9440" y="12368"/>
                    </a:lnTo>
                    <a:lnTo>
                      <a:pt x="9467" y="12396"/>
                    </a:lnTo>
                    <a:lnTo>
                      <a:pt x="9738" y="12396"/>
                    </a:lnTo>
                    <a:lnTo>
                      <a:pt x="9847" y="12368"/>
                    </a:lnTo>
                    <a:lnTo>
                      <a:pt x="9955" y="12341"/>
                    </a:lnTo>
                    <a:lnTo>
                      <a:pt x="10037" y="12260"/>
                    </a:lnTo>
                    <a:lnTo>
                      <a:pt x="10118" y="12179"/>
                    </a:lnTo>
                    <a:lnTo>
                      <a:pt x="10172" y="12070"/>
                    </a:lnTo>
                    <a:lnTo>
                      <a:pt x="10254" y="11880"/>
                    </a:lnTo>
                    <a:lnTo>
                      <a:pt x="10281" y="11745"/>
                    </a:lnTo>
                    <a:lnTo>
                      <a:pt x="10308" y="11690"/>
                    </a:lnTo>
                    <a:lnTo>
                      <a:pt x="10362" y="11663"/>
                    </a:lnTo>
                    <a:lnTo>
                      <a:pt x="10389" y="11663"/>
                    </a:lnTo>
                    <a:lnTo>
                      <a:pt x="10416" y="11636"/>
                    </a:lnTo>
                    <a:lnTo>
                      <a:pt x="10471" y="11582"/>
                    </a:lnTo>
                    <a:lnTo>
                      <a:pt x="10498" y="11582"/>
                    </a:lnTo>
                    <a:lnTo>
                      <a:pt x="10525" y="11528"/>
                    </a:lnTo>
                    <a:lnTo>
                      <a:pt x="10661" y="11555"/>
                    </a:lnTo>
                    <a:lnTo>
                      <a:pt x="10715" y="11528"/>
                    </a:lnTo>
                    <a:lnTo>
                      <a:pt x="10796" y="11500"/>
                    </a:lnTo>
                    <a:lnTo>
                      <a:pt x="10850" y="11500"/>
                    </a:lnTo>
                    <a:lnTo>
                      <a:pt x="10905" y="11473"/>
                    </a:lnTo>
                    <a:lnTo>
                      <a:pt x="11013" y="11392"/>
                    </a:lnTo>
                    <a:lnTo>
                      <a:pt x="11040" y="11392"/>
                    </a:lnTo>
                    <a:lnTo>
                      <a:pt x="11040" y="11365"/>
                    </a:lnTo>
                    <a:lnTo>
                      <a:pt x="11067" y="11338"/>
                    </a:lnTo>
                    <a:lnTo>
                      <a:pt x="11122" y="11338"/>
                    </a:lnTo>
                    <a:lnTo>
                      <a:pt x="11176" y="11365"/>
                    </a:lnTo>
                    <a:lnTo>
                      <a:pt x="11203" y="11365"/>
                    </a:lnTo>
                    <a:lnTo>
                      <a:pt x="11284" y="11338"/>
                    </a:lnTo>
                    <a:lnTo>
                      <a:pt x="11420" y="11284"/>
                    </a:lnTo>
                    <a:lnTo>
                      <a:pt x="11474" y="11256"/>
                    </a:lnTo>
                    <a:lnTo>
                      <a:pt x="11529" y="11284"/>
                    </a:lnTo>
                    <a:lnTo>
                      <a:pt x="11583" y="11311"/>
                    </a:lnTo>
                    <a:lnTo>
                      <a:pt x="11610" y="11338"/>
                    </a:lnTo>
                    <a:lnTo>
                      <a:pt x="11664" y="11311"/>
                    </a:lnTo>
                    <a:lnTo>
                      <a:pt x="11800" y="11202"/>
                    </a:lnTo>
                    <a:lnTo>
                      <a:pt x="12044" y="11039"/>
                    </a:lnTo>
                    <a:lnTo>
                      <a:pt x="12261" y="10931"/>
                    </a:lnTo>
                    <a:lnTo>
                      <a:pt x="12288" y="10877"/>
                    </a:lnTo>
                    <a:lnTo>
                      <a:pt x="12369" y="10768"/>
                    </a:lnTo>
                    <a:lnTo>
                      <a:pt x="12614" y="10551"/>
                    </a:lnTo>
                    <a:lnTo>
                      <a:pt x="12641" y="10524"/>
                    </a:lnTo>
                    <a:lnTo>
                      <a:pt x="12668" y="10443"/>
                    </a:lnTo>
                    <a:lnTo>
                      <a:pt x="12695" y="10416"/>
                    </a:lnTo>
                    <a:lnTo>
                      <a:pt x="12695" y="10388"/>
                    </a:lnTo>
                    <a:lnTo>
                      <a:pt x="12722" y="10361"/>
                    </a:lnTo>
                    <a:lnTo>
                      <a:pt x="12803" y="10334"/>
                    </a:lnTo>
                    <a:lnTo>
                      <a:pt x="12939" y="10117"/>
                    </a:lnTo>
                    <a:lnTo>
                      <a:pt x="12993" y="10063"/>
                    </a:lnTo>
                    <a:lnTo>
                      <a:pt x="13129" y="10009"/>
                    </a:lnTo>
                    <a:lnTo>
                      <a:pt x="13156" y="9954"/>
                    </a:lnTo>
                    <a:lnTo>
                      <a:pt x="13210" y="9792"/>
                    </a:lnTo>
                    <a:lnTo>
                      <a:pt x="13237" y="9737"/>
                    </a:lnTo>
                    <a:lnTo>
                      <a:pt x="13346" y="9683"/>
                    </a:lnTo>
                    <a:lnTo>
                      <a:pt x="13373" y="9656"/>
                    </a:lnTo>
                    <a:lnTo>
                      <a:pt x="13427" y="9656"/>
                    </a:lnTo>
                    <a:lnTo>
                      <a:pt x="13454" y="9629"/>
                    </a:lnTo>
                    <a:lnTo>
                      <a:pt x="13454" y="9602"/>
                    </a:lnTo>
                    <a:lnTo>
                      <a:pt x="13454" y="9548"/>
                    </a:lnTo>
                    <a:lnTo>
                      <a:pt x="13454" y="9520"/>
                    </a:lnTo>
                    <a:lnTo>
                      <a:pt x="13481" y="9493"/>
                    </a:lnTo>
                    <a:lnTo>
                      <a:pt x="13509" y="9466"/>
                    </a:lnTo>
                    <a:lnTo>
                      <a:pt x="13590" y="9385"/>
                    </a:lnTo>
                    <a:lnTo>
                      <a:pt x="13617" y="9331"/>
                    </a:lnTo>
                    <a:lnTo>
                      <a:pt x="13753" y="9005"/>
                    </a:lnTo>
                    <a:lnTo>
                      <a:pt x="13834" y="8924"/>
                    </a:lnTo>
                    <a:lnTo>
                      <a:pt x="13970" y="8951"/>
                    </a:lnTo>
                    <a:lnTo>
                      <a:pt x="14105" y="8924"/>
                    </a:lnTo>
                    <a:lnTo>
                      <a:pt x="14431" y="8897"/>
                    </a:lnTo>
                    <a:lnTo>
                      <a:pt x="14539" y="8869"/>
                    </a:lnTo>
                    <a:lnTo>
                      <a:pt x="14594" y="8869"/>
                    </a:lnTo>
                    <a:lnTo>
                      <a:pt x="14729" y="8707"/>
                    </a:lnTo>
                    <a:lnTo>
                      <a:pt x="14783" y="8734"/>
                    </a:lnTo>
                    <a:lnTo>
                      <a:pt x="14865" y="8788"/>
                    </a:lnTo>
                    <a:lnTo>
                      <a:pt x="14892" y="8842"/>
                    </a:lnTo>
                    <a:lnTo>
                      <a:pt x="14919" y="8897"/>
                    </a:lnTo>
                    <a:lnTo>
                      <a:pt x="14919" y="8924"/>
                    </a:lnTo>
                    <a:lnTo>
                      <a:pt x="14892" y="9005"/>
                    </a:lnTo>
                    <a:lnTo>
                      <a:pt x="14892" y="9059"/>
                    </a:lnTo>
                    <a:lnTo>
                      <a:pt x="15055" y="9168"/>
                    </a:lnTo>
                    <a:lnTo>
                      <a:pt x="15082" y="9195"/>
                    </a:lnTo>
                    <a:lnTo>
                      <a:pt x="15109" y="9195"/>
                    </a:lnTo>
                    <a:lnTo>
                      <a:pt x="15190" y="9358"/>
                    </a:lnTo>
                    <a:lnTo>
                      <a:pt x="15299" y="9412"/>
                    </a:lnTo>
                    <a:lnTo>
                      <a:pt x="15462" y="9439"/>
                    </a:lnTo>
                    <a:lnTo>
                      <a:pt x="15597" y="9385"/>
                    </a:lnTo>
                    <a:lnTo>
                      <a:pt x="15706" y="9276"/>
                    </a:lnTo>
                    <a:lnTo>
                      <a:pt x="15706" y="9222"/>
                    </a:lnTo>
                    <a:lnTo>
                      <a:pt x="15760" y="8897"/>
                    </a:lnTo>
                    <a:lnTo>
                      <a:pt x="15787" y="8869"/>
                    </a:lnTo>
                    <a:lnTo>
                      <a:pt x="15868" y="8761"/>
                    </a:lnTo>
                    <a:lnTo>
                      <a:pt x="15895" y="8707"/>
                    </a:lnTo>
                    <a:lnTo>
                      <a:pt x="15895" y="8571"/>
                    </a:lnTo>
                    <a:lnTo>
                      <a:pt x="15923" y="8436"/>
                    </a:lnTo>
                    <a:lnTo>
                      <a:pt x="15868" y="8354"/>
                    </a:lnTo>
                    <a:lnTo>
                      <a:pt x="15895" y="8273"/>
                    </a:lnTo>
                    <a:lnTo>
                      <a:pt x="15868" y="8300"/>
                    </a:lnTo>
                    <a:lnTo>
                      <a:pt x="15841" y="8273"/>
                    </a:lnTo>
                    <a:lnTo>
                      <a:pt x="15814" y="8273"/>
                    </a:lnTo>
                    <a:lnTo>
                      <a:pt x="15814" y="8219"/>
                    </a:lnTo>
                    <a:lnTo>
                      <a:pt x="15760" y="8191"/>
                    </a:lnTo>
                    <a:lnTo>
                      <a:pt x="15760" y="8164"/>
                    </a:lnTo>
                    <a:lnTo>
                      <a:pt x="15760" y="8137"/>
                    </a:lnTo>
                    <a:lnTo>
                      <a:pt x="15814" y="8110"/>
                    </a:lnTo>
                    <a:lnTo>
                      <a:pt x="15760" y="8056"/>
                    </a:lnTo>
                    <a:lnTo>
                      <a:pt x="15543" y="7974"/>
                    </a:lnTo>
                    <a:lnTo>
                      <a:pt x="15326" y="7866"/>
                    </a:lnTo>
                    <a:lnTo>
                      <a:pt x="15217" y="7812"/>
                    </a:lnTo>
                    <a:lnTo>
                      <a:pt x="14648" y="7757"/>
                    </a:lnTo>
                    <a:lnTo>
                      <a:pt x="14594" y="7785"/>
                    </a:lnTo>
                    <a:lnTo>
                      <a:pt x="14566" y="7812"/>
                    </a:lnTo>
                    <a:lnTo>
                      <a:pt x="14512" y="7893"/>
                    </a:lnTo>
                    <a:lnTo>
                      <a:pt x="14485" y="7920"/>
                    </a:lnTo>
                    <a:lnTo>
                      <a:pt x="14431" y="7920"/>
                    </a:lnTo>
                    <a:lnTo>
                      <a:pt x="14377" y="7947"/>
                    </a:lnTo>
                    <a:lnTo>
                      <a:pt x="14322" y="7947"/>
                    </a:lnTo>
                    <a:lnTo>
                      <a:pt x="14268" y="7920"/>
                    </a:lnTo>
                    <a:lnTo>
                      <a:pt x="14187" y="7920"/>
                    </a:lnTo>
                    <a:lnTo>
                      <a:pt x="13888" y="7947"/>
                    </a:lnTo>
                    <a:lnTo>
                      <a:pt x="13888" y="7974"/>
                    </a:lnTo>
                    <a:lnTo>
                      <a:pt x="13834" y="7974"/>
                    </a:lnTo>
                    <a:lnTo>
                      <a:pt x="13780" y="7947"/>
                    </a:lnTo>
                    <a:lnTo>
                      <a:pt x="13780" y="7974"/>
                    </a:lnTo>
                    <a:lnTo>
                      <a:pt x="13753" y="8002"/>
                    </a:lnTo>
                    <a:lnTo>
                      <a:pt x="13726" y="8002"/>
                    </a:lnTo>
                    <a:lnTo>
                      <a:pt x="13644" y="8083"/>
                    </a:lnTo>
                    <a:lnTo>
                      <a:pt x="13590" y="8083"/>
                    </a:lnTo>
                    <a:lnTo>
                      <a:pt x="13563" y="8056"/>
                    </a:lnTo>
                    <a:lnTo>
                      <a:pt x="13481" y="8083"/>
                    </a:lnTo>
                    <a:lnTo>
                      <a:pt x="13481" y="8110"/>
                    </a:lnTo>
                    <a:lnTo>
                      <a:pt x="13509" y="8137"/>
                    </a:lnTo>
                    <a:lnTo>
                      <a:pt x="13563" y="8164"/>
                    </a:lnTo>
                    <a:lnTo>
                      <a:pt x="13590" y="8191"/>
                    </a:lnTo>
                    <a:lnTo>
                      <a:pt x="13644" y="8219"/>
                    </a:lnTo>
                    <a:lnTo>
                      <a:pt x="13943" y="8219"/>
                    </a:lnTo>
                    <a:lnTo>
                      <a:pt x="13997" y="8246"/>
                    </a:lnTo>
                    <a:lnTo>
                      <a:pt x="14024" y="8300"/>
                    </a:lnTo>
                    <a:lnTo>
                      <a:pt x="14051" y="8300"/>
                    </a:lnTo>
                    <a:lnTo>
                      <a:pt x="14268" y="8354"/>
                    </a:lnTo>
                    <a:lnTo>
                      <a:pt x="14268" y="8381"/>
                    </a:lnTo>
                    <a:lnTo>
                      <a:pt x="14214" y="8436"/>
                    </a:lnTo>
                    <a:lnTo>
                      <a:pt x="14160" y="8463"/>
                    </a:lnTo>
                    <a:lnTo>
                      <a:pt x="14105" y="8463"/>
                    </a:lnTo>
                    <a:lnTo>
                      <a:pt x="13671" y="8490"/>
                    </a:lnTo>
                    <a:lnTo>
                      <a:pt x="13509" y="8571"/>
                    </a:lnTo>
                    <a:lnTo>
                      <a:pt x="13427" y="8571"/>
                    </a:lnTo>
                    <a:lnTo>
                      <a:pt x="13373" y="8544"/>
                    </a:lnTo>
                    <a:lnTo>
                      <a:pt x="13319" y="8517"/>
                    </a:lnTo>
                    <a:lnTo>
                      <a:pt x="13237" y="8490"/>
                    </a:lnTo>
                    <a:lnTo>
                      <a:pt x="13156" y="8436"/>
                    </a:lnTo>
                    <a:lnTo>
                      <a:pt x="13047" y="8436"/>
                    </a:lnTo>
                    <a:lnTo>
                      <a:pt x="13047" y="8463"/>
                    </a:lnTo>
                    <a:lnTo>
                      <a:pt x="13020" y="8463"/>
                    </a:lnTo>
                    <a:lnTo>
                      <a:pt x="12885" y="8490"/>
                    </a:lnTo>
                    <a:lnTo>
                      <a:pt x="12641" y="8408"/>
                    </a:lnTo>
                    <a:lnTo>
                      <a:pt x="12532" y="8436"/>
                    </a:lnTo>
                    <a:lnTo>
                      <a:pt x="12397" y="8436"/>
                    </a:lnTo>
                    <a:lnTo>
                      <a:pt x="11691" y="8463"/>
                    </a:lnTo>
                    <a:lnTo>
                      <a:pt x="11664" y="8490"/>
                    </a:lnTo>
                    <a:lnTo>
                      <a:pt x="11529" y="8598"/>
                    </a:lnTo>
                    <a:lnTo>
                      <a:pt x="11529" y="8652"/>
                    </a:lnTo>
                    <a:lnTo>
                      <a:pt x="11529" y="8761"/>
                    </a:lnTo>
                    <a:lnTo>
                      <a:pt x="11474" y="8869"/>
                    </a:lnTo>
                    <a:lnTo>
                      <a:pt x="11447" y="8951"/>
                    </a:lnTo>
                    <a:lnTo>
                      <a:pt x="11366" y="9005"/>
                    </a:lnTo>
                    <a:lnTo>
                      <a:pt x="11230" y="9005"/>
                    </a:lnTo>
                    <a:lnTo>
                      <a:pt x="11149" y="8978"/>
                    </a:lnTo>
                    <a:lnTo>
                      <a:pt x="11067" y="8978"/>
                    </a:lnTo>
                    <a:lnTo>
                      <a:pt x="10986" y="9005"/>
                    </a:lnTo>
                    <a:lnTo>
                      <a:pt x="10878" y="9059"/>
                    </a:lnTo>
                    <a:lnTo>
                      <a:pt x="10742" y="9114"/>
                    </a:lnTo>
                    <a:lnTo>
                      <a:pt x="10606" y="9086"/>
                    </a:lnTo>
                    <a:lnTo>
                      <a:pt x="10471" y="9059"/>
                    </a:lnTo>
                    <a:lnTo>
                      <a:pt x="10037" y="9059"/>
                    </a:lnTo>
                    <a:lnTo>
                      <a:pt x="10010" y="9032"/>
                    </a:lnTo>
                    <a:lnTo>
                      <a:pt x="9982" y="9005"/>
                    </a:lnTo>
                    <a:lnTo>
                      <a:pt x="9955" y="8951"/>
                    </a:lnTo>
                    <a:lnTo>
                      <a:pt x="9847" y="8897"/>
                    </a:lnTo>
                    <a:lnTo>
                      <a:pt x="9847" y="8842"/>
                    </a:lnTo>
                    <a:lnTo>
                      <a:pt x="9847" y="8625"/>
                    </a:lnTo>
                    <a:lnTo>
                      <a:pt x="9820" y="8625"/>
                    </a:lnTo>
                    <a:lnTo>
                      <a:pt x="9793" y="8598"/>
                    </a:lnTo>
                    <a:lnTo>
                      <a:pt x="9711" y="8598"/>
                    </a:lnTo>
                    <a:lnTo>
                      <a:pt x="9630" y="8625"/>
                    </a:lnTo>
                    <a:lnTo>
                      <a:pt x="9603" y="8625"/>
                    </a:lnTo>
                    <a:lnTo>
                      <a:pt x="9576" y="8652"/>
                    </a:lnTo>
                    <a:lnTo>
                      <a:pt x="9603" y="8707"/>
                    </a:lnTo>
                    <a:lnTo>
                      <a:pt x="9576" y="8734"/>
                    </a:lnTo>
                    <a:lnTo>
                      <a:pt x="9413" y="8734"/>
                    </a:lnTo>
                    <a:lnTo>
                      <a:pt x="9359" y="8761"/>
                    </a:lnTo>
                    <a:lnTo>
                      <a:pt x="9304" y="8788"/>
                    </a:lnTo>
                    <a:lnTo>
                      <a:pt x="9142" y="8951"/>
                    </a:lnTo>
                    <a:lnTo>
                      <a:pt x="9060" y="9032"/>
                    </a:lnTo>
                    <a:lnTo>
                      <a:pt x="8870" y="9331"/>
                    </a:lnTo>
                    <a:lnTo>
                      <a:pt x="8681" y="9493"/>
                    </a:lnTo>
                    <a:lnTo>
                      <a:pt x="8599" y="9602"/>
                    </a:lnTo>
                    <a:lnTo>
                      <a:pt x="8545" y="9710"/>
                    </a:lnTo>
                    <a:lnTo>
                      <a:pt x="8518" y="9765"/>
                    </a:lnTo>
                    <a:lnTo>
                      <a:pt x="8464" y="9792"/>
                    </a:lnTo>
                    <a:lnTo>
                      <a:pt x="8409" y="9819"/>
                    </a:lnTo>
                    <a:lnTo>
                      <a:pt x="8355" y="9846"/>
                    </a:lnTo>
                    <a:lnTo>
                      <a:pt x="8301" y="9900"/>
                    </a:lnTo>
                    <a:lnTo>
                      <a:pt x="8274" y="9954"/>
                    </a:lnTo>
                    <a:lnTo>
                      <a:pt x="8247" y="10009"/>
                    </a:lnTo>
                    <a:lnTo>
                      <a:pt x="8219" y="10171"/>
                    </a:lnTo>
                    <a:lnTo>
                      <a:pt x="8192" y="10307"/>
                    </a:lnTo>
                    <a:lnTo>
                      <a:pt x="8165" y="10361"/>
                    </a:lnTo>
                    <a:lnTo>
                      <a:pt x="8057" y="10551"/>
                    </a:lnTo>
                    <a:lnTo>
                      <a:pt x="7948" y="10633"/>
                    </a:lnTo>
                    <a:lnTo>
                      <a:pt x="7840" y="10687"/>
                    </a:lnTo>
                    <a:lnTo>
                      <a:pt x="7704" y="10660"/>
                    </a:lnTo>
                    <a:lnTo>
                      <a:pt x="7677" y="10633"/>
                    </a:lnTo>
                    <a:lnTo>
                      <a:pt x="7596" y="10578"/>
                    </a:lnTo>
                    <a:lnTo>
                      <a:pt x="7568" y="10551"/>
                    </a:lnTo>
                    <a:lnTo>
                      <a:pt x="7514" y="10551"/>
                    </a:lnTo>
                    <a:lnTo>
                      <a:pt x="7460" y="10578"/>
                    </a:lnTo>
                    <a:lnTo>
                      <a:pt x="7216" y="10605"/>
                    </a:lnTo>
                    <a:lnTo>
                      <a:pt x="7162" y="10605"/>
                    </a:lnTo>
                    <a:lnTo>
                      <a:pt x="7080" y="10578"/>
                    </a:lnTo>
                    <a:lnTo>
                      <a:pt x="7026" y="10551"/>
                    </a:lnTo>
                    <a:lnTo>
                      <a:pt x="7026" y="10524"/>
                    </a:lnTo>
                    <a:lnTo>
                      <a:pt x="7026" y="10416"/>
                    </a:lnTo>
                    <a:lnTo>
                      <a:pt x="6945" y="10416"/>
                    </a:lnTo>
                    <a:lnTo>
                      <a:pt x="6701" y="10470"/>
                    </a:lnTo>
                    <a:lnTo>
                      <a:pt x="6701" y="10497"/>
                    </a:lnTo>
                    <a:lnTo>
                      <a:pt x="6511" y="10605"/>
                    </a:lnTo>
                    <a:lnTo>
                      <a:pt x="6456" y="10551"/>
                    </a:lnTo>
                    <a:lnTo>
                      <a:pt x="6402" y="10497"/>
                    </a:lnTo>
                    <a:lnTo>
                      <a:pt x="6375" y="10416"/>
                    </a:lnTo>
                    <a:lnTo>
                      <a:pt x="6348" y="10280"/>
                    </a:lnTo>
                    <a:lnTo>
                      <a:pt x="6321" y="10199"/>
                    </a:lnTo>
                    <a:lnTo>
                      <a:pt x="6158" y="10036"/>
                    </a:lnTo>
                    <a:lnTo>
                      <a:pt x="6131" y="9982"/>
                    </a:lnTo>
                    <a:lnTo>
                      <a:pt x="6131" y="9954"/>
                    </a:lnTo>
                    <a:lnTo>
                      <a:pt x="6158" y="9873"/>
                    </a:lnTo>
                    <a:lnTo>
                      <a:pt x="6158" y="9819"/>
                    </a:lnTo>
                    <a:lnTo>
                      <a:pt x="6158" y="9792"/>
                    </a:lnTo>
                    <a:lnTo>
                      <a:pt x="6158" y="9765"/>
                    </a:lnTo>
                    <a:lnTo>
                      <a:pt x="6185" y="9737"/>
                    </a:lnTo>
                    <a:lnTo>
                      <a:pt x="6212" y="9710"/>
                    </a:lnTo>
                    <a:lnTo>
                      <a:pt x="6212" y="9656"/>
                    </a:lnTo>
                    <a:lnTo>
                      <a:pt x="6185" y="9629"/>
                    </a:lnTo>
                    <a:lnTo>
                      <a:pt x="5968" y="9303"/>
                    </a:lnTo>
                    <a:lnTo>
                      <a:pt x="5941" y="9222"/>
                    </a:lnTo>
                    <a:lnTo>
                      <a:pt x="5914" y="9168"/>
                    </a:lnTo>
                    <a:lnTo>
                      <a:pt x="5778" y="9168"/>
                    </a:lnTo>
                    <a:lnTo>
                      <a:pt x="5751" y="9141"/>
                    </a:lnTo>
                    <a:lnTo>
                      <a:pt x="5724" y="9141"/>
                    </a:lnTo>
                    <a:lnTo>
                      <a:pt x="5697" y="9059"/>
                    </a:lnTo>
                    <a:lnTo>
                      <a:pt x="5643" y="9005"/>
                    </a:lnTo>
                    <a:lnTo>
                      <a:pt x="5616" y="8951"/>
                    </a:lnTo>
                    <a:lnTo>
                      <a:pt x="5534" y="8924"/>
                    </a:lnTo>
                    <a:lnTo>
                      <a:pt x="5453" y="8951"/>
                    </a:lnTo>
                    <a:lnTo>
                      <a:pt x="5399" y="9032"/>
                    </a:lnTo>
                    <a:lnTo>
                      <a:pt x="5317" y="9059"/>
                    </a:lnTo>
                    <a:lnTo>
                      <a:pt x="5236" y="9032"/>
                    </a:lnTo>
                    <a:lnTo>
                      <a:pt x="5073" y="8924"/>
                    </a:lnTo>
                    <a:lnTo>
                      <a:pt x="5046" y="8897"/>
                    </a:lnTo>
                    <a:lnTo>
                      <a:pt x="4503" y="8110"/>
                    </a:lnTo>
                    <a:lnTo>
                      <a:pt x="4449" y="7974"/>
                    </a:lnTo>
                    <a:lnTo>
                      <a:pt x="4395" y="7622"/>
                    </a:lnTo>
                    <a:lnTo>
                      <a:pt x="4368" y="7568"/>
                    </a:lnTo>
                    <a:lnTo>
                      <a:pt x="4368" y="7513"/>
                    </a:lnTo>
                    <a:lnTo>
                      <a:pt x="4368" y="7486"/>
                    </a:lnTo>
                    <a:lnTo>
                      <a:pt x="4395" y="7405"/>
                    </a:lnTo>
                    <a:lnTo>
                      <a:pt x="4422" y="7378"/>
                    </a:lnTo>
                    <a:lnTo>
                      <a:pt x="4395" y="7296"/>
                    </a:lnTo>
                    <a:lnTo>
                      <a:pt x="4286" y="7188"/>
                    </a:lnTo>
                    <a:lnTo>
                      <a:pt x="4259" y="7106"/>
                    </a:lnTo>
                    <a:lnTo>
                      <a:pt x="4205" y="6672"/>
                    </a:lnTo>
                    <a:lnTo>
                      <a:pt x="4205" y="6591"/>
                    </a:lnTo>
                    <a:lnTo>
                      <a:pt x="4205" y="6537"/>
                    </a:lnTo>
                    <a:lnTo>
                      <a:pt x="4259" y="6483"/>
                    </a:lnTo>
                    <a:lnTo>
                      <a:pt x="4259" y="6401"/>
                    </a:lnTo>
                    <a:lnTo>
                      <a:pt x="4286" y="6238"/>
                    </a:lnTo>
                    <a:lnTo>
                      <a:pt x="4286" y="6157"/>
                    </a:lnTo>
                    <a:lnTo>
                      <a:pt x="4286" y="6130"/>
                    </a:lnTo>
                    <a:lnTo>
                      <a:pt x="4314" y="6103"/>
                    </a:lnTo>
                    <a:lnTo>
                      <a:pt x="4422" y="6021"/>
                    </a:lnTo>
                    <a:lnTo>
                      <a:pt x="4449" y="5940"/>
                    </a:lnTo>
                    <a:lnTo>
                      <a:pt x="4503" y="5886"/>
                    </a:lnTo>
                    <a:lnTo>
                      <a:pt x="4531" y="5723"/>
                    </a:lnTo>
                    <a:lnTo>
                      <a:pt x="4531" y="5560"/>
                    </a:lnTo>
                    <a:lnTo>
                      <a:pt x="4558" y="5506"/>
                    </a:lnTo>
                    <a:lnTo>
                      <a:pt x="4612" y="5425"/>
                    </a:lnTo>
                    <a:lnTo>
                      <a:pt x="4612" y="5398"/>
                    </a:lnTo>
                    <a:lnTo>
                      <a:pt x="4639" y="5289"/>
                    </a:lnTo>
                    <a:lnTo>
                      <a:pt x="4666" y="5235"/>
                    </a:lnTo>
                    <a:lnTo>
                      <a:pt x="4748" y="5126"/>
                    </a:lnTo>
                    <a:lnTo>
                      <a:pt x="4937" y="4909"/>
                    </a:lnTo>
                    <a:lnTo>
                      <a:pt x="5127" y="4611"/>
                    </a:lnTo>
                    <a:lnTo>
                      <a:pt x="5263" y="4475"/>
                    </a:lnTo>
                    <a:lnTo>
                      <a:pt x="5371" y="4394"/>
                    </a:lnTo>
                    <a:lnTo>
                      <a:pt x="5399" y="4367"/>
                    </a:lnTo>
                    <a:lnTo>
                      <a:pt x="5426" y="4313"/>
                    </a:lnTo>
                    <a:lnTo>
                      <a:pt x="5480" y="4286"/>
                    </a:lnTo>
                    <a:lnTo>
                      <a:pt x="5534" y="4258"/>
                    </a:lnTo>
                    <a:lnTo>
                      <a:pt x="5588" y="4258"/>
                    </a:lnTo>
                    <a:lnTo>
                      <a:pt x="5860" y="4123"/>
                    </a:lnTo>
                    <a:lnTo>
                      <a:pt x="5914" y="4096"/>
                    </a:lnTo>
                    <a:lnTo>
                      <a:pt x="6511" y="4096"/>
                    </a:lnTo>
                    <a:lnTo>
                      <a:pt x="6592" y="4123"/>
                    </a:lnTo>
                    <a:lnTo>
                      <a:pt x="6673" y="4231"/>
                    </a:lnTo>
                    <a:lnTo>
                      <a:pt x="6755" y="4258"/>
                    </a:lnTo>
                    <a:lnTo>
                      <a:pt x="6836" y="4258"/>
                    </a:lnTo>
                    <a:lnTo>
                      <a:pt x="6890" y="4231"/>
                    </a:lnTo>
                    <a:lnTo>
                      <a:pt x="6917" y="4258"/>
                    </a:lnTo>
                    <a:lnTo>
                      <a:pt x="6945" y="4286"/>
                    </a:lnTo>
                    <a:lnTo>
                      <a:pt x="6945" y="4313"/>
                    </a:lnTo>
                    <a:lnTo>
                      <a:pt x="7053" y="4313"/>
                    </a:lnTo>
                    <a:lnTo>
                      <a:pt x="7080" y="4340"/>
                    </a:lnTo>
                    <a:lnTo>
                      <a:pt x="7107" y="4367"/>
                    </a:lnTo>
                    <a:lnTo>
                      <a:pt x="7107" y="4394"/>
                    </a:lnTo>
                    <a:lnTo>
                      <a:pt x="7134" y="4421"/>
                    </a:lnTo>
                    <a:lnTo>
                      <a:pt x="7189" y="4448"/>
                    </a:lnTo>
                    <a:lnTo>
                      <a:pt x="7243" y="4475"/>
                    </a:lnTo>
                    <a:lnTo>
                      <a:pt x="7460" y="4448"/>
                    </a:lnTo>
                    <a:lnTo>
                      <a:pt x="7568" y="4394"/>
                    </a:lnTo>
                    <a:lnTo>
                      <a:pt x="7623" y="4367"/>
                    </a:lnTo>
                    <a:lnTo>
                      <a:pt x="7677" y="4394"/>
                    </a:lnTo>
                    <a:lnTo>
                      <a:pt x="7758" y="4475"/>
                    </a:lnTo>
                    <a:lnTo>
                      <a:pt x="7813" y="4503"/>
                    </a:lnTo>
                    <a:lnTo>
                      <a:pt x="7948" y="4530"/>
                    </a:lnTo>
                    <a:lnTo>
                      <a:pt x="7975" y="4530"/>
                    </a:lnTo>
                    <a:lnTo>
                      <a:pt x="8002" y="4503"/>
                    </a:lnTo>
                    <a:lnTo>
                      <a:pt x="8030" y="4475"/>
                    </a:lnTo>
                    <a:lnTo>
                      <a:pt x="8057" y="4421"/>
                    </a:lnTo>
                    <a:lnTo>
                      <a:pt x="8111" y="4367"/>
                    </a:lnTo>
                    <a:lnTo>
                      <a:pt x="8165" y="4340"/>
                    </a:lnTo>
                    <a:lnTo>
                      <a:pt x="8274" y="4340"/>
                    </a:lnTo>
                    <a:lnTo>
                      <a:pt x="8355" y="4313"/>
                    </a:lnTo>
                    <a:lnTo>
                      <a:pt x="8491" y="4258"/>
                    </a:lnTo>
                    <a:lnTo>
                      <a:pt x="8572" y="4258"/>
                    </a:lnTo>
                    <a:lnTo>
                      <a:pt x="8599" y="4286"/>
                    </a:lnTo>
                    <a:lnTo>
                      <a:pt x="8681" y="4313"/>
                    </a:lnTo>
                    <a:lnTo>
                      <a:pt x="8735" y="4340"/>
                    </a:lnTo>
                    <a:lnTo>
                      <a:pt x="8762" y="4340"/>
                    </a:lnTo>
                    <a:lnTo>
                      <a:pt x="8843" y="4286"/>
                    </a:lnTo>
                    <a:lnTo>
                      <a:pt x="8952" y="4286"/>
                    </a:lnTo>
                    <a:lnTo>
                      <a:pt x="9006" y="4258"/>
                    </a:lnTo>
                    <a:lnTo>
                      <a:pt x="9060" y="4258"/>
                    </a:lnTo>
                    <a:lnTo>
                      <a:pt x="9115" y="4313"/>
                    </a:lnTo>
                    <a:lnTo>
                      <a:pt x="9142" y="4286"/>
                    </a:lnTo>
                    <a:lnTo>
                      <a:pt x="9169" y="4286"/>
                    </a:lnTo>
                    <a:lnTo>
                      <a:pt x="9223" y="4258"/>
                    </a:lnTo>
                    <a:lnTo>
                      <a:pt x="9332" y="4258"/>
                    </a:lnTo>
                    <a:lnTo>
                      <a:pt x="9332" y="4204"/>
                    </a:lnTo>
                    <a:lnTo>
                      <a:pt x="9359" y="4177"/>
                    </a:lnTo>
                    <a:lnTo>
                      <a:pt x="9359" y="4123"/>
                    </a:lnTo>
                    <a:lnTo>
                      <a:pt x="9386" y="4069"/>
                    </a:lnTo>
                    <a:lnTo>
                      <a:pt x="9413" y="4069"/>
                    </a:lnTo>
                    <a:lnTo>
                      <a:pt x="9440" y="4096"/>
                    </a:lnTo>
                    <a:lnTo>
                      <a:pt x="9603" y="4096"/>
                    </a:lnTo>
                    <a:lnTo>
                      <a:pt x="9630" y="4069"/>
                    </a:lnTo>
                    <a:lnTo>
                      <a:pt x="9657" y="4041"/>
                    </a:lnTo>
                    <a:lnTo>
                      <a:pt x="9684" y="4069"/>
                    </a:lnTo>
                    <a:lnTo>
                      <a:pt x="9711" y="4096"/>
                    </a:lnTo>
                    <a:lnTo>
                      <a:pt x="9711" y="4123"/>
                    </a:lnTo>
                    <a:lnTo>
                      <a:pt x="9766" y="4150"/>
                    </a:lnTo>
                    <a:lnTo>
                      <a:pt x="9793" y="4150"/>
                    </a:lnTo>
                    <a:lnTo>
                      <a:pt x="9901" y="4123"/>
                    </a:lnTo>
                    <a:lnTo>
                      <a:pt x="9955" y="4123"/>
                    </a:lnTo>
                    <a:lnTo>
                      <a:pt x="10037" y="4150"/>
                    </a:lnTo>
                    <a:lnTo>
                      <a:pt x="10091" y="4204"/>
                    </a:lnTo>
                    <a:lnTo>
                      <a:pt x="10254" y="4421"/>
                    </a:lnTo>
                    <a:lnTo>
                      <a:pt x="10281" y="4448"/>
                    </a:lnTo>
                    <a:lnTo>
                      <a:pt x="10308" y="4448"/>
                    </a:lnTo>
                    <a:lnTo>
                      <a:pt x="10471" y="4421"/>
                    </a:lnTo>
                    <a:lnTo>
                      <a:pt x="10633" y="4421"/>
                    </a:lnTo>
                    <a:lnTo>
                      <a:pt x="10959" y="4394"/>
                    </a:lnTo>
                    <a:lnTo>
                      <a:pt x="11013" y="4367"/>
                    </a:lnTo>
                    <a:lnTo>
                      <a:pt x="11067" y="4286"/>
                    </a:lnTo>
                    <a:lnTo>
                      <a:pt x="11122" y="4258"/>
                    </a:lnTo>
                    <a:lnTo>
                      <a:pt x="11339" y="4258"/>
                    </a:lnTo>
                    <a:lnTo>
                      <a:pt x="11474" y="4313"/>
                    </a:lnTo>
                    <a:lnTo>
                      <a:pt x="11583" y="4313"/>
                    </a:lnTo>
                    <a:lnTo>
                      <a:pt x="11637" y="4286"/>
                    </a:lnTo>
                    <a:lnTo>
                      <a:pt x="11664" y="4258"/>
                    </a:lnTo>
                    <a:lnTo>
                      <a:pt x="11990" y="4258"/>
                    </a:lnTo>
                    <a:lnTo>
                      <a:pt x="12071" y="4231"/>
                    </a:lnTo>
                    <a:lnTo>
                      <a:pt x="12098" y="4204"/>
                    </a:lnTo>
                    <a:lnTo>
                      <a:pt x="12912" y="4231"/>
                    </a:lnTo>
                    <a:lnTo>
                      <a:pt x="13020" y="4231"/>
                    </a:lnTo>
                    <a:lnTo>
                      <a:pt x="13075" y="4258"/>
                    </a:lnTo>
                    <a:lnTo>
                      <a:pt x="13102" y="4286"/>
                    </a:lnTo>
                    <a:lnTo>
                      <a:pt x="13210" y="4286"/>
                    </a:lnTo>
                    <a:lnTo>
                      <a:pt x="13210" y="4231"/>
                    </a:lnTo>
                    <a:lnTo>
                      <a:pt x="13210" y="4123"/>
                    </a:lnTo>
                    <a:lnTo>
                      <a:pt x="13237" y="4150"/>
                    </a:lnTo>
                    <a:lnTo>
                      <a:pt x="13319" y="4258"/>
                    </a:lnTo>
                    <a:lnTo>
                      <a:pt x="13509" y="4258"/>
                    </a:lnTo>
                    <a:lnTo>
                      <a:pt x="13807" y="4231"/>
                    </a:lnTo>
                    <a:lnTo>
                      <a:pt x="14322" y="4258"/>
                    </a:lnTo>
                    <a:lnTo>
                      <a:pt x="14512" y="4231"/>
                    </a:lnTo>
                    <a:lnTo>
                      <a:pt x="14566" y="4204"/>
                    </a:lnTo>
                    <a:lnTo>
                      <a:pt x="14621" y="4150"/>
                    </a:lnTo>
                    <a:lnTo>
                      <a:pt x="14648" y="4150"/>
                    </a:lnTo>
                    <a:lnTo>
                      <a:pt x="14702" y="4231"/>
                    </a:lnTo>
                    <a:lnTo>
                      <a:pt x="14838" y="4394"/>
                    </a:lnTo>
                    <a:lnTo>
                      <a:pt x="14946" y="4530"/>
                    </a:lnTo>
                    <a:lnTo>
                      <a:pt x="14946" y="4557"/>
                    </a:lnTo>
                    <a:lnTo>
                      <a:pt x="15028" y="4557"/>
                    </a:lnTo>
                    <a:lnTo>
                      <a:pt x="15028" y="4584"/>
                    </a:lnTo>
                    <a:lnTo>
                      <a:pt x="15136" y="4692"/>
                    </a:lnTo>
                    <a:lnTo>
                      <a:pt x="15136" y="4720"/>
                    </a:lnTo>
                    <a:lnTo>
                      <a:pt x="15163" y="4747"/>
                    </a:lnTo>
                    <a:lnTo>
                      <a:pt x="15190" y="4774"/>
                    </a:lnTo>
                    <a:lnTo>
                      <a:pt x="15190" y="4801"/>
                    </a:lnTo>
                    <a:lnTo>
                      <a:pt x="15272" y="4801"/>
                    </a:lnTo>
                    <a:lnTo>
                      <a:pt x="15380" y="4855"/>
                    </a:lnTo>
                    <a:lnTo>
                      <a:pt x="15706" y="4882"/>
                    </a:lnTo>
                    <a:lnTo>
                      <a:pt x="15787" y="4882"/>
                    </a:lnTo>
                    <a:lnTo>
                      <a:pt x="15895" y="4855"/>
                    </a:lnTo>
                    <a:lnTo>
                      <a:pt x="15977" y="4828"/>
                    </a:lnTo>
                    <a:lnTo>
                      <a:pt x="16329" y="4855"/>
                    </a:lnTo>
                    <a:lnTo>
                      <a:pt x="16384" y="4882"/>
                    </a:lnTo>
                    <a:lnTo>
                      <a:pt x="16492" y="4964"/>
                    </a:lnTo>
                    <a:lnTo>
                      <a:pt x="16519" y="4991"/>
                    </a:lnTo>
                    <a:lnTo>
                      <a:pt x="16546" y="4991"/>
                    </a:lnTo>
                    <a:lnTo>
                      <a:pt x="16601" y="4937"/>
                    </a:lnTo>
                    <a:lnTo>
                      <a:pt x="16628" y="4909"/>
                    </a:lnTo>
                    <a:lnTo>
                      <a:pt x="16736" y="4909"/>
                    </a:lnTo>
                    <a:lnTo>
                      <a:pt x="16845" y="4855"/>
                    </a:lnTo>
                    <a:lnTo>
                      <a:pt x="16953" y="4855"/>
                    </a:lnTo>
                    <a:lnTo>
                      <a:pt x="17008" y="4882"/>
                    </a:lnTo>
                    <a:lnTo>
                      <a:pt x="17089" y="4882"/>
                    </a:lnTo>
                    <a:lnTo>
                      <a:pt x="17143" y="4855"/>
                    </a:lnTo>
                    <a:lnTo>
                      <a:pt x="17197" y="4828"/>
                    </a:lnTo>
                    <a:lnTo>
                      <a:pt x="17333" y="4828"/>
                    </a:lnTo>
                    <a:lnTo>
                      <a:pt x="17496" y="4774"/>
                    </a:lnTo>
                    <a:lnTo>
                      <a:pt x="17550" y="4747"/>
                    </a:lnTo>
                    <a:lnTo>
                      <a:pt x="17794" y="4747"/>
                    </a:lnTo>
                    <a:lnTo>
                      <a:pt x="17876" y="4692"/>
                    </a:lnTo>
                    <a:lnTo>
                      <a:pt x="18011" y="4692"/>
                    </a:lnTo>
                    <a:lnTo>
                      <a:pt x="18120" y="4611"/>
                    </a:lnTo>
                    <a:lnTo>
                      <a:pt x="18147" y="4584"/>
                    </a:lnTo>
                    <a:lnTo>
                      <a:pt x="18310" y="4638"/>
                    </a:lnTo>
                    <a:lnTo>
                      <a:pt x="18472" y="4638"/>
                    </a:lnTo>
                    <a:lnTo>
                      <a:pt x="18879" y="4557"/>
                    </a:lnTo>
                    <a:lnTo>
                      <a:pt x="18960" y="4475"/>
                    </a:lnTo>
                    <a:lnTo>
                      <a:pt x="19042" y="4448"/>
                    </a:lnTo>
                    <a:lnTo>
                      <a:pt x="19123" y="4421"/>
                    </a:lnTo>
                    <a:lnTo>
                      <a:pt x="19205" y="4394"/>
                    </a:lnTo>
                    <a:lnTo>
                      <a:pt x="19286" y="4340"/>
                    </a:lnTo>
                    <a:lnTo>
                      <a:pt x="19367" y="4367"/>
                    </a:lnTo>
                    <a:lnTo>
                      <a:pt x="19422" y="4258"/>
                    </a:lnTo>
                    <a:lnTo>
                      <a:pt x="19476" y="4231"/>
                    </a:lnTo>
                    <a:lnTo>
                      <a:pt x="19530" y="4204"/>
                    </a:lnTo>
                    <a:lnTo>
                      <a:pt x="19530" y="4177"/>
                    </a:lnTo>
                    <a:lnTo>
                      <a:pt x="19476" y="4150"/>
                    </a:lnTo>
                    <a:lnTo>
                      <a:pt x="19503" y="4096"/>
                    </a:lnTo>
                    <a:lnTo>
                      <a:pt x="19639" y="3906"/>
                    </a:lnTo>
                    <a:lnTo>
                      <a:pt x="19666" y="3879"/>
                    </a:lnTo>
                    <a:lnTo>
                      <a:pt x="19747" y="3906"/>
                    </a:lnTo>
                    <a:lnTo>
                      <a:pt x="19774" y="3879"/>
                    </a:lnTo>
                    <a:lnTo>
                      <a:pt x="19774" y="3824"/>
                    </a:lnTo>
                    <a:lnTo>
                      <a:pt x="19747" y="3797"/>
                    </a:lnTo>
                    <a:lnTo>
                      <a:pt x="19720" y="3770"/>
                    </a:lnTo>
                    <a:lnTo>
                      <a:pt x="19720" y="3743"/>
                    </a:lnTo>
                    <a:lnTo>
                      <a:pt x="19720" y="3689"/>
                    </a:lnTo>
                    <a:lnTo>
                      <a:pt x="19747" y="3662"/>
                    </a:lnTo>
                    <a:lnTo>
                      <a:pt x="19774" y="3607"/>
                    </a:lnTo>
                    <a:lnTo>
                      <a:pt x="19910" y="3499"/>
                    </a:lnTo>
                    <a:lnTo>
                      <a:pt x="19937" y="3445"/>
                    </a:lnTo>
                    <a:lnTo>
                      <a:pt x="19937" y="3418"/>
                    </a:lnTo>
                    <a:lnTo>
                      <a:pt x="19937" y="3363"/>
                    </a:lnTo>
                    <a:lnTo>
                      <a:pt x="19964" y="3336"/>
                    </a:lnTo>
                    <a:lnTo>
                      <a:pt x="20018" y="3255"/>
                    </a:lnTo>
                    <a:lnTo>
                      <a:pt x="20045" y="3173"/>
                    </a:lnTo>
                    <a:lnTo>
                      <a:pt x="20100" y="3119"/>
                    </a:lnTo>
                    <a:lnTo>
                      <a:pt x="20208" y="3038"/>
                    </a:lnTo>
                    <a:lnTo>
                      <a:pt x="20317" y="2929"/>
                    </a:lnTo>
                    <a:lnTo>
                      <a:pt x="20398" y="2875"/>
                    </a:lnTo>
                    <a:lnTo>
                      <a:pt x="20479" y="2848"/>
                    </a:lnTo>
                    <a:lnTo>
                      <a:pt x="20507" y="2848"/>
                    </a:lnTo>
                    <a:lnTo>
                      <a:pt x="20561" y="2740"/>
                    </a:lnTo>
                    <a:lnTo>
                      <a:pt x="20588" y="2712"/>
                    </a:lnTo>
                    <a:lnTo>
                      <a:pt x="20615" y="2712"/>
                    </a:lnTo>
                    <a:lnTo>
                      <a:pt x="20724" y="2658"/>
                    </a:lnTo>
                    <a:lnTo>
                      <a:pt x="20832" y="2604"/>
                    </a:lnTo>
                    <a:lnTo>
                      <a:pt x="20859" y="2577"/>
                    </a:lnTo>
                    <a:lnTo>
                      <a:pt x="20859" y="2550"/>
                    </a:lnTo>
                    <a:lnTo>
                      <a:pt x="20886" y="2468"/>
                    </a:lnTo>
                    <a:lnTo>
                      <a:pt x="20913" y="2441"/>
                    </a:lnTo>
                    <a:lnTo>
                      <a:pt x="21022" y="2333"/>
                    </a:lnTo>
                    <a:lnTo>
                      <a:pt x="21130" y="2197"/>
                    </a:lnTo>
                    <a:lnTo>
                      <a:pt x="21293" y="1926"/>
                    </a:lnTo>
                    <a:lnTo>
                      <a:pt x="21510" y="1329"/>
                    </a:lnTo>
                    <a:lnTo>
                      <a:pt x="21564" y="1221"/>
                    </a:lnTo>
                    <a:lnTo>
                      <a:pt x="21673" y="1112"/>
                    </a:lnTo>
                    <a:lnTo>
                      <a:pt x="21781" y="1031"/>
                    </a:lnTo>
                    <a:lnTo>
                      <a:pt x="21917" y="976"/>
                    </a:lnTo>
                    <a:lnTo>
                      <a:pt x="22025" y="895"/>
                    </a:lnTo>
                    <a:lnTo>
                      <a:pt x="21998" y="759"/>
                    </a:lnTo>
                    <a:lnTo>
                      <a:pt x="21917" y="678"/>
                    </a:lnTo>
                    <a:lnTo>
                      <a:pt x="21809" y="624"/>
                    </a:lnTo>
                    <a:lnTo>
                      <a:pt x="21754" y="542"/>
                    </a:lnTo>
                    <a:lnTo>
                      <a:pt x="21754" y="407"/>
                    </a:lnTo>
                    <a:lnTo>
                      <a:pt x="21781" y="271"/>
                    </a:lnTo>
                    <a:lnTo>
                      <a:pt x="21781" y="244"/>
                    </a:lnTo>
                    <a:lnTo>
                      <a:pt x="21673" y="217"/>
                    </a:lnTo>
                    <a:lnTo>
                      <a:pt x="21456" y="244"/>
                    </a:lnTo>
                    <a:lnTo>
                      <a:pt x="21375" y="244"/>
                    </a:lnTo>
                    <a:lnTo>
                      <a:pt x="21320" y="217"/>
                    </a:lnTo>
                    <a:lnTo>
                      <a:pt x="21293" y="190"/>
                    </a:lnTo>
                    <a:lnTo>
                      <a:pt x="21293" y="54"/>
                    </a:lnTo>
                    <a:lnTo>
                      <a:pt x="2126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4786100" y="3608150"/>
                <a:ext cx="7500" cy="8150"/>
              </a:xfrm>
              <a:custGeom>
                <a:rect b="b" l="l" r="r" t="t"/>
                <a:pathLst>
                  <a:path extrusionOk="0" h="326" w="300">
                    <a:moveTo>
                      <a:pt x="164" y="0"/>
                    </a:moveTo>
                    <a:lnTo>
                      <a:pt x="82" y="27"/>
                    </a:lnTo>
                    <a:lnTo>
                      <a:pt x="28" y="54"/>
                    </a:lnTo>
                    <a:lnTo>
                      <a:pt x="1" y="109"/>
                    </a:lnTo>
                    <a:lnTo>
                      <a:pt x="1" y="163"/>
                    </a:lnTo>
                    <a:lnTo>
                      <a:pt x="28" y="217"/>
                    </a:lnTo>
                    <a:lnTo>
                      <a:pt x="55" y="271"/>
                    </a:lnTo>
                    <a:lnTo>
                      <a:pt x="82" y="326"/>
                    </a:lnTo>
                    <a:lnTo>
                      <a:pt x="218" y="326"/>
                    </a:lnTo>
                    <a:lnTo>
                      <a:pt x="272" y="217"/>
                    </a:lnTo>
                    <a:lnTo>
                      <a:pt x="299" y="81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4462650" y="4082800"/>
                <a:ext cx="9525" cy="11550"/>
              </a:xfrm>
              <a:custGeom>
                <a:rect b="b" l="l" r="r" t="t"/>
                <a:pathLst>
                  <a:path extrusionOk="0" h="462" w="381">
                    <a:moveTo>
                      <a:pt x="55" y="1"/>
                    </a:moveTo>
                    <a:lnTo>
                      <a:pt x="1" y="28"/>
                    </a:lnTo>
                    <a:lnTo>
                      <a:pt x="1" y="109"/>
                    </a:lnTo>
                    <a:lnTo>
                      <a:pt x="136" y="380"/>
                    </a:lnTo>
                    <a:lnTo>
                      <a:pt x="163" y="408"/>
                    </a:lnTo>
                    <a:lnTo>
                      <a:pt x="218" y="435"/>
                    </a:lnTo>
                    <a:lnTo>
                      <a:pt x="326" y="462"/>
                    </a:lnTo>
                    <a:lnTo>
                      <a:pt x="380" y="408"/>
                    </a:lnTo>
                    <a:lnTo>
                      <a:pt x="380" y="353"/>
                    </a:lnTo>
                    <a:lnTo>
                      <a:pt x="380" y="163"/>
                    </a:lnTo>
                    <a:lnTo>
                      <a:pt x="353" y="82"/>
                    </a:lnTo>
                    <a:lnTo>
                      <a:pt x="245" y="55"/>
                    </a:lnTo>
                    <a:lnTo>
                      <a:pt x="136" y="2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4440950" y="3781050"/>
                <a:ext cx="10200" cy="10200"/>
              </a:xfrm>
              <a:custGeom>
                <a:rect b="b" l="l" r="r" t="t"/>
                <a:pathLst>
                  <a:path extrusionOk="0" h="408" w="408">
                    <a:moveTo>
                      <a:pt x="326" y="1"/>
                    </a:moveTo>
                    <a:lnTo>
                      <a:pt x="299" y="28"/>
                    </a:lnTo>
                    <a:lnTo>
                      <a:pt x="218" y="82"/>
                    </a:lnTo>
                    <a:lnTo>
                      <a:pt x="55" y="272"/>
                    </a:lnTo>
                    <a:lnTo>
                      <a:pt x="1" y="326"/>
                    </a:lnTo>
                    <a:lnTo>
                      <a:pt x="55" y="380"/>
                    </a:lnTo>
                    <a:lnTo>
                      <a:pt x="109" y="407"/>
                    </a:lnTo>
                    <a:lnTo>
                      <a:pt x="164" y="353"/>
                    </a:lnTo>
                    <a:lnTo>
                      <a:pt x="245" y="218"/>
                    </a:lnTo>
                    <a:lnTo>
                      <a:pt x="272" y="190"/>
                    </a:lnTo>
                    <a:lnTo>
                      <a:pt x="353" y="163"/>
                    </a:lnTo>
                    <a:lnTo>
                      <a:pt x="381" y="136"/>
                    </a:lnTo>
                    <a:lnTo>
                      <a:pt x="408" y="109"/>
                    </a:lnTo>
                    <a:lnTo>
                      <a:pt x="381" y="55"/>
                    </a:lnTo>
                    <a:lnTo>
                      <a:pt x="381" y="28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4458575" y="3764775"/>
                <a:ext cx="12250" cy="20375"/>
              </a:xfrm>
              <a:custGeom>
                <a:rect b="b" l="l" r="r" t="t"/>
                <a:pathLst>
                  <a:path extrusionOk="0" h="815" w="490">
                    <a:moveTo>
                      <a:pt x="191" y="1"/>
                    </a:moveTo>
                    <a:lnTo>
                      <a:pt x="164" y="28"/>
                    </a:lnTo>
                    <a:lnTo>
                      <a:pt x="164" y="82"/>
                    </a:lnTo>
                    <a:lnTo>
                      <a:pt x="137" y="82"/>
                    </a:lnTo>
                    <a:lnTo>
                      <a:pt x="82" y="109"/>
                    </a:lnTo>
                    <a:lnTo>
                      <a:pt x="55" y="163"/>
                    </a:lnTo>
                    <a:lnTo>
                      <a:pt x="28" y="218"/>
                    </a:lnTo>
                    <a:lnTo>
                      <a:pt x="1" y="272"/>
                    </a:lnTo>
                    <a:lnTo>
                      <a:pt x="1" y="299"/>
                    </a:lnTo>
                    <a:lnTo>
                      <a:pt x="28" y="326"/>
                    </a:lnTo>
                    <a:lnTo>
                      <a:pt x="28" y="353"/>
                    </a:lnTo>
                    <a:lnTo>
                      <a:pt x="55" y="353"/>
                    </a:lnTo>
                    <a:lnTo>
                      <a:pt x="55" y="408"/>
                    </a:lnTo>
                    <a:lnTo>
                      <a:pt x="55" y="435"/>
                    </a:lnTo>
                    <a:lnTo>
                      <a:pt x="28" y="435"/>
                    </a:lnTo>
                    <a:lnTo>
                      <a:pt x="28" y="462"/>
                    </a:lnTo>
                    <a:lnTo>
                      <a:pt x="1" y="489"/>
                    </a:lnTo>
                    <a:lnTo>
                      <a:pt x="1" y="516"/>
                    </a:lnTo>
                    <a:lnTo>
                      <a:pt x="1" y="570"/>
                    </a:lnTo>
                    <a:lnTo>
                      <a:pt x="1" y="652"/>
                    </a:lnTo>
                    <a:lnTo>
                      <a:pt x="28" y="733"/>
                    </a:lnTo>
                    <a:lnTo>
                      <a:pt x="55" y="760"/>
                    </a:lnTo>
                    <a:lnTo>
                      <a:pt x="55" y="787"/>
                    </a:lnTo>
                    <a:lnTo>
                      <a:pt x="137" y="787"/>
                    </a:lnTo>
                    <a:lnTo>
                      <a:pt x="137" y="760"/>
                    </a:lnTo>
                    <a:lnTo>
                      <a:pt x="164" y="760"/>
                    </a:lnTo>
                    <a:lnTo>
                      <a:pt x="191" y="814"/>
                    </a:lnTo>
                    <a:lnTo>
                      <a:pt x="354" y="814"/>
                    </a:lnTo>
                    <a:lnTo>
                      <a:pt x="381" y="787"/>
                    </a:lnTo>
                    <a:lnTo>
                      <a:pt x="435" y="760"/>
                    </a:lnTo>
                    <a:lnTo>
                      <a:pt x="462" y="706"/>
                    </a:lnTo>
                    <a:lnTo>
                      <a:pt x="462" y="652"/>
                    </a:lnTo>
                    <a:lnTo>
                      <a:pt x="462" y="597"/>
                    </a:lnTo>
                    <a:lnTo>
                      <a:pt x="489" y="543"/>
                    </a:lnTo>
                    <a:lnTo>
                      <a:pt x="489" y="489"/>
                    </a:lnTo>
                    <a:lnTo>
                      <a:pt x="462" y="462"/>
                    </a:lnTo>
                    <a:lnTo>
                      <a:pt x="435" y="435"/>
                    </a:lnTo>
                    <a:lnTo>
                      <a:pt x="381" y="408"/>
                    </a:lnTo>
                    <a:lnTo>
                      <a:pt x="354" y="435"/>
                    </a:lnTo>
                    <a:lnTo>
                      <a:pt x="326" y="408"/>
                    </a:lnTo>
                    <a:lnTo>
                      <a:pt x="272" y="353"/>
                    </a:lnTo>
                    <a:lnTo>
                      <a:pt x="272" y="299"/>
                    </a:lnTo>
                    <a:lnTo>
                      <a:pt x="299" y="272"/>
                    </a:lnTo>
                    <a:lnTo>
                      <a:pt x="299" y="218"/>
                    </a:lnTo>
                    <a:lnTo>
                      <a:pt x="245" y="55"/>
                    </a:lnTo>
                    <a:lnTo>
                      <a:pt x="218" y="28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4356875" y="4029225"/>
                <a:ext cx="42750" cy="69200"/>
              </a:xfrm>
              <a:custGeom>
                <a:rect b="b" l="l" r="r" t="t"/>
                <a:pathLst>
                  <a:path extrusionOk="0" h="2768" w="1710">
                    <a:moveTo>
                      <a:pt x="1411" y="1"/>
                    </a:moveTo>
                    <a:lnTo>
                      <a:pt x="1302" y="55"/>
                    </a:lnTo>
                    <a:lnTo>
                      <a:pt x="1112" y="164"/>
                    </a:lnTo>
                    <a:lnTo>
                      <a:pt x="868" y="326"/>
                    </a:lnTo>
                    <a:lnTo>
                      <a:pt x="760" y="381"/>
                    </a:lnTo>
                    <a:lnTo>
                      <a:pt x="651" y="408"/>
                    </a:lnTo>
                    <a:lnTo>
                      <a:pt x="434" y="435"/>
                    </a:lnTo>
                    <a:lnTo>
                      <a:pt x="353" y="462"/>
                    </a:lnTo>
                    <a:lnTo>
                      <a:pt x="299" y="516"/>
                    </a:lnTo>
                    <a:lnTo>
                      <a:pt x="245" y="679"/>
                    </a:lnTo>
                    <a:lnTo>
                      <a:pt x="163" y="760"/>
                    </a:lnTo>
                    <a:lnTo>
                      <a:pt x="163" y="788"/>
                    </a:lnTo>
                    <a:lnTo>
                      <a:pt x="217" y="842"/>
                    </a:lnTo>
                    <a:lnTo>
                      <a:pt x="272" y="923"/>
                    </a:lnTo>
                    <a:lnTo>
                      <a:pt x="299" y="1032"/>
                    </a:lnTo>
                    <a:lnTo>
                      <a:pt x="326" y="1167"/>
                    </a:lnTo>
                    <a:lnTo>
                      <a:pt x="380" y="1249"/>
                    </a:lnTo>
                    <a:lnTo>
                      <a:pt x="380" y="1411"/>
                    </a:lnTo>
                    <a:lnTo>
                      <a:pt x="407" y="1493"/>
                    </a:lnTo>
                    <a:lnTo>
                      <a:pt x="434" y="1520"/>
                    </a:lnTo>
                    <a:lnTo>
                      <a:pt x="380" y="1628"/>
                    </a:lnTo>
                    <a:lnTo>
                      <a:pt x="353" y="1628"/>
                    </a:lnTo>
                    <a:lnTo>
                      <a:pt x="353" y="1655"/>
                    </a:lnTo>
                    <a:lnTo>
                      <a:pt x="245" y="1683"/>
                    </a:lnTo>
                    <a:lnTo>
                      <a:pt x="217" y="1683"/>
                    </a:lnTo>
                    <a:lnTo>
                      <a:pt x="190" y="1737"/>
                    </a:lnTo>
                    <a:lnTo>
                      <a:pt x="163" y="1818"/>
                    </a:lnTo>
                    <a:lnTo>
                      <a:pt x="136" y="2062"/>
                    </a:lnTo>
                    <a:lnTo>
                      <a:pt x="136" y="2144"/>
                    </a:lnTo>
                    <a:lnTo>
                      <a:pt x="109" y="2225"/>
                    </a:lnTo>
                    <a:lnTo>
                      <a:pt x="28" y="2361"/>
                    </a:lnTo>
                    <a:lnTo>
                      <a:pt x="0" y="2442"/>
                    </a:lnTo>
                    <a:lnTo>
                      <a:pt x="0" y="2496"/>
                    </a:lnTo>
                    <a:lnTo>
                      <a:pt x="28" y="2551"/>
                    </a:lnTo>
                    <a:lnTo>
                      <a:pt x="0" y="2578"/>
                    </a:lnTo>
                    <a:lnTo>
                      <a:pt x="55" y="2605"/>
                    </a:lnTo>
                    <a:lnTo>
                      <a:pt x="82" y="2632"/>
                    </a:lnTo>
                    <a:lnTo>
                      <a:pt x="353" y="2632"/>
                    </a:lnTo>
                    <a:lnTo>
                      <a:pt x="353" y="2578"/>
                    </a:lnTo>
                    <a:lnTo>
                      <a:pt x="353" y="2469"/>
                    </a:lnTo>
                    <a:lnTo>
                      <a:pt x="380" y="2442"/>
                    </a:lnTo>
                    <a:lnTo>
                      <a:pt x="407" y="2415"/>
                    </a:lnTo>
                    <a:lnTo>
                      <a:pt x="462" y="2388"/>
                    </a:lnTo>
                    <a:lnTo>
                      <a:pt x="597" y="2388"/>
                    </a:lnTo>
                    <a:lnTo>
                      <a:pt x="597" y="2415"/>
                    </a:lnTo>
                    <a:lnTo>
                      <a:pt x="462" y="2469"/>
                    </a:lnTo>
                    <a:lnTo>
                      <a:pt x="434" y="2523"/>
                    </a:lnTo>
                    <a:lnTo>
                      <a:pt x="489" y="2605"/>
                    </a:lnTo>
                    <a:lnTo>
                      <a:pt x="516" y="2659"/>
                    </a:lnTo>
                    <a:lnTo>
                      <a:pt x="651" y="2659"/>
                    </a:lnTo>
                    <a:lnTo>
                      <a:pt x="706" y="2605"/>
                    </a:lnTo>
                    <a:lnTo>
                      <a:pt x="760" y="2496"/>
                    </a:lnTo>
                    <a:lnTo>
                      <a:pt x="760" y="2469"/>
                    </a:lnTo>
                    <a:lnTo>
                      <a:pt x="760" y="2388"/>
                    </a:lnTo>
                    <a:lnTo>
                      <a:pt x="760" y="2361"/>
                    </a:lnTo>
                    <a:lnTo>
                      <a:pt x="787" y="2279"/>
                    </a:lnTo>
                    <a:lnTo>
                      <a:pt x="841" y="2306"/>
                    </a:lnTo>
                    <a:lnTo>
                      <a:pt x="868" y="2361"/>
                    </a:lnTo>
                    <a:lnTo>
                      <a:pt x="895" y="2388"/>
                    </a:lnTo>
                    <a:lnTo>
                      <a:pt x="895" y="2469"/>
                    </a:lnTo>
                    <a:lnTo>
                      <a:pt x="895" y="2632"/>
                    </a:lnTo>
                    <a:lnTo>
                      <a:pt x="895" y="2768"/>
                    </a:lnTo>
                    <a:lnTo>
                      <a:pt x="977" y="2768"/>
                    </a:lnTo>
                    <a:lnTo>
                      <a:pt x="1004" y="2713"/>
                    </a:lnTo>
                    <a:lnTo>
                      <a:pt x="1058" y="2713"/>
                    </a:lnTo>
                    <a:lnTo>
                      <a:pt x="1058" y="2740"/>
                    </a:lnTo>
                    <a:lnTo>
                      <a:pt x="1085" y="2740"/>
                    </a:lnTo>
                    <a:lnTo>
                      <a:pt x="1112" y="2713"/>
                    </a:lnTo>
                    <a:lnTo>
                      <a:pt x="1140" y="2686"/>
                    </a:lnTo>
                    <a:lnTo>
                      <a:pt x="1140" y="2605"/>
                    </a:lnTo>
                    <a:lnTo>
                      <a:pt x="1140" y="2523"/>
                    </a:lnTo>
                    <a:lnTo>
                      <a:pt x="1194" y="2469"/>
                    </a:lnTo>
                    <a:lnTo>
                      <a:pt x="1221" y="2523"/>
                    </a:lnTo>
                    <a:lnTo>
                      <a:pt x="1248" y="2496"/>
                    </a:lnTo>
                    <a:lnTo>
                      <a:pt x="1275" y="2415"/>
                    </a:lnTo>
                    <a:lnTo>
                      <a:pt x="1302" y="2334"/>
                    </a:lnTo>
                    <a:lnTo>
                      <a:pt x="1302" y="2252"/>
                    </a:lnTo>
                    <a:lnTo>
                      <a:pt x="1275" y="2198"/>
                    </a:lnTo>
                    <a:lnTo>
                      <a:pt x="1248" y="2198"/>
                    </a:lnTo>
                    <a:lnTo>
                      <a:pt x="1194" y="2144"/>
                    </a:lnTo>
                    <a:lnTo>
                      <a:pt x="1112" y="2117"/>
                    </a:lnTo>
                    <a:lnTo>
                      <a:pt x="1085" y="2089"/>
                    </a:lnTo>
                    <a:lnTo>
                      <a:pt x="1167" y="2062"/>
                    </a:lnTo>
                    <a:lnTo>
                      <a:pt x="1194" y="2062"/>
                    </a:lnTo>
                    <a:lnTo>
                      <a:pt x="1221" y="2008"/>
                    </a:lnTo>
                    <a:lnTo>
                      <a:pt x="1221" y="1981"/>
                    </a:lnTo>
                    <a:lnTo>
                      <a:pt x="1194" y="1954"/>
                    </a:lnTo>
                    <a:lnTo>
                      <a:pt x="1167" y="1981"/>
                    </a:lnTo>
                    <a:lnTo>
                      <a:pt x="1112" y="1954"/>
                    </a:lnTo>
                    <a:lnTo>
                      <a:pt x="1112" y="1927"/>
                    </a:lnTo>
                    <a:lnTo>
                      <a:pt x="1112" y="1872"/>
                    </a:lnTo>
                    <a:lnTo>
                      <a:pt x="1248" y="1574"/>
                    </a:lnTo>
                    <a:lnTo>
                      <a:pt x="1302" y="1520"/>
                    </a:lnTo>
                    <a:lnTo>
                      <a:pt x="1519" y="1276"/>
                    </a:lnTo>
                    <a:lnTo>
                      <a:pt x="1546" y="1221"/>
                    </a:lnTo>
                    <a:lnTo>
                      <a:pt x="1574" y="1194"/>
                    </a:lnTo>
                    <a:lnTo>
                      <a:pt x="1574" y="1167"/>
                    </a:lnTo>
                    <a:lnTo>
                      <a:pt x="1682" y="1167"/>
                    </a:lnTo>
                    <a:lnTo>
                      <a:pt x="1709" y="1140"/>
                    </a:lnTo>
                    <a:lnTo>
                      <a:pt x="1709" y="1113"/>
                    </a:lnTo>
                    <a:lnTo>
                      <a:pt x="1709" y="1032"/>
                    </a:lnTo>
                    <a:lnTo>
                      <a:pt x="1709" y="1005"/>
                    </a:lnTo>
                    <a:lnTo>
                      <a:pt x="1682" y="950"/>
                    </a:lnTo>
                    <a:lnTo>
                      <a:pt x="1682" y="923"/>
                    </a:lnTo>
                    <a:lnTo>
                      <a:pt x="1682" y="896"/>
                    </a:lnTo>
                    <a:lnTo>
                      <a:pt x="1628" y="842"/>
                    </a:lnTo>
                    <a:lnTo>
                      <a:pt x="1628" y="788"/>
                    </a:lnTo>
                    <a:lnTo>
                      <a:pt x="1628" y="543"/>
                    </a:lnTo>
                    <a:lnTo>
                      <a:pt x="1546" y="109"/>
                    </a:lnTo>
                    <a:lnTo>
                      <a:pt x="1519" y="55"/>
                    </a:lnTo>
                    <a:lnTo>
                      <a:pt x="1465" y="28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4401625" y="3736300"/>
                <a:ext cx="63775" cy="41375"/>
              </a:xfrm>
              <a:custGeom>
                <a:rect b="b" l="l" r="r" t="t"/>
                <a:pathLst>
                  <a:path extrusionOk="0" h="1655" w="2551">
                    <a:moveTo>
                      <a:pt x="1275" y="0"/>
                    </a:moveTo>
                    <a:lnTo>
                      <a:pt x="1248" y="28"/>
                    </a:lnTo>
                    <a:lnTo>
                      <a:pt x="1221" y="55"/>
                    </a:lnTo>
                    <a:lnTo>
                      <a:pt x="1221" y="109"/>
                    </a:lnTo>
                    <a:lnTo>
                      <a:pt x="1221" y="136"/>
                    </a:lnTo>
                    <a:lnTo>
                      <a:pt x="1113" y="136"/>
                    </a:lnTo>
                    <a:lnTo>
                      <a:pt x="1086" y="109"/>
                    </a:lnTo>
                    <a:lnTo>
                      <a:pt x="1058" y="82"/>
                    </a:lnTo>
                    <a:lnTo>
                      <a:pt x="923" y="82"/>
                    </a:lnTo>
                    <a:lnTo>
                      <a:pt x="760" y="109"/>
                    </a:lnTo>
                    <a:lnTo>
                      <a:pt x="733" y="109"/>
                    </a:lnTo>
                    <a:lnTo>
                      <a:pt x="652" y="163"/>
                    </a:lnTo>
                    <a:lnTo>
                      <a:pt x="624" y="190"/>
                    </a:lnTo>
                    <a:lnTo>
                      <a:pt x="570" y="190"/>
                    </a:lnTo>
                    <a:lnTo>
                      <a:pt x="462" y="136"/>
                    </a:lnTo>
                    <a:lnTo>
                      <a:pt x="326" y="136"/>
                    </a:lnTo>
                    <a:lnTo>
                      <a:pt x="109" y="462"/>
                    </a:lnTo>
                    <a:lnTo>
                      <a:pt x="55" y="597"/>
                    </a:lnTo>
                    <a:lnTo>
                      <a:pt x="28" y="733"/>
                    </a:lnTo>
                    <a:lnTo>
                      <a:pt x="1" y="896"/>
                    </a:lnTo>
                    <a:lnTo>
                      <a:pt x="28" y="1031"/>
                    </a:lnTo>
                    <a:lnTo>
                      <a:pt x="245" y="1492"/>
                    </a:lnTo>
                    <a:lnTo>
                      <a:pt x="326" y="1519"/>
                    </a:lnTo>
                    <a:lnTo>
                      <a:pt x="407" y="1465"/>
                    </a:lnTo>
                    <a:lnTo>
                      <a:pt x="652" y="1248"/>
                    </a:lnTo>
                    <a:lnTo>
                      <a:pt x="706" y="1167"/>
                    </a:lnTo>
                    <a:lnTo>
                      <a:pt x="787" y="1058"/>
                    </a:lnTo>
                    <a:lnTo>
                      <a:pt x="814" y="950"/>
                    </a:lnTo>
                    <a:lnTo>
                      <a:pt x="841" y="896"/>
                    </a:lnTo>
                    <a:lnTo>
                      <a:pt x="896" y="896"/>
                    </a:lnTo>
                    <a:lnTo>
                      <a:pt x="923" y="868"/>
                    </a:lnTo>
                    <a:lnTo>
                      <a:pt x="977" y="706"/>
                    </a:lnTo>
                    <a:lnTo>
                      <a:pt x="1031" y="679"/>
                    </a:lnTo>
                    <a:lnTo>
                      <a:pt x="1086" y="651"/>
                    </a:lnTo>
                    <a:lnTo>
                      <a:pt x="1140" y="624"/>
                    </a:lnTo>
                    <a:lnTo>
                      <a:pt x="1167" y="543"/>
                    </a:lnTo>
                    <a:lnTo>
                      <a:pt x="1194" y="543"/>
                    </a:lnTo>
                    <a:lnTo>
                      <a:pt x="1221" y="570"/>
                    </a:lnTo>
                    <a:lnTo>
                      <a:pt x="1221" y="624"/>
                    </a:lnTo>
                    <a:lnTo>
                      <a:pt x="1221" y="733"/>
                    </a:lnTo>
                    <a:lnTo>
                      <a:pt x="1303" y="1167"/>
                    </a:lnTo>
                    <a:lnTo>
                      <a:pt x="1275" y="1275"/>
                    </a:lnTo>
                    <a:lnTo>
                      <a:pt x="1113" y="1384"/>
                    </a:lnTo>
                    <a:lnTo>
                      <a:pt x="1058" y="1384"/>
                    </a:lnTo>
                    <a:lnTo>
                      <a:pt x="1058" y="1411"/>
                    </a:lnTo>
                    <a:lnTo>
                      <a:pt x="1031" y="1438"/>
                    </a:lnTo>
                    <a:lnTo>
                      <a:pt x="1031" y="1465"/>
                    </a:lnTo>
                    <a:lnTo>
                      <a:pt x="1058" y="1492"/>
                    </a:lnTo>
                    <a:lnTo>
                      <a:pt x="1086" y="1519"/>
                    </a:lnTo>
                    <a:lnTo>
                      <a:pt x="1194" y="1547"/>
                    </a:lnTo>
                    <a:lnTo>
                      <a:pt x="1221" y="1574"/>
                    </a:lnTo>
                    <a:lnTo>
                      <a:pt x="1248" y="1628"/>
                    </a:lnTo>
                    <a:lnTo>
                      <a:pt x="1275" y="1628"/>
                    </a:lnTo>
                    <a:lnTo>
                      <a:pt x="1384" y="1547"/>
                    </a:lnTo>
                    <a:lnTo>
                      <a:pt x="1438" y="1519"/>
                    </a:lnTo>
                    <a:lnTo>
                      <a:pt x="1465" y="1574"/>
                    </a:lnTo>
                    <a:lnTo>
                      <a:pt x="1465" y="1655"/>
                    </a:lnTo>
                    <a:lnTo>
                      <a:pt x="1492" y="1655"/>
                    </a:lnTo>
                    <a:lnTo>
                      <a:pt x="1520" y="1628"/>
                    </a:lnTo>
                    <a:lnTo>
                      <a:pt x="1520" y="1547"/>
                    </a:lnTo>
                    <a:lnTo>
                      <a:pt x="1520" y="1248"/>
                    </a:lnTo>
                    <a:lnTo>
                      <a:pt x="1547" y="1113"/>
                    </a:lnTo>
                    <a:lnTo>
                      <a:pt x="1628" y="977"/>
                    </a:lnTo>
                    <a:lnTo>
                      <a:pt x="1655" y="950"/>
                    </a:lnTo>
                    <a:lnTo>
                      <a:pt x="1682" y="923"/>
                    </a:lnTo>
                    <a:lnTo>
                      <a:pt x="1737" y="923"/>
                    </a:lnTo>
                    <a:lnTo>
                      <a:pt x="1764" y="950"/>
                    </a:lnTo>
                    <a:lnTo>
                      <a:pt x="1791" y="977"/>
                    </a:lnTo>
                    <a:lnTo>
                      <a:pt x="1791" y="1031"/>
                    </a:lnTo>
                    <a:lnTo>
                      <a:pt x="1791" y="1058"/>
                    </a:lnTo>
                    <a:lnTo>
                      <a:pt x="1845" y="1058"/>
                    </a:lnTo>
                    <a:lnTo>
                      <a:pt x="1872" y="1113"/>
                    </a:lnTo>
                    <a:lnTo>
                      <a:pt x="1899" y="1248"/>
                    </a:lnTo>
                    <a:lnTo>
                      <a:pt x="1954" y="1221"/>
                    </a:lnTo>
                    <a:lnTo>
                      <a:pt x="2062" y="1275"/>
                    </a:lnTo>
                    <a:lnTo>
                      <a:pt x="2116" y="1248"/>
                    </a:lnTo>
                    <a:lnTo>
                      <a:pt x="2143" y="1221"/>
                    </a:lnTo>
                    <a:lnTo>
                      <a:pt x="2198" y="1221"/>
                    </a:lnTo>
                    <a:lnTo>
                      <a:pt x="2225" y="1194"/>
                    </a:lnTo>
                    <a:lnTo>
                      <a:pt x="2387" y="1085"/>
                    </a:lnTo>
                    <a:lnTo>
                      <a:pt x="2469" y="977"/>
                    </a:lnTo>
                    <a:lnTo>
                      <a:pt x="2469" y="950"/>
                    </a:lnTo>
                    <a:lnTo>
                      <a:pt x="2496" y="923"/>
                    </a:lnTo>
                    <a:lnTo>
                      <a:pt x="2469" y="814"/>
                    </a:lnTo>
                    <a:lnTo>
                      <a:pt x="2496" y="733"/>
                    </a:lnTo>
                    <a:lnTo>
                      <a:pt x="2550" y="624"/>
                    </a:lnTo>
                    <a:lnTo>
                      <a:pt x="2550" y="543"/>
                    </a:lnTo>
                    <a:lnTo>
                      <a:pt x="2523" y="489"/>
                    </a:lnTo>
                    <a:lnTo>
                      <a:pt x="2496" y="434"/>
                    </a:lnTo>
                    <a:lnTo>
                      <a:pt x="2442" y="434"/>
                    </a:lnTo>
                    <a:lnTo>
                      <a:pt x="2387" y="407"/>
                    </a:lnTo>
                    <a:lnTo>
                      <a:pt x="2306" y="407"/>
                    </a:lnTo>
                    <a:lnTo>
                      <a:pt x="2252" y="326"/>
                    </a:lnTo>
                    <a:lnTo>
                      <a:pt x="2198" y="299"/>
                    </a:lnTo>
                    <a:lnTo>
                      <a:pt x="2170" y="326"/>
                    </a:lnTo>
                    <a:lnTo>
                      <a:pt x="2143" y="380"/>
                    </a:lnTo>
                    <a:lnTo>
                      <a:pt x="2116" y="407"/>
                    </a:lnTo>
                    <a:lnTo>
                      <a:pt x="2062" y="353"/>
                    </a:lnTo>
                    <a:lnTo>
                      <a:pt x="2062" y="326"/>
                    </a:lnTo>
                    <a:lnTo>
                      <a:pt x="2062" y="299"/>
                    </a:lnTo>
                    <a:lnTo>
                      <a:pt x="2035" y="272"/>
                    </a:lnTo>
                    <a:lnTo>
                      <a:pt x="1899" y="272"/>
                    </a:lnTo>
                    <a:lnTo>
                      <a:pt x="1872" y="299"/>
                    </a:lnTo>
                    <a:lnTo>
                      <a:pt x="1845" y="353"/>
                    </a:lnTo>
                    <a:lnTo>
                      <a:pt x="1818" y="434"/>
                    </a:lnTo>
                    <a:lnTo>
                      <a:pt x="1764" y="516"/>
                    </a:lnTo>
                    <a:lnTo>
                      <a:pt x="1737" y="516"/>
                    </a:lnTo>
                    <a:lnTo>
                      <a:pt x="1709" y="543"/>
                    </a:lnTo>
                    <a:lnTo>
                      <a:pt x="1682" y="570"/>
                    </a:lnTo>
                    <a:lnTo>
                      <a:pt x="1601" y="733"/>
                    </a:lnTo>
                    <a:lnTo>
                      <a:pt x="1520" y="787"/>
                    </a:lnTo>
                    <a:lnTo>
                      <a:pt x="1465" y="868"/>
                    </a:lnTo>
                    <a:lnTo>
                      <a:pt x="1438" y="814"/>
                    </a:lnTo>
                    <a:lnTo>
                      <a:pt x="1438" y="706"/>
                    </a:lnTo>
                    <a:lnTo>
                      <a:pt x="1438" y="651"/>
                    </a:lnTo>
                    <a:lnTo>
                      <a:pt x="1411" y="624"/>
                    </a:lnTo>
                    <a:lnTo>
                      <a:pt x="1384" y="597"/>
                    </a:lnTo>
                    <a:lnTo>
                      <a:pt x="1357" y="570"/>
                    </a:lnTo>
                    <a:lnTo>
                      <a:pt x="1330" y="516"/>
                    </a:lnTo>
                    <a:lnTo>
                      <a:pt x="1330" y="434"/>
                    </a:lnTo>
                    <a:lnTo>
                      <a:pt x="1357" y="380"/>
                    </a:lnTo>
                    <a:lnTo>
                      <a:pt x="1384" y="380"/>
                    </a:lnTo>
                    <a:lnTo>
                      <a:pt x="1411" y="353"/>
                    </a:lnTo>
                    <a:lnTo>
                      <a:pt x="1438" y="353"/>
                    </a:lnTo>
                    <a:lnTo>
                      <a:pt x="1465" y="299"/>
                    </a:lnTo>
                    <a:lnTo>
                      <a:pt x="1492" y="272"/>
                    </a:lnTo>
                    <a:lnTo>
                      <a:pt x="1357" y="55"/>
                    </a:lnTo>
                    <a:lnTo>
                      <a:pt x="1330" y="28"/>
                    </a:lnTo>
                    <a:lnTo>
                      <a:pt x="1303" y="28"/>
                    </a:lnTo>
                    <a:lnTo>
                      <a:pt x="127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4362300" y="4353375"/>
                <a:ext cx="6800" cy="6125"/>
              </a:xfrm>
              <a:custGeom>
                <a:rect b="b" l="l" r="r" t="t"/>
                <a:pathLst>
                  <a:path extrusionOk="0" h="245" w="272">
                    <a:moveTo>
                      <a:pt x="82" y="0"/>
                    </a:moveTo>
                    <a:lnTo>
                      <a:pt x="0" y="54"/>
                    </a:lnTo>
                    <a:lnTo>
                      <a:pt x="55" y="163"/>
                    </a:lnTo>
                    <a:lnTo>
                      <a:pt x="136" y="244"/>
                    </a:lnTo>
                    <a:lnTo>
                      <a:pt x="245" y="190"/>
                    </a:lnTo>
                    <a:lnTo>
                      <a:pt x="272" y="109"/>
                    </a:lnTo>
                    <a:lnTo>
                      <a:pt x="245" y="54"/>
                    </a:lnTo>
                    <a:lnTo>
                      <a:pt x="163" y="27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4495200" y="4332350"/>
                <a:ext cx="33925" cy="31900"/>
              </a:xfrm>
              <a:custGeom>
                <a:rect b="b" l="l" r="r" t="t"/>
                <a:pathLst>
                  <a:path extrusionOk="0" h="1276" w="1357">
                    <a:moveTo>
                      <a:pt x="1194" y="0"/>
                    </a:moveTo>
                    <a:lnTo>
                      <a:pt x="1167" y="27"/>
                    </a:lnTo>
                    <a:lnTo>
                      <a:pt x="1167" y="55"/>
                    </a:lnTo>
                    <a:lnTo>
                      <a:pt x="1113" y="82"/>
                    </a:lnTo>
                    <a:lnTo>
                      <a:pt x="1004" y="244"/>
                    </a:lnTo>
                    <a:lnTo>
                      <a:pt x="950" y="299"/>
                    </a:lnTo>
                    <a:lnTo>
                      <a:pt x="842" y="488"/>
                    </a:lnTo>
                    <a:lnTo>
                      <a:pt x="733" y="570"/>
                    </a:lnTo>
                    <a:lnTo>
                      <a:pt x="706" y="624"/>
                    </a:lnTo>
                    <a:lnTo>
                      <a:pt x="679" y="678"/>
                    </a:lnTo>
                    <a:lnTo>
                      <a:pt x="652" y="678"/>
                    </a:lnTo>
                    <a:lnTo>
                      <a:pt x="597" y="597"/>
                    </a:lnTo>
                    <a:lnTo>
                      <a:pt x="597" y="570"/>
                    </a:lnTo>
                    <a:lnTo>
                      <a:pt x="570" y="461"/>
                    </a:lnTo>
                    <a:lnTo>
                      <a:pt x="543" y="461"/>
                    </a:lnTo>
                    <a:lnTo>
                      <a:pt x="516" y="434"/>
                    </a:lnTo>
                    <a:lnTo>
                      <a:pt x="462" y="407"/>
                    </a:lnTo>
                    <a:lnTo>
                      <a:pt x="408" y="434"/>
                    </a:lnTo>
                    <a:lnTo>
                      <a:pt x="272" y="543"/>
                    </a:lnTo>
                    <a:lnTo>
                      <a:pt x="218" y="597"/>
                    </a:lnTo>
                    <a:lnTo>
                      <a:pt x="82" y="841"/>
                    </a:lnTo>
                    <a:lnTo>
                      <a:pt x="55" y="841"/>
                    </a:lnTo>
                    <a:lnTo>
                      <a:pt x="28" y="895"/>
                    </a:lnTo>
                    <a:lnTo>
                      <a:pt x="1" y="922"/>
                    </a:lnTo>
                    <a:lnTo>
                      <a:pt x="55" y="950"/>
                    </a:lnTo>
                    <a:lnTo>
                      <a:pt x="109" y="950"/>
                    </a:lnTo>
                    <a:lnTo>
                      <a:pt x="245" y="868"/>
                    </a:lnTo>
                    <a:lnTo>
                      <a:pt x="326" y="841"/>
                    </a:lnTo>
                    <a:lnTo>
                      <a:pt x="380" y="841"/>
                    </a:lnTo>
                    <a:lnTo>
                      <a:pt x="408" y="895"/>
                    </a:lnTo>
                    <a:lnTo>
                      <a:pt x="435" y="922"/>
                    </a:lnTo>
                    <a:lnTo>
                      <a:pt x="489" y="1031"/>
                    </a:lnTo>
                    <a:lnTo>
                      <a:pt x="516" y="1085"/>
                    </a:lnTo>
                    <a:lnTo>
                      <a:pt x="489" y="1221"/>
                    </a:lnTo>
                    <a:lnTo>
                      <a:pt x="516" y="1248"/>
                    </a:lnTo>
                    <a:lnTo>
                      <a:pt x="597" y="1275"/>
                    </a:lnTo>
                    <a:lnTo>
                      <a:pt x="679" y="1275"/>
                    </a:lnTo>
                    <a:lnTo>
                      <a:pt x="760" y="1248"/>
                    </a:lnTo>
                    <a:lnTo>
                      <a:pt x="814" y="1221"/>
                    </a:lnTo>
                    <a:lnTo>
                      <a:pt x="869" y="1167"/>
                    </a:lnTo>
                    <a:lnTo>
                      <a:pt x="923" y="1112"/>
                    </a:lnTo>
                    <a:lnTo>
                      <a:pt x="977" y="1058"/>
                    </a:lnTo>
                    <a:lnTo>
                      <a:pt x="1004" y="977"/>
                    </a:lnTo>
                    <a:lnTo>
                      <a:pt x="1031" y="814"/>
                    </a:lnTo>
                    <a:lnTo>
                      <a:pt x="1059" y="733"/>
                    </a:lnTo>
                    <a:lnTo>
                      <a:pt x="1113" y="678"/>
                    </a:lnTo>
                    <a:lnTo>
                      <a:pt x="1167" y="624"/>
                    </a:lnTo>
                    <a:lnTo>
                      <a:pt x="1276" y="543"/>
                    </a:lnTo>
                    <a:lnTo>
                      <a:pt x="1330" y="461"/>
                    </a:lnTo>
                    <a:lnTo>
                      <a:pt x="1330" y="407"/>
                    </a:lnTo>
                    <a:lnTo>
                      <a:pt x="1303" y="326"/>
                    </a:lnTo>
                    <a:lnTo>
                      <a:pt x="1303" y="271"/>
                    </a:lnTo>
                    <a:lnTo>
                      <a:pt x="1357" y="136"/>
                    </a:lnTo>
                    <a:lnTo>
                      <a:pt x="1330" y="2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4766450" y="3661025"/>
                <a:ext cx="16300" cy="23775"/>
              </a:xfrm>
              <a:custGeom>
                <a:rect b="b" l="l" r="r" t="t"/>
                <a:pathLst>
                  <a:path extrusionOk="0" h="951" w="652">
                    <a:moveTo>
                      <a:pt x="380" y="1"/>
                    </a:moveTo>
                    <a:lnTo>
                      <a:pt x="353" y="28"/>
                    </a:lnTo>
                    <a:lnTo>
                      <a:pt x="244" y="28"/>
                    </a:lnTo>
                    <a:lnTo>
                      <a:pt x="190" y="55"/>
                    </a:lnTo>
                    <a:lnTo>
                      <a:pt x="163" y="55"/>
                    </a:lnTo>
                    <a:lnTo>
                      <a:pt x="82" y="109"/>
                    </a:lnTo>
                    <a:lnTo>
                      <a:pt x="54" y="109"/>
                    </a:lnTo>
                    <a:lnTo>
                      <a:pt x="27" y="136"/>
                    </a:lnTo>
                    <a:lnTo>
                      <a:pt x="54" y="218"/>
                    </a:lnTo>
                    <a:lnTo>
                      <a:pt x="82" y="299"/>
                    </a:lnTo>
                    <a:lnTo>
                      <a:pt x="82" y="380"/>
                    </a:lnTo>
                    <a:lnTo>
                      <a:pt x="54" y="380"/>
                    </a:lnTo>
                    <a:lnTo>
                      <a:pt x="54" y="408"/>
                    </a:lnTo>
                    <a:lnTo>
                      <a:pt x="27" y="408"/>
                    </a:lnTo>
                    <a:lnTo>
                      <a:pt x="27" y="435"/>
                    </a:lnTo>
                    <a:lnTo>
                      <a:pt x="27" y="543"/>
                    </a:lnTo>
                    <a:lnTo>
                      <a:pt x="0" y="597"/>
                    </a:lnTo>
                    <a:lnTo>
                      <a:pt x="0" y="652"/>
                    </a:lnTo>
                    <a:lnTo>
                      <a:pt x="27" y="652"/>
                    </a:lnTo>
                    <a:lnTo>
                      <a:pt x="54" y="679"/>
                    </a:lnTo>
                    <a:lnTo>
                      <a:pt x="82" y="706"/>
                    </a:lnTo>
                    <a:lnTo>
                      <a:pt x="109" y="760"/>
                    </a:lnTo>
                    <a:lnTo>
                      <a:pt x="109" y="787"/>
                    </a:lnTo>
                    <a:lnTo>
                      <a:pt x="82" y="814"/>
                    </a:lnTo>
                    <a:lnTo>
                      <a:pt x="27" y="814"/>
                    </a:lnTo>
                    <a:lnTo>
                      <a:pt x="27" y="869"/>
                    </a:lnTo>
                    <a:lnTo>
                      <a:pt x="82" y="896"/>
                    </a:lnTo>
                    <a:lnTo>
                      <a:pt x="54" y="896"/>
                    </a:lnTo>
                    <a:lnTo>
                      <a:pt x="54" y="923"/>
                    </a:lnTo>
                    <a:lnTo>
                      <a:pt x="54" y="950"/>
                    </a:lnTo>
                    <a:lnTo>
                      <a:pt x="271" y="950"/>
                    </a:lnTo>
                    <a:lnTo>
                      <a:pt x="326" y="923"/>
                    </a:lnTo>
                    <a:lnTo>
                      <a:pt x="380" y="896"/>
                    </a:lnTo>
                    <a:lnTo>
                      <a:pt x="434" y="814"/>
                    </a:lnTo>
                    <a:lnTo>
                      <a:pt x="461" y="814"/>
                    </a:lnTo>
                    <a:lnTo>
                      <a:pt x="488" y="842"/>
                    </a:lnTo>
                    <a:lnTo>
                      <a:pt x="516" y="842"/>
                    </a:lnTo>
                    <a:lnTo>
                      <a:pt x="516" y="787"/>
                    </a:lnTo>
                    <a:lnTo>
                      <a:pt x="543" y="733"/>
                    </a:lnTo>
                    <a:lnTo>
                      <a:pt x="570" y="706"/>
                    </a:lnTo>
                    <a:lnTo>
                      <a:pt x="543" y="625"/>
                    </a:lnTo>
                    <a:lnTo>
                      <a:pt x="543" y="570"/>
                    </a:lnTo>
                    <a:lnTo>
                      <a:pt x="597" y="516"/>
                    </a:lnTo>
                    <a:lnTo>
                      <a:pt x="597" y="489"/>
                    </a:lnTo>
                    <a:lnTo>
                      <a:pt x="597" y="435"/>
                    </a:lnTo>
                    <a:lnTo>
                      <a:pt x="570" y="380"/>
                    </a:lnTo>
                    <a:lnTo>
                      <a:pt x="543" y="353"/>
                    </a:lnTo>
                    <a:lnTo>
                      <a:pt x="516" y="299"/>
                    </a:lnTo>
                    <a:lnTo>
                      <a:pt x="516" y="245"/>
                    </a:lnTo>
                    <a:lnTo>
                      <a:pt x="516" y="218"/>
                    </a:lnTo>
                    <a:lnTo>
                      <a:pt x="543" y="191"/>
                    </a:lnTo>
                    <a:lnTo>
                      <a:pt x="624" y="191"/>
                    </a:lnTo>
                    <a:lnTo>
                      <a:pt x="651" y="163"/>
                    </a:lnTo>
                    <a:lnTo>
                      <a:pt x="651" y="136"/>
                    </a:lnTo>
                    <a:lnTo>
                      <a:pt x="651" y="109"/>
                    </a:lnTo>
                    <a:lnTo>
                      <a:pt x="543" y="109"/>
                    </a:lnTo>
                    <a:lnTo>
                      <a:pt x="516" y="82"/>
                    </a:lnTo>
                    <a:lnTo>
                      <a:pt x="488" y="55"/>
                    </a:lnTo>
                    <a:lnTo>
                      <a:pt x="461" y="28"/>
                    </a:lnTo>
                    <a:lnTo>
                      <a:pt x="434" y="1"/>
                    </a:lnTo>
                    <a:lnTo>
                      <a:pt x="407" y="28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4767800" y="3237225"/>
                <a:ext cx="2050" cy="2725"/>
              </a:xfrm>
              <a:custGeom>
                <a:rect b="b" l="l" r="r" t="t"/>
                <a:pathLst>
                  <a:path extrusionOk="0" h="109" w="82">
                    <a:moveTo>
                      <a:pt x="28" y="0"/>
                    </a:moveTo>
                    <a:lnTo>
                      <a:pt x="0" y="27"/>
                    </a:lnTo>
                    <a:lnTo>
                      <a:pt x="28" y="82"/>
                    </a:lnTo>
                    <a:lnTo>
                      <a:pt x="55" y="109"/>
                    </a:lnTo>
                    <a:lnTo>
                      <a:pt x="82" y="82"/>
                    </a:lnTo>
                    <a:lnTo>
                      <a:pt x="82" y="2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4729150" y="3256200"/>
                <a:ext cx="21725" cy="46825"/>
              </a:xfrm>
              <a:custGeom>
                <a:rect b="b" l="l" r="r" t="t"/>
                <a:pathLst>
                  <a:path extrusionOk="0" h="1873" w="869">
                    <a:moveTo>
                      <a:pt x="353" y="1"/>
                    </a:moveTo>
                    <a:lnTo>
                      <a:pt x="272" y="28"/>
                    </a:lnTo>
                    <a:lnTo>
                      <a:pt x="245" y="55"/>
                    </a:lnTo>
                    <a:lnTo>
                      <a:pt x="245" y="82"/>
                    </a:lnTo>
                    <a:lnTo>
                      <a:pt x="272" y="164"/>
                    </a:lnTo>
                    <a:lnTo>
                      <a:pt x="272" y="191"/>
                    </a:lnTo>
                    <a:lnTo>
                      <a:pt x="272" y="245"/>
                    </a:lnTo>
                    <a:lnTo>
                      <a:pt x="272" y="272"/>
                    </a:lnTo>
                    <a:lnTo>
                      <a:pt x="136" y="435"/>
                    </a:lnTo>
                    <a:lnTo>
                      <a:pt x="109" y="516"/>
                    </a:lnTo>
                    <a:lnTo>
                      <a:pt x="136" y="625"/>
                    </a:lnTo>
                    <a:lnTo>
                      <a:pt x="136" y="652"/>
                    </a:lnTo>
                    <a:lnTo>
                      <a:pt x="136" y="706"/>
                    </a:lnTo>
                    <a:lnTo>
                      <a:pt x="163" y="733"/>
                    </a:lnTo>
                    <a:lnTo>
                      <a:pt x="190" y="815"/>
                    </a:lnTo>
                    <a:lnTo>
                      <a:pt x="163" y="896"/>
                    </a:lnTo>
                    <a:lnTo>
                      <a:pt x="163" y="977"/>
                    </a:lnTo>
                    <a:lnTo>
                      <a:pt x="326" y="1004"/>
                    </a:lnTo>
                    <a:lnTo>
                      <a:pt x="380" y="1032"/>
                    </a:lnTo>
                    <a:lnTo>
                      <a:pt x="434" y="1059"/>
                    </a:lnTo>
                    <a:lnTo>
                      <a:pt x="489" y="1113"/>
                    </a:lnTo>
                    <a:lnTo>
                      <a:pt x="326" y="1221"/>
                    </a:lnTo>
                    <a:lnTo>
                      <a:pt x="190" y="1547"/>
                    </a:lnTo>
                    <a:lnTo>
                      <a:pt x="109" y="1601"/>
                    </a:lnTo>
                    <a:lnTo>
                      <a:pt x="55" y="1655"/>
                    </a:lnTo>
                    <a:lnTo>
                      <a:pt x="0" y="1737"/>
                    </a:lnTo>
                    <a:lnTo>
                      <a:pt x="55" y="1845"/>
                    </a:lnTo>
                    <a:lnTo>
                      <a:pt x="163" y="1818"/>
                    </a:lnTo>
                    <a:lnTo>
                      <a:pt x="326" y="1872"/>
                    </a:lnTo>
                    <a:lnTo>
                      <a:pt x="462" y="1791"/>
                    </a:lnTo>
                    <a:lnTo>
                      <a:pt x="489" y="1737"/>
                    </a:lnTo>
                    <a:lnTo>
                      <a:pt x="489" y="1574"/>
                    </a:lnTo>
                    <a:lnTo>
                      <a:pt x="489" y="1330"/>
                    </a:lnTo>
                    <a:lnTo>
                      <a:pt x="679" y="1140"/>
                    </a:lnTo>
                    <a:lnTo>
                      <a:pt x="868" y="896"/>
                    </a:lnTo>
                    <a:lnTo>
                      <a:pt x="814" y="815"/>
                    </a:lnTo>
                    <a:lnTo>
                      <a:pt x="706" y="733"/>
                    </a:lnTo>
                    <a:lnTo>
                      <a:pt x="651" y="625"/>
                    </a:lnTo>
                    <a:lnTo>
                      <a:pt x="679" y="543"/>
                    </a:lnTo>
                    <a:lnTo>
                      <a:pt x="706" y="462"/>
                    </a:lnTo>
                    <a:lnTo>
                      <a:pt x="733" y="381"/>
                    </a:lnTo>
                    <a:lnTo>
                      <a:pt x="760" y="326"/>
                    </a:lnTo>
                    <a:lnTo>
                      <a:pt x="733" y="245"/>
                    </a:lnTo>
                    <a:lnTo>
                      <a:pt x="733" y="191"/>
                    </a:lnTo>
                    <a:lnTo>
                      <a:pt x="706" y="191"/>
                    </a:lnTo>
                    <a:lnTo>
                      <a:pt x="651" y="164"/>
                    </a:lnTo>
                    <a:lnTo>
                      <a:pt x="624" y="164"/>
                    </a:lnTo>
                    <a:lnTo>
                      <a:pt x="570" y="109"/>
                    </a:lnTo>
                    <a:lnTo>
                      <a:pt x="570" y="82"/>
                    </a:lnTo>
                    <a:lnTo>
                      <a:pt x="570" y="55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4796950" y="3739000"/>
                <a:ext cx="19700" cy="8175"/>
              </a:xfrm>
              <a:custGeom>
                <a:rect b="b" l="l" r="r" t="t"/>
                <a:pathLst>
                  <a:path extrusionOk="0" h="327" w="788">
                    <a:moveTo>
                      <a:pt x="245" y="1"/>
                    </a:moveTo>
                    <a:lnTo>
                      <a:pt x="191" y="28"/>
                    </a:lnTo>
                    <a:lnTo>
                      <a:pt x="136" y="55"/>
                    </a:lnTo>
                    <a:lnTo>
                      <a:pt x="55" y="164"/>
                    </a:lnTo>
                    <a:lnTo>
                      <a:pt x="1" y="218"/>
                    </a:lnTo>
                    <a:lnTo>
                      <a:pt x="1" y="245"/>
                    </a:lnTo>
                    <a:lnTo>
                      <a:pt x="55" y="272"/>
                    </a:lnTo>
                    <a:lnTo>
                      <a:pt x="136" y="299"/>
                    </a:lnTo>
                    <a:lnTo>
                      <a:pt x="191" y="299"/>
                    </a:lnTo>
                    <a:lnTo>
                      <a:pt x="218" y="245"/>
                    </a:lnTo>
                    <a:lnTo>
                      <a:pt x="245" y="218"/>
                    </a:lnTo>
                    <a:lnTo>
                      <a:pt x="299" y="218"/>
                    </a:lnTo>
                    <a:lnTo>
                      <a:pt x="435" y="245"/>
                    </a:lnTo>
                    <a:lnTo>
                      <a:pt x="625" y="326"/>
                    </a:lnTo>
                    <a:lnTo>
                      <a:pt x="706" y="326"/>
                    </a:lnTo>
                    <a:lnTo>
                      <a:pt x="733" y="299"/>
                    </a:lnTo>
                    <a:lnTo>
                      <a:pt x="787" y="272"/>
                    </a:lnTo>
                    <a:lnTo>
                      <a:pt x="787" y="191"/>
                    </a:lnTo>
                    <a:lnTo>
                      <a:pt x="787" y="137"/>
                    </a:lnTo>
                    <a:lnTo>
                      <a:pt x="733" y="137"/>
                    </a:lnTo>
                    <a:lnTo>
                      <a:pt x="570" y="109"/>
                    </a:lnTo>
                    <a:lnTo>
                      <a:pt x="516" y="82"/>
                    </a:lnTo>
                    <a:lnTo>
                      <a:pt x="29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4735925" y="3315200"/>
                <a:ext cx="9525" cy="10200"/>
              </a:xfrm>
              <a:custGeom>
                <a:rect b="b" l="l" r="r" t="t"/>
                <a:pathLst>
                  <a:path extrusionOk="0" h="408" w="381">
                    <a:moveTo>
                      <a:pt x="1" y="1"/>
                    </a:moveTo>
                    <a:lnTo>
                      <a:pt x="1" y="82"/>
                    </a:lnTo>
                    <a:lnTo>
                      <a:pt x="82" y="272"/>
                    </a:lnTo>
                    <a:lnTo>
                      <a:pt x="245" y="407"/>
                    </a:lnTo>
                    <a:lnTo>
                      <a:pt x="326" y="380"/>
                    </a:lnTo>
                    <a:lnTo>
                      <a:pt x="380" y="326"/>
                    </a:lnTo>
                    <a:lnTo>
                      <a:pt x="353" y="245"/>
                    </a:lnTo>
                    <a:lnTo>
                      <a:pt x="299" y="190"/>
                    </a:lnTo>
                    <a:lnTo>
                      <a:pt x="245" y="82"/>
                    </a:lnTo>
                    <a:lnTo>
                      <a:pt x="136" y="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4782050" y="3567450"/>
                <a:ext cx="7475" cy="8850"/>
              </a:xfrm>
              <a:custGeom>
                <a:rect b="b" l="l" r="r" t="t"/>
                <a:pathLst>
                  <a:path extrusionOk="0" h="354" w="299">
                    <a:moveTo>
                      <a:pt x="136" y="1"/>
                    </a:moveTo>
                    <a:lnTo>
                      <a:pt x="54" y="28"/>
                    </a:lnTo>
                    <a:lnTo>
                      <a:pt x="0" y="82"/>
                    </a:lnTo>
                    <a:lnTo>
                      <a:pt x="0" y="163"/>
                    </a:lnTo>
                    <a:lnTo>
                      <a:pt x="0" y="218"/>
                    </a:lnTo>
                    <a:lnTo>
                      <a:pt x="27" y="272"/>
                    </a:lnTo>
                    <a:lnTo>
                      <a:pt x="54" y="326"/>
                    </a:lnTo>
                    <a:lnTo>
                      <a:pt x="81" y="353"/>
                    </a:lnTo>
                    <a:lnTo>
                      <a:pt x="190" y="353"/>
                    </a:lnTo>
                    <a:lnTo>
                      <a:pt x="244" y="326"/>
                    </a:lnTo>
                    <a:lnTo>
                      <a:pt x="298" y="272"/>
                    </a:lnTo>
                    <a:lnTo>
                      <a:pt x="298" y="190"/>
                    </a:lnTo>
                    <a:lnTo>
                      <a:pt x="298" y="109"/>
                    </a:lnTo>
                    <a:lnTo>
                      <a:pt x="271" y="82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4788150" y="3576275"/>
                <a:ext cx="7475" cy="11550"/>
              </a:xfrm>
              <a:custGeom>
                <a:rect b="b" l="l" r="r" t="t"/>
                <a:pathLst>
                  <a:path extrusionOk="0" h="462" w="299">
                    <a:moveTo>
                      <a:pt x="82" y="0"/>
                    </a:moveTo>
                    <a:lnTo>
                      <a:pt x="54" y="190"/>
                    </a:lnTo>
                    <a:lnTo>
                      <a:pt x="0" y="299"/>
                    </a:lnTo>
                    <a:lnTo>
                      <a:pt x="27" y="380"/>
                    </a:lnTo>
                    <a:lnTo>
                      <a:pt x="54" y="407"/>
                    </a:lnTo>
                    <a:lnTo>
                      <a:pt x="82" y="461"/>
                    </a:lnTo>
                    <a:lnTo>
                      <a:pt x="109" y="461"/>
                    </a:lnTo>
                    <a:lnTo>
                      <a:pt x="190" y="434"/>
                    </a:lnTo>
                    <a:lnTo>
                      <a:pt x="244" y="353"/>
                    </a:lnTo>
                    <a:lnTo>
                      <a:pt x="299" y="299"/>
                    </a:lnTo>
                    <a:lnTo>
                      <a:pt x="299" y="244"/>
                    </a:lnTo>
                    <a:lnTo>
                      <a:pt x="299" y="163"/>
                    </a:lnTo>
                    <a:lnTo>
                      <a:pt x="299" y="109"/>
                    </a:lnTo>
                    <a:lnTo>
                      <a:pt x="271" y="54"/>
                    </a:lnTo>
                    <a:lnTo>
                      <a:pt x="271" y="27"/>
                    </a:lnTo>
                    <a:lnTo>
                      <a:pt x="244" y="27"/>
                    </a:lnTo>
                    <a:lnTo>
                      <a:pt x="217" y="0"/>
                    </a:lnTo>
                    <a:lnTo>
                      <a:pt x="190" y="27"/>
                    </a:lnTo>
                    <a:lnTo>
                      <a:pt x="136" y="27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4617950" y="3403350"/>
                <a:ext cx="8150" cy="14950"/>
              </a:xfrm>
              <a:custGeom>
                <a:rect b="b" l="l" r="r" t="t"/>
                <a:pathLst>
                  <a:path extrusionOk="0" h="598" w="326">
                    <a:moveTo>
                      <a:pt x="163" y="1"/>
                    </a:moveTo>
                    <a:lnTo>
                      <a:pt x="109" y="28"/>
                    </a:lnTo>
                    <a:lnTo>
                      <a:pt x="81" y="55"/>
                    </a:lnTo>
                    <a:lnTo>
                      <a:pt x="27" y="191"/>
                    </a:lnTo>
                    <a:lnTo>
                      <a:pt x="0" y="218"/>
                    </a:lnTo>
                    <a:lnTo>
                      <a:pt x="27" y="299"/>
                    </a:lnTo>
                    <a:lnTo>
                      <a:pt x="81" y="380"/>
                    </a:lnTo>
                    <a:lnTo>
                      <a:pt x="81" y="435"/>
                    </a:lnTo>
                    <a:lnTo>
                      <a:pt x="81" y="489"/>
                    </a:lnTo>
                    <a:lnTo>
                      <a:pt x="109" y="570"/>
                    </a:lnTo>
                    <a:lnTo>
                      <a:pt x="136" y="597"/>
                    </a:lnTo>
                    <a:lnTo>
                      <a:pt x="244" y="597"/>
                    </a:lnTo>
                    <a:lnTo>
                      <a:pt x="244" y="543"/>
                    </a:lnTo>
                    <a:lnTo>
                      <a:pt x="244" y="516"/>
                    </a:lnTo>
                    <a:lnTo>
                      <a:pt x="217" y="462"/>
                    </a:lnTo>
                    <a:lnTo>
                      <a:pt x="190" y="408"/>
                    </a:lnTo>
                    <a:lnTo>
                      <a:pt x="163" y="353"/>
                    </a:lnTo>
                    <a:lnTo>
                      <a:pt x="190" y="299"/>
                    </a:lnTo>
                    <a:lnTo>
                      <a:pt x="190" y="272"/>
                    </a:lnTo>
                    <a:lnTo>
                      <a:pt x="217" y="272"/>
                    </a:lnTo>
                    <a:lnTo>
                      <a:pt x="298" y="191"/>
                    </a:lnTo>
                    <a:lnTo>
                      <a:pt x="326" y="136"/>
                    </a:lnTo>
                    <a:lnTo>
                      <a:pt x="326" y="109"/>
                    </a:lnTo>
                    <a:lnTo>
                      <a:pt x="298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4598275" y="3486075"/>
                <a:ext cx="4775" cy="7500"/>
              </a:xfrm>
              <a:custGeom>
                <a:rect b="b" l="l" r="r" t="t"/>
                <a:pathLst>
                  <a:path extrusionOk="0" h="300" w="191">
                    <a:moveTo>
                      <a:pt x="28" y="1"/>
                    </a:moveTo>
                    <a:lnTo>
                      <a:pt x="28" y="28"/>
                    </a:lnTo>
                    <a:lnTo>
                      <a:pt x="1" y="82"/>
                    </a:lnTo>
                    <a:lnTo>
                      <a:pt x="1" y="136"/>
                    </a:lnTo>
                    <a:lnTo>
                      <a:pt x="28" y="191"/>
                    </a:lnTo>
                    <a:lnTo>
                      <a:pt x="28" y="245"/>
                    </a:lnTo>
                    <a:lnTo>
                      <a:pt x="55" y="272"/>
                    </a:lnTo>
                    <a:lnTo>
                      <a:pt x="82" y="299"/>
                    </a:lnTo>
                    <a:lnTo>
                      <a:pt x="109" y="272"/>
                    </a:lnTo>
                    <a:lnTo>
                      <a:pt x="109" y="245"/>
                    </a:lnTo>
                    <a:lnTo>
                      <a:pt x="190" y="164"/>
                    </a:lnTo>
                    <a:lnTo>
                      <a:pt x="190" y="109"/>
                    </a:lnTo>
                    <a:lnTo>
                      <a:pt x="163" y="82"/>
                    </a:lnTo>
                    <a:lnTo>
                      <a:pt x="109" y="55"/>
                    </a:lnTo>
                    <a:lnTo>
                      <a:pt x="82" y="2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4725075" y="3298925"/>
                <a:ext cx="8175" cy="19700"/>
              </a:xfrm>
              <a:custGeom>
                <a:rect b="b" l="l" r="r" t="t"/>
                <a:pathLst>
                  <a:path extrusionOk="0" h="788" w="327">
                    <a:moveTo>
                      <a:pt x="1" y="1"/>
                    </a:moveTo>
                    <a:lnTo>
                      <a:pt x="1" y="55"/>
                    </a:lnTo>
                    <a:lnTo>
                      <a:pt x="28" y="190"/>
                    </a:lnTo>
                    <a:lnTo>
                      <a:pt x="28" y="272"/>
                    </a:lnTo>
                    <a:lnTo>
                      <a:pt x="109" y="326"/>
                    </a:lnTo>
                    <a:lnTo>
                      <a:pt x="163" y="380"/>
                    </a:lnTo>
                    <a:lnTo>
                      <a:pt x="163" y="489"/>
                    </a:lnTo>
                    <a:lnTo>
                      <a:pt x="191" y="652"/>
                    </a:lnTo>
                    <a:lnTo>
                      <a:pt x="218" y="787"/>
                    </a:lnTo>
                    <a:lnTo>
                      <a:pt x="272" y="787"/>
                    </a:lnTo>
                    <a:lnTo>
                      <a:pt x="245" y="652"/>
                    </a:lnTo>
                    <a:lnTo>
                      <a:pt x="299" y="570"/>
                    </a:lnTo>
                    <a:lnTo>
                      <a:pt x="326" y="489"/>
                    </a:lnTo>
                    <a:lnTo>
                      <a:pt x="326" y="407"/>
                    </a:lnTo>
                    <a:lnTo>
                      <a:pt x="299" y="380"/>
                    </a:lnTo>
                    <a:lnTo>
                      <a:pt x="136" y="218"/>
                    </a:lnTo>
                    <a:lnTo>
                      <a:pt x="109" y="5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4602350" y="3509125"/>
                <a:ext cx="11550" cy="13600"/>
              </a:xfrm>
              <a:custGeom>
                <a:rect b="b" l="l" r="r" t="t"/>
                <a:pathLst>
                  <a:path extrusionOk="0" h="544" w="462">
                    <a:moveTo>
                      <a:pt x="434" y="1"/>
                    </a:moveTo>
                    <a:lnTo>
                      <a:pt x="271" y="354"/>
                    </a:lnTo>
                    <a:lnTo>
                      <a:pt x="136" y="435"/>
                    </a:lnTo>
                    <a:lnTo>
                      <a:pt x="55" y="462"/>
                    </a:lnTo>
                    <a:lnTo>
                      <a:pt x="27" y="462"/>
                    </a:lnTo>
                    <a:lnTo>
                      <a:pt x="0" y="516"/>
                    </a:lnTo>
                    <a:lnTo>
                      <a:pt x="55" y="543"/>
                    </a:lnTo>
                    <a:lnTo>
                      <a:pt x="163" y="543"/>
                    </a:lnTo>
                    <a:lnTo>
                      <a:pt x="271" y="516"/>
                    </a:lnTo>
                    <a:lnTo>
                      <a:pt x="326" y="462"/>
                    </a:lnTo>
                    <a:lnTo>
                      <a:pt x="353" y="381"/>
                    </a:lnTo>
                    <a:lnTo>
                      <a:pt x="380" y="354"/>
                    </a:lnTo>
                    <a:lnTo>
                      <a:pt x="407" y="299"/>
                    </a:lnTo>
                    <a:lnTo>
                      <a:pt x="434" y="272"/>
                    </a:lnTo>
                    <a:lnTo>
                      <a:pt x="434" y="164"/>
                    </a:lnTo>
                    <a:lnTo>
                      <a:pt x="461" y="82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4619300" y="3438625"/>
                <a:ext cx="7475" cy="6125"/>
              </a:xfrm>
              <a:custGeom>
                <a:rect b="b" l="l" r="r" t="t"/>
                <a:pathLst>
                  <a:path extrusionOk="0" h="245" w="299">
                    <a:moveTo>
                      <a:pt x="27" y="0"/>
                    </a:moveTo>
                    <a:lnTo>
                      <a:pt x="0" y="54"/>
                    </a:lnTo>
                    <a:lnTo>
                      <a:pt x="0" y="136"/>
                    </a:lnTo>
                    <a:lnTo>
                      <a:pt x="82" y="217"/>
                    </a:lnTo>
                    <a:lnTo>
                      <a:pt x="190" y="244"/>
                    </a:lnTo>
                    <a:lnTo>
                      <a:pt x="272" y="190"/>
                    </a:lnTo>
                    <a:lnTo>
                      <a:pt x="299" y="81"/>
                    </a:lnTo>
                    <a:lnTo>
                      <a:pt x="272" y="2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4723050" y="3170100"/>
                <a:ext cx="700" cy="1375"/>
              </a:xfrm>
              <a:custGeom>
                <a:rect b="b" l="l" r="r" t="t"/>
                <a:pathLst>
                  <a:path extrusionOk="0" h="55" w="28">
                    <a:moveTo>
                      <a:pt x="27" y="0"/>
                    </a:moveTo>
                    <a:lnTo>
                      <a:pt x="0" y="27"/>
                    </a:lnTo>
                    <a:lnTo>
                      <a:pt x="27" y="5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4423325" y="3938375"/>
                <a:ext cx="10200" cy="8150"/>
              </a:xfrm>
              <a:custGeom>
                <a:rect b="b" l="l" r="r" t="t"/>
                <a:pathLst>
                  <a:path extrusionOk="0" h="326" w="408">
                    <a:moveTo>
                      <a:pt x="272" y="0"/>
                    </a:moveTo>
                    <a:lnTo>
                      <a:pt x="82" y="109"/>
                    </a:lnTo>
                    <a:lnTo>
                      <a:pt x="1" y="109"/>
                    </a:lnTo>
                    <a:lnTo>
                      <a:pt x="1" y="163"/>
                    </a:lnTo>
                    <a:lnTo>
                      <a:pt x="28" y="190"/>
                    </a:lnTo>
                    <a:lnTo>
                      <a:pt x="55" y="217"/>
                    </a:lnTo>
                    <a:lnTo>
                      <a:pt x="136" y="272"/>
                    </a:lnTo>
                    <a:lnTo>
                      <a:pt x="218" y="326"/>
                    </a:lnTo>
                    <a:lnTo>
                      <a:pt x="245" y="272"/>
                    </a:lnTo>
                    <a:lnTo>
                      <a:pt x="272" y="217"/>
                    </a:lnTo>
                    <a:lnTo>
                      <a:pt x="353" y="244"/>
                    </a:lnTo>
                    <a:lnTo>
                      <a:pt x="407" y="217"/>
                    </a:lnTo>
                    <a:lnTo>
                      <a:pt x="407" y="136"/>
                    </a:lnTo>
                    <a:lnTo>
                      <a:pt x="380" y="82"/>
                    </a:lnTo>
                    <a:lnTo>
                      <a:pt x="326" y="27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4623375" y="3324700"/>
                <a:ext cx="21025" cy="29175"/>
              </a:xfrm>
              <a:custGeom>
                <a:rect b="b" l="l" r="r" t="t"/>
                <a:pathLst>
                  <a:path extrusionOk="0" h="1167" w="841">
                    <a:moveTo>
                      <a:pt x="81" y="0"/>
                    </a:moveTo>
                    <a:lnTo>
                      <a:pt x="0" y="109"/>
                    </a:lnTo>
                    <a:lnTo>
                      <a:pt x="0" y="163"/>
                    </a:lnTo>
                    <a:lnTo>
                      <a:pt x="27" y="244"/>
                    </a:lnTo>
                    <a:lnTo>
                      <a:pt x="54" y="299"/>
                    </a:lnTo>
                    <a:lnTo>
                      <a:pt x="81" y="353"/>
                    </a:lnTo>
                    <a:lnTo>
                      <a:pt x="271" y="489"/>
                    </a:lnTo>
                    <a:lnTo>
                      <a:pt x="353" y="543"/>
                    </a:lnTo>
                    <a:lnTo>
                      <a:pt x="353" y="651"/>
                    </a:lnTo>
                    <a:lnTo>
                      <a:pt x="353" y="678"/>
                    </a:lnTo>
                    <a:lnTo>
                      <a:pt x="326" y="706"/>
                    </a:lnTo>
                    <a:lnTo>
                      <a:pt x="298" y="868"/>
                    </a:lnTo>
                    <a:lnTo>
                      <a:pt x="298" y="923"/>
                    </a:lnTo>
                    <a:lnTo>
                      <a:pt x="353" y="977"/>
                    </a:lnTo>
                    <a:lnTo>
                      <a:pt x="515" y="1031"/>
                    </a:lnTo>
                    <a:lnTo>
                      <a:pt x="597" y="1058"/>
                    </a:lnTo>
                    <a:lnTo>
                      <a:pt x="624" y="1085"/>
                    </a:lnTo>
                    <a:lnTo>
                      <a:pt x="624" y="1140"/>
                    </a:lnTo>
                    <a:lnTo>
                      <a:pt x="624" y="1167"/>
                    </a:lnTo>
                    <a:lnTo>
                      <a:pt x="705" y="1167"/>
                    </a:lnTo>
                    <a:lnTo>
                      <a:pt x="814" y="1058"/>
                    </a:lnTo>
                    <a:lnTo>
                      <a:pt x="841" y="1031"/>
                    </a:lnTo>
                    <a:lnTo>
                      <a:pt x="841" y="1004"/>
                    </a:lnTo>
                    <a:lnTo>
                      <a:pt x="814" y="950"/>
                    </a:lnTo>
                    <a:lnTo>
                      <a:pt x="787" y="923"/>
                    </a:lnTo>
                    <a:lnTo>
                      <a:pt x="787" y="841"/>
                    </a:lnTo>
                    <a:lnTo>
                      <a:pt x="787" y="760"/>
                    </a:lnTo>
                    <a:lnTo>
                      <a:pt x="705" y="760"/>
                    </a:lnTo>
                    <a:lnTo>
                      <a:pt x="678" y="733"/>
                    </a:lnTo>
                    <a:lnTo>
                      <a:pt x="624" y="624"/>
                    </a:lnTo>
                    <a:lnTo>
                      <a:pt x="624" y="597"/>
                    </a:lnTo>
                    <a:lnTo>
                      <a:pt x="543" y="543"/>
                    </a:lnTo>
                    <a:lnTo>
                      <a:pt x="515" y="489"/>
                    </a:lnTo>
                    <a:lnTo>
                      <a:pt x="543" y="461"/>
                    </a:lnTo>
                    <a:lnTo>
                      <a:pt x="543" y="434"/>
                    </a:lnTo>
                    <a:lnTo>
                      <a:pt x="515" y="380"/>
                    </a:lnTo>
                    <a:lnTo>
                      <a:pt x="407" y="190"/>
                    </a:lnTo>
                    <a:lnTo>
                      <a:pt x="326" y="109"/>
                    </a:lnTo>
                    <a:lnTo>
                      <a:pt x="217" y="27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5014625" y="4296400"/>
                <a:ext cx="4775" cy="2075"/>
              </a:xfrm>
              <a:custGeom>
                <a:rect b="b" l="l" r="r" t="t"/>
                <a:pathLst>
                  <a:path extrusionOk="0" h="83" w="191">
                    <a:moveTo>
                      <a:pt x="1" y="1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82" y="55"/>
                    </a:lnTo>
                    <a:lnTo>
                      <a:pt x="136" y="82"/>
                    </a:lnTo>
                    <a:lnTo>
                      <a:pt x="190" y="82"/>
                    </a:lnTo>
                    <a:lnTo>
                      <a:pt x="190" y="55"/>
                    </a:lnTo>
                    <a:lnTo>
                      <a:pt x="163" y="28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4906125" y="3947175"/>
                <a:ext cx="5450" cy="5450"/>
              </a:xfrm>
              <a:custGeom>
                <a:rect b="b" l="l" r="r" t="t"/>
                <a:pathLst>
                  <a:path extrusionOk="0" h="218" w="218">
                    <a:moveTo>
                      <a:pt x="109" y="1"/>
                    </a:moveTo>
                    <a:lnTo>
                      <a:pt x="28" y="28"/>
                    </a:lnTo>
                    <a:lnTo>
                      <a:pt x="1" y="82"/>
                    </a:lnTo>
                    <a:lnTo>
                      <a:pt x="1" y="164"/>
                    </a:lnTo>
                    <a:lnTo>
                      <a:pt x="55" y="218"/>
                    </a:lnTo>
                    <a:lnTo>
                      <a:pt x="109" y="218"/>
                    </a:lnTo>
                    <a:lnTo>
                      <a:pt x="163" y="191"/>
                    </a:lnTo>
                    <a:lnTo>
                      <a:pt x="218" y="137"/>
                    </a:lnTo>
                    <a:lnTo>
                      <a:pt x="191" y="109"/>
                    </a:lnTo>
                    <a:lnTo>
                      <a:pt x="163" y="82"/>
                    </a:lnTo>
                    <a:lnTo>
                      <a:pt x="163" y="5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4937325" y="4228600"/>
                <a:ext cx="3425" cy="2725"/>
              </a:xfrm>
              <a:custGeom>
                <a:rect b="b" l="l" r="r" t="t"/>
                <a:pathLst>
                  <a:path extrusionOk="0" h="109" w="137">
                    <a:moveTo>
                      <a:pt x="28" y="0"/>
                    </a:moveTo>
                    <a:lnTo>
                      <a:pt x="0" y="27"/>
                    </a:lnTo>
                    <a:lnTo>
                      <a:pt x="0" y="82"/>
                    </a:lnTo>
                    <a:lnTo>
                      <a:pt x="28" y="109"/>
                    </a:lnTo>
                    <a:lnTo>
                      <a:pt x="109" y="109"/>
                    </a:lnTo>
                    <a:lnTo>
                      <a:pt x="136" y="55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4889850" y="3934975"/>
                <a:ext cx="14275" cy="10875"/>
              </a:xfrm>
              <a:custGeom>
                <a:rect b="b" l="l" r="r" t="t"/>
                <a:pathLst>
                  <a:path extrusionOk="0" h="435" w="571">
                    <a:moveTo>
                      <a:pt x="28" y="1"/>
                    </a:moveTo>
                    <a:lnTo>
                      <a:pt x="1" y="55"/>
                    </a:lnTo>
                    <a:lnTo>
                      <a:pt x="28" y="109"/>
                    </a:lnTo>
                    <a:lnTo>
                      <a:pt x="109" y="191"/>
                    </a:lnTo>
                    <a:lnTo>
                      <a:pt x="136" y="245"/>
                    </a:lnTo>
                    <a:lnTo>
                      <a:pt x="164" y="299"/>
                    </a:lnTo>
                    <a:lnTo>
                      <a:pt x="218" y="326"/>
                    </a:lnTo>
                    <a:lnTo>
                      <a:pt x="191" y="326"/>
                    </a:lnTo>
                    <a:lnTo>
                      <a:pt x="218" y="380"/>
                    </a:lnTo>
                    <a:lnTo>
                      <a:pt x="245" y="408"/>
                    </a:lnTo>
                    <a:lnTo>
                      <a:pt x="272" y="435"/>
                    </a:lnTo>
                    <a:lnTo>
                      <a:pt x="299" y="435"/>
                    </a:lnTo>
                    <a:lnTo>
                      <a:pt x="326" y="408"/>
                    </a:lnTo>
                    <a:lnTo>
                      <a:pt x="326" y="353"/>
                    </a:lnTo>
                    <a:lnTo>
                      <a:pt x="326" y="326"/>
                    </a:lnTo>
                    <a:lnTo>
                      <a:pt x="326" y="299"/>
                    </a:lnTo>
                    <a:lnTo>
                      <a:pt x="381" y="245"/>
                    </a:lnTo>
                    <a:lnTo>
                      <a:pt x="435" y="299"/>
                    </a:lnTo>
                    <a:lnTo>
                      <a:pt x="516" y="353"/>
                    </a:lnTo>
                    <a:lnTo>
                      <a:pt x="570" y="408"/>
                    </a:lnTo>
                    <a:lnTo>
                      <a:pt x="570" y="163"/>
                    </a:lnTo>
                    <a:lnTo>
                      <a:pt x="570" y="109"/>
                    </a:lnTo>
                    <a:lnTo>
                      <a:pt x="516" y="28"/>
                    </a:lnTo>
                    <a:lnTo>
                      <a:pt x="462" y="28"/>
                    </a:lnTo>
                    <a:lnTo>
                      <a:pt x="435" y="82"/>
                    </a:lnTo>
                    <a:lnTo>
                      <a:pt x="408" y="163"/>
                    </a:lnTo>
                    <a:lnTo>
                      <a:pt x="353" y="136"/>
                    </a:lnTo>
                    <a:lnTo>
                      <a:pt x="245" y="82"/>
                    </a:lnTo>
                    <a:lnTo>
                      <a:pt x="218" y="82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4822725" y="4324875"/>
                <a:ext cx="30550" cy="14275"/>
              </a:xfrm>
              <a:custGeom>
                <a:rect b="b" l="l" r="r" t="t"/>
                <a:pathLst>
                  <a:path extrusionOk="0" h="571" w="1222">
                    <a:moveTo>
                      <a:pt x="218" y="1"/>
                    </a:moveTo>
                    <a:lnTo>
                      <a:pt x="109" y="28"/>
                    </a:lnTo>
                    <a:lnTo>
                      <a:pt x="28" y="28"/>
                    </a:lnTo>
                    <a:lnTo>
                      <a:pt x="1" y="55"/>
                    </a:lnTo>
                    <a:lnTo>
                      <a:pt x="1" y="82"/>
                    </a:lnTo>
                    <a:lnTo>
                      <a:pt x="28" y="109"/>
                    </a:lnTo>
                    <a:lnTo>
                      <a:pt x="55" y="137"/>
                    </a:lnTo>
                    <a:lnTo>
                      <a:pt x="82" y="164"/>
                    </a:lnTo>
                    <a:lnTo>
                      <a:pt x="109" y="245"/>
                    </a:lnTo>
                    <a:lnTo>
                      <a:pt x="136" y="272"/>
                    </a:lnTo>
                    <a:lnTo>
                      <a:pt x="218" y="354"/>
                    </a:lnTo>
                    <a:lnTo>
                      <a:pt x="272" y="381"/>
                    </a:lnTo>
                    <a:lnTo>
                      <a:pt x="326" y="408"/>
                    </a:lnTo>
                    <a:lnTo>
                      <a:pt x="597" y="408"/>
                    </a:lnTo>
                    <a:lnTo>
                      <a:pt x="624" y="435"/>
                    </a:lnTo>
                    <a:lnTo>
                      <a:pt x="787" y="543"/>
                    </a:lnTo>
                    <a:lnTo>
                      <a:pt x="814" y="570"/>
                    </a:lnTo>
                    <a:lnTo>
                      <a:pt x="896" y="570"/>
                    </a:lnTo>
                    <a:lnTo>
                      <a:pt x="950" y="543"/>
                    </a:lnTo>
                    <a:lnTo>
                      <a:pt x="977" y="462"/>
                    </a:lnTo>
                    <a:lnTo>
                      <a:pt x="1031" y="435"/>
                    </a:lnTo>
                    <a:lnTo>
                      <a:pt x="1194" y="299"/>
                    </a:lnTo>
                    <a:lnTo>
                      <a:pt x="1221" y="218"/>
                    </a:lnTo>
                    <a:lnTo>
                      <a:pt x="1221" y="191"/>
                    </a:lnTo>
                    <a:lnTo>
                      <a:pt x="1113" y="137"/>
                    </a:lnTo>
                    <a:lnTo>
                      <a:pt x="977" y="164"/>
                    </a:lnTo>
                    <a:lnTo>
                      <a:pt x="868" y="164"/>
                    </a:lnTo>
                    <a:lnTo>
                      <a:pt x="597" y="137"/>
                    </a:lnTo>
                    <a:lnTo>
                      <a:pt x="353" y="2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4887825" y="4237400"/>
                <a:ext cx="14250" cy="12925"/>
              </a:xfrm>
              <a:custGeom>
                <a:rect b="b" l="l" r="r" t="t"/>
                <a:pathLst>
                  <a:path extrusionOk="0" h="517" w="570">
                    <a:moveTo>
                      <a:pt x="299" y="1"/>
                    </a:moveTo>
                    <a:lnTo>
                      <a:pt x="217" y="28"/>
                    </a:lnTo>
                    <a:lnTo>
                      <a:pt x="109" y="82"/>
                    </a:lnTo>
                    <a:lnTo>
                      <a:pt x="28" y="164"/>
                    </a:lnTo>
                    <a:lnTo>
                      <a:pt x="0" y="218"/>
                    </a:lnTo>
                    <a:lnTo>
                      <a:pt x="0" y="299"/>
                    </a:lnTo>
                    <a:lnTo>
                      <a:pt x="55" y="326"/>
                    </a:lnTo>
                    <a:lnTo>
                      <a:pt x="163" y="381"/>
                    </a:lnTo>
                    <a:lnTo>
                      <a:pt x="299" y="489"/>
                    </a:lnTo>
                    <a:lnTo>
                      <a:pt x="353" y="516"/>
                    </a:lnTo>
                    <a:lnTo>
                      <a:pt x="489" y="381"/>
                    </a:lnTo>
                    <a:lnTo>
                      <a:pt x="516" y="354"/>
                    </a:lnTo>
                    <a:lnTo>
                      <a:pt x="462" y="299"/>
                    </a:lnTo>
                    <a:lnTo>
                      <a:pt x="434" y="272"/>
                    </a:lnTo>
                    <a:lnTo>
                      <a:pt x="462" y="245"/>
                    </a:lnTo>
                    <a:lnTo>
                      <a:pt x="543" y="218"/>
                    </a:lnTo>
                    <a:lnTo>
                      <a:pt x="570" y="191"/>
                    </a:lnTo>
                    <a:lnTo>
                      <a:pt x="570" y="137"/>
                    </a:lnTo>
                    <a:lnTo>
                      <a:pt x="516" y="109"/>
                    </a:lnTo>
                    <a:lnTo>
                      <a:pt x="489" y="82"/>
                    </a:lnTo>
                    <a:lnTo>
                      <a:pt x="407" y="82"/>
                    </a:lnTo>
                    <a:lnTo>
                      <a:pt x="380" y="5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4849850" y="4333700"/>
                <a:ext cx="12900" cy="7475"/>
              </a:xfrm>
              <a:custGeom>
                <a:rect b="b" l="l" r="r" t="t"/>
                <a:pathLst>
                  <a:path extrusionOk="0" h="299" w="516">
                    <a:moveTo>
                      <a:pt x="380" y="1"/>
                    </a:moveTo>
                    <a:lnTo>
                      <a:pt x="272" y="55"/>
                    </a:lnTo>
                    <a:lnTo>
                      <a:pt x="190" y="55"/>
                    </a:lnTo>
                    <a:lnTo>
                      <a:pt x="109" y="28"/>
                    </a:lnTo>
                    <a:lnTo>
                      <a:pt x="55" y="55"/>
                    </a:lnTo>
                    <a:lnTo>
                      <a:pt x="55" y="82"/>
                    </a:lnTo>
                    <a:lnTo>
                      <a:pt x="28" y="109"/>
                    </a:lnTo>
                    <a:lnTo>
                      <a:pt x="0" y="163"/>
                    </a:lnTo>
                    <a:lnTo>
                      <a:pt x="0" y="190"/>
                    </a:lnTo>
                    <a:lnTo>
                      <a:pt x="0" y="217"/>
                    </a:lnTo>
                    <a:lnTo>
                      <a:pt x="28" y="245"/>
                    </a:lnTo>
                    <a:lnTo>
                      <a:pt x="55" y="272"/>
                    </a:lnTo>
                    <a:lnTo>
                      <a:pt x="136" y="272"/>
                    </a:lnTo>
                    <a:lnTo>
                      <a:pt x="217" y="299"/>
                    </a:lnTo>
                    <a:lnTo>
                      <a:pt x="407" y="299"/>
                    </a:lnTo>
                    <a:lnTo>
                      <a:pt x="462" y="272"/>
                    </a:lnTo>
                    <a:lnTo>
                      <a:pt x="489" y="245"/>
                    </a:lnTo>
                    <a:lnTo>
                      <a:pt x="516" y="217"/>
                    </a:lnTo>
                    <a:lnTo>
                      <a:pt x="489" y="190"/>
                    </a:lnTo>
                    <a:lnTo>
                      <a:pt x="489" y="136"/>
                    </a:lnTo>
                    <a:lnTo>
                      <a:pt x="462" y="2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4875625" y="3936325"/>
                <a:ext cx="14925" cy="10875"/>
              </a:xfrm>
              <a:custGeom>
                <a:rect b="b" l="l" r="r" t="t"/>
                <a:pathLst>
                  <a:path extrusionOk="0" h="435" w="597">
                    <a:moveTo>
                      <a:pt x="244" y="1"/>
                    </a:moveTo>
                    <a:lnTo>
                      <a:pt x="136" y="28"/>
                    </a:lnTo>
                    <a:lnTo>
                      <a:pt x="82" y="82"/>
                    </a:lnTo>
                    <a:lnTo>
                      <a:pt x="82" y="109"/>
                    </a:lnTo>
                    <a:lnTo>
                      <a:pt x="54" y="164"/>
                    </a:lnTo>
                    <a:lnTo>
                      <a:pt x="54" y="191"/>
                    </a:lnTo>
                    <a:lnTo>
                      <a:pt x="54" y="245"/>
                    </a:lnTo>
                    <a:lnTo>
                      <a:pt x="27" y="326"/>
                    </a:lnTo>
                    <a:lnTo>
                      <a:pt x="0" y="381"/>
                    </a:lnTo>
                    <a:lnTo>
                      <a:pt x="27" y="435"/>
                    </a:lnTo>
                    <a:lnTo>
                      <a:pt x="136" y="381"/>
                    </a:lnTo>
                    <a:lnTo>
                      <a:pt x="217" y="381"/>
                    </a:lnTo>
                    <a:lnTo>
                      <a:pt x="353" y="354"/>
                    </a:lnTo>
                    <a:lnTo>
                      <a:pt x="488" y="326"/>
                    </a:lnTo>
                    <a:lnTo>
                      <a:pt x="543" y="299"/>
                    </a:lnTo>
                    <a:lnTo>
                      <a:pt x="597" y="272"/>
                    </a:lnTo>
                    <a:lnTo>
                      <a:pt x="570" y="191"/>
                    </a:lnTo>
                    <a:lnTo>
                      <a:pt x="516" y="137"/>
                    </a:lnTo>
                    <a:lnTo>
                      <a:pt x="488" y="82"/>
                    </a:lnTo>
                    <a:lnTo>
                      <a:pt x="434" y="55"/>
                    </a:lnTo>
                    <a:lnTo>
                      <a:pt x="299" y="28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4834925" y="3935650"/>
                <a:ext cx="37325" cy="23100"/>
              </a:xfrm>
              <a:custGeom>
                <a:rect b="b" l="l" r="r" t="t"/>
                <a:pathLst>
                  <a:path extrusionOk="0" h="924" w="1493">
                    <a:moveTo>
                      <a:pt x="1276" y="1"/>
                    </a:moveTo>
                    <a:lnTo>
                      <a:pt x="1140" y="55"/>
                    </a:lnTo>
                    <a:lnTo>
                      <a:pt x="842" y="272"/>
                    </a:lnTo>
                    <a:lnTo>
                      <a:pt x="814" y="299"/>
                    </a:lnTo>
                    <a:lnTo>
                      <a:pt x="516" y="272"/>
                    </a:lnTo>
                    <a:lnTo>
                      <a:pt x="462" y="272"/>
                    </a:lnTo>
                    <a:lnTo>
                      <a:pt x="435" y="299"/>
                    </a:lnTo>
                    <a:lnTo>
                      <a:pt x="245" y="408"/>
                    </a:lnTo>
                    <a:lnTo>
                      <a:pt x="163" y="462"/>
                    </a:lnTo>
                    <a:lnTo>
                      <a:pt x="28" y="652"/>
                    </a:lnTo>
                    <a:lnTo>
                      <a:pt x="1" y="679"/>
                    </a:lnTo>
                    <a:lnTo>
                      <a:pt x="55" y="760"/>
                    </a:lnTo>
                    <a:lnTo>
                      <a:pt x="55" y="815"/>
                    </a:lnTo>
                    <a:lnTo>
                      <a:pt x="82" y="869"/>
                    </a:lnTo>
                    <a:lnTo>
                      <a:pt x="163" y="923"/>
                    </a:lnTo>
                    <a:lnTo>
                      <a:pt x="272" y="896"/>
                    </a:lnTo>
                    <a:lnTo>
                      <a:pt x="326" y="869"/>
                    </a:lnTo>
                    <a:lnTo>
                      <a:pt x="380" y="787"/>
                    </a:lnTo>
                    <a:lnTo>
                      <a:pt x="462" y="733"/>
                    </a:lnTo>
                    <a:lnTo>
                      <a:pt x="489" y="706"/>
                    </a:lnTo>
                    <a:lnTo>
                      <a:pt x="570" y="706"/>
                    </a:lnTo>
                    <a:lnTo>
                      <a:pt x="679" y="652"/>
                    </a:lnTo>
                    <a:lnTo>
                      <a:pt x="787" y="598"/>
                    </a:lnTo>
                    <a:lnTo>
                      <a:pt x="923" y="489"/>
                    </a:lnTo>
                    <a:lnTo>
                      <a:pt x="1004" y="462"/>
                    </a:lnTo>
                    <a:lnTo>
                      <a:pt x="1059" y="489"/>
                    </a:lnTo>
                    <a:lnTo>
                      <a:pt x="1004" y="570"/>
                    </a:lnTo>
                    <a:lnTo>
                      <a:pt x="814" y="679"/>
                    </a:lnTo>
                    <a:lnTo>
                      <a:pt x="760" y="815"/>
                    </a:lnTo>
                    <a:lnTo>
                      <a:pt x="733" y="842"/>
                    </a:lnTo>
                    <a:lnTo>
                      <a:pt x="652" y="896"/>
                    </a:lnTo>
                    <a:lnTo>
                      <a:pt x="652" y="923"/>
                    </a:lnTo>
                    <a:lnTo>
                      <a:pt x="733" y="896"/>
                    </a:lnTo>
                    <a:lnTo>
                      <a:pt x="814" y="842"/>
                    </a:lnTo>
                    <a:lnTo>
                      <a:pt x="869" y="787"/>
                    </a:lnTo>
                    <a:lnTo>
                      <a:pt x="923" y="760"/>
                    </a:lnTo>
                    <a:lnTo>
                      <a:pt x="1031" y="760"/>
                    </a:lnTo>
                    <a:lnTo>
                      <a:pt x="1113" y="733"/>
                    </a:lnTo>
                    <a:lnTo>
                      <a:pt x="1167" y="706"/>
                    </a:lnTo>
                    <a:lnTo>
                      <a:pt x="1248" y="598"/>
                    </a:lnTo>
                    <a:lnTo>
                      <a:pt x="1248" y="570"/>
                    </a:lnTo>
                    <a:lnTo>
                      <a:pt x="1248" y="543"/>
                    </a:lnTo>
                    <a:lnTo>
                      <a:pt x="1167" y="435"/>
                    </a:lnTo>
                    <a:lnTo>
                      <a:pt x="1140" y="408"/>
                    </a:lnTo>
                    <a:lnTo>
                      <a:pt x="1167" y="381"/>
                    </a:lnTo>
                    <a:lnTo>
                      <a:pt x="1221" y="381"/>
                    </a:lnTo>
                    <a:lnTo>
                      <a:pt x="1276" y="408"/>
                    </a:lnTo>
                    <a:lnTo>
                      <a:pt x="1330" y="435"/>
                    </a:lnTo>
                    <a:lnTo>
                      <a:pt x="1357" y="462"/>
                    </a:lnTo>
                    <a:lnTo>
                      <a:pt x="1438" y="408"/>
                    </a:lnTo>
                    <a:lnTo>
                      <a:pt x="1465" y="381"/>
                    </a:lnTo>
                    <a:lnTo>
                      <a:pt x="1438" y="299"/>
                    </a:lnTo>
                    <a:lnTo>
                      <a:pt x="1411" y="218"/>
                    </a:lnTo>
                    <a:lnTo>
                      <a:pt x="1438" y="164"/>
                    </a:lnTo>
                    <a:lnTo>
                      <a:pt x="1465" y="136"/>
                    </a:lnTo>
                    <a:lnTo>
                      <a:pt x="1493" y="82"/>
                    </a:lnTo>
                    <a:lnTo>
                      <a:pt x="1438" y="28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4913600" y="4331675"/>
                <a:ext cx="16975" cy="7475"/>
              </a:xfrm>
              <a:custGeom>
                <a:rect b="b" l="l" r="r" t="t"/>
                <a:pathLst>
                  <a:path extrusionOk="0" h="299" w="679">
                    <a:moveTo>
                      <a:pt x="190" y="0"/>
                    </a:moveTo>
                    <a:lnTo>
                      <a:pt x="81" y="27"/>
                    </a:lnTo>
                    <a:lnTo>
                      <a:pt x="0" y="82"/>
                    </a:lnTo>
                    <a:lnTo>
                      <a:pt x="54" y="163"/>
                    </a:lnTo>
                    <a:lnTo>
                      <a:pt x="163" y="244"/>
                    </a:lnTo>
                    <a:lnTo>
                      <a:pt x="271" y="271"/>
                    </a:lnTo>
                    <a:lnTo>
                      <a:pt x="326" y="244"/>
                    </a:lnTo>
                    <a:lnTo>
                      <a:pt x="353" y="217"/>
                    </a:lnTo>
                    <a:lnTo>
                      <a:pt x="380" y="217"/>
                    </a:lnTo>
                    <a:lnTo>
                      <a:pt x="434" y="244"/>
                    </a:lnTo>
                    <a:lnTo>
                      <a:pt x="488" y="271"/>
                    </a:lnTo>
                    <a:lnTo>
                      <a:pt x="543" y="298"/>
                    </a:lnTo>
                    <a:lnTo>
                      <a:pt x="624" y="298"/>
                    </a:lnTo>
                    <a:lnTo>
                      <a:pt x="651" y="271"/>
                    </a:lnTo>
                    <a:lnTo>
                      <a:pt x="678" y="217"/>
                    </a:lnTo>
                    <a:lnTo>
                      <a:pt x="678" y="163"/>
                    </a:lnTo>
                    <a:lnTo>
                      <a:pt x="651" y="109"/>
                    </a:lnTo>
                    <a:lnTo>
                      <a:pt x="515" y="54"/>
                    </a:lnTo>
                    <a:lnTo>
                      <a:pt x="515" y="27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5000375" y="4020425"/>
                <a:ext cx="7500" cy="5450"/>
              </a:xfrm>
              <a:custGeom>
                <a:rect b="b" l="l" r="r" t="t"/>
                <a:pathLst>
                  <a:path extrusionOk="0" h="218" w="300">
                    <a:moveTo>
                      <a:pt x="272" y="0"/>
                    </a:moveTo>
                    <a:lnTo>
                      <a:pt x="245" y="27"/>
                    </a:lnTo>
                    <a:lnTo>
                      <a:pt x="245" y="82"/>
                    </a:lnTo>
                    <a:lnTo>
                      <a:pt x="191" y="109"/>
                    </a:lnTo>
                    <a:lnTo>
                      <a:pt x="55" y="136"/>
                    </a:lnTo>
                    <a:lnTo>
                      <a:pt x="1" y="163"/>
                    </a:lnTo>
                    <a:lnTo>
                      <a:pt x="82" y="163"/>
                    </a:lnTo>
                    <a:lnTo>
                      <a:pt x="109" y="190"/>
                    </a:lnTo>
                    <a:lnTo>
                      <a:pt x="137" y="217"/>
                    </a:lnTo>
                    <a:lnTo>
                      <a:pt x="191" y="190"/>
                    </a:lnTo>
                    <a:lnTo>
                      <a:pt x="245" y="190"/>
                    </a:lnTo>
                    <a:lnTo>
                      <a:pt x="299" y="163"/>
                    </a:lnTo>
                    <a:lnTo>
                      <a:pt x="299" y="27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5010550" y="4291650"/>
                <a:ext cx="3425" cy="4100"/>
              </a:xfrm>
              <a:custGeom>
                <a:rect b="b" l="l" r="r" t="t"/>
                <a:pathLst>
                  <a:path extrusionOk="0" h="164" w="137">
                    <a:moveTo>
                      <a:pt x="1" y="1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28" y="109"/>
                    </a:lnTo>
                    <a:lnTo>
                      <a:pt x="55" y="109"/>
                    </a:lnTo>
                    <a:lnTo>
                      <a:pt x="55" y="136"/>
                    </a:lnTo>
                    <a:lnTo>
                      <a:pt x="55" y="164"/>
                    </a:lnTo>
                    <a:lnTo>
                      <a:pt x="109" y="164"/>
                    </a:lnTo>
                    <a:lnTo>
                      <a:pt x="136" y="136"/>
                    </a:lnTo>
                    <a:lnTo>
                      <a:pt x="109" y="82"/>
                    </a:lnTo>
                    <a:lnTo>
                      <a:pt x="82" y="28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4967850" y="4208250"/>
                <a:ext cx="4750" cy="4100"/>
              </a:xfrm>
              <a:custGeom>
                <a:rect b="b" l="l" r="r" t="t"/>
                <a:pathLst>
                  <a:path extrusionOk="0" h="164" w="190">
                    <a:moveTo>
                      <a:pt x="81" y="1"/>
                    </a:moveTo>
                    <a:lnTo>
                      <a:pt x="27" y="28"/>
                    </a:lnTo>
                    <a:lnTo>
                      <a:pt x="0" y="82"/>
                    </a:lnTo>
                    <a:lnTo>
                      <a:pt x="0" y="109"/>
                    </a:lnTo>
                    <a:lnTo>
                      <a:pt x="27" y="136"/>
                    </a:lnTo>
                    <a:lnTo>
                      <a:pt x="27" y="109"/>
                    </a:lnTo>
                    <a:lnTo>
                      <a:pt x="54" y="136"/>
                    </a:lnTo>
                    <a:lnTo>
                      <a:pt x="81" y="163"/>
                    </a:lnTo>
                    <a:lnTo>
                      <a:pt x="136" y="163"/>
                    </a:lnTo>
                    <a:lnTo>
                      <a:pt x="136" y="136"/>
                    </a:lnTo>
                    <a:lnTo>
                      <a:pt x="190" y="55"/>
                    </a:lnTo>
                    <a:lnTo>
                      <a:pt x="190" y="2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5011925" y="4173000"/>
                <a:ext cx="2725" cy="2050"/>
              </a:xfrm>
              <a:custGeom>
                <a:rect b="b" l="l" r="r" t="t"/>
                <a:pathLst>
                  <a:path extrusionOk="0" h="82" w="109">
                    <a:moveTo>
                      <a:pt x="0" y="0"/>
                    </a:moveTo>
                    <a:lnTo>
                      <a:pt x="0" y="27"/>
                    </a:lnTo>
                    <a:lnTo>
                      <a:pt x="27" y="54"/>
                    </a:lnTo>
                    <a:lnTo>
                      <a:pt x="54" y="82"/>
                    </a:lnTo>
                    <a:lnTo>
                      <a:pt x="81" y="54"/>
                    </a:lnTo>
                    <a:lnTo>
                      <a:pt x="109" y="27"/>
                    </a:lnTo>
                    <a:lnTo>
                      <a:pt x="81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4977325" y="4299125"/>
                <a:ext cx="23075" cy="22400"/>
              </a:xfrm>
              <a:custGeom>
                <a:rect b="b" l="l" r="r" t="t"/>
                <a:pathLst>
                  <a:path extrusionOk="0" h="896" w="923">
                    <a:moveTo>
                      <a:pt x="163" y="0"/>
                    </a:moveTo>
                    <a:lnTo>
                      <a:pt x="55" y="54"/>
                    </a:lnTo>
                    <a:lnTo>
                      <a:pt x="1" y="136"/>
                    </a:lnTo>
                    <a:lnTo>
                      <a:pt x="1" y="380"/>
                    </a:lnTo>
                    <a:lnTo>
                      <a:pt x="28" y="461"/>
                    </a:lnTo>
                    <a:lnTo>
                      <a:pt x="353" y="814"/>
                    </a:lnTo>
                    <a:lnTo>
                      <a:pt x="353" y="841"/>
                    </a:lnTo>
                    <a:lnTo>
                      <a:pt x="570" y="895"/>
                    </a:lnTo>
                    <a:lnTo>
                      <a:pt x="652" y="895"/>
                    </a:lnTo>
                    <a:lnTo>
                      <a:pt x="652" y="868"/>
                    </a:lnTo>
                    <a:lnTo>
                      <a:pt x="760" y="651"/>
                    </a:lnTo>
                    <a:lnTo>
                      <a:pt x="896" y="516"/>
                    </a:lnTo>
                    <a:lnTo>
                      <a:pt x="923" y="488"/>
                    </a:lnTo>
                    <a:lnTo>
                      <a:pt x="923" y="434"/>
                    </a:lnTo>
                    <a:lnTo>
                      <a:pt x="923" y="353"/>
                    </a:lnTo>
                    <a:lnTo>
                      <a:pt x="896" y="326"/>
                    </a:lnTo>
                    <a:lnTo>
                      <a:pt x="869" y="299"/>
                    </a:lnTo>
                    <a:lnTo>
                      <a:pt x="842" y="271"/>
                    </a:lnTo>
                    <a:lnTo>
                      <a:pt x="869" y="190"/>
                    </a:lnTo>
                    <a:lnTo>
                      <a:pt x="869" y="163"/>
                    </a:lnTo>
                    <a:lnTo>
                      <a:pt x="869" y="136"/>
                    </a:lnTo>
                    <a:lnTo>
                      <a:pt x="814" y="109"/>
                    </a:lnTo>
                    <a:lnTo>
                      <a:pt x="787" y="82"/>
                    </a:lnTo>
                    <a:lnTo>
                      <a:pt x="597" y="82"/>
                    </a:lnTo>
                    <a:lnTo>
                      <a:pt x="570" y="54"/>
                    </a:lnTo>
                    <a:lnTo>
                      <a:pt x="489" y="27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4991575" y="4021775"/>
                <a:ext cx="2050" cy="1375"/>
              </a:xfrm>
              <a:custGeom>
                <a:rect b="b" l="l" r="r" t="t"/>
                <a:pathLst>
                  <a:path extrusionOk="0" h="55" w="82">
                    <a:moveTo>
                      <a:pt x="0" y="1"/>
                    </a:moveTo>
                    <a:lnTo>
                      <a:pt x="55" y="55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4982750" y="4277425"/>
                <a:ext cx="5450" cy="3400"/>
              </a:xfrm>
              <a:custGeom>
                <a:rect b="b" l="l" r="r" t="t"/>
                <a:pathLst>
                  <a:path extrusionOk="0" h="136" w="218">
                    <a:moveTo>
                      <a:pt x="28" y="0"/>
                    </a:moveTo>
                    <a:lnTo>
                      <a:pt x="1" y="27"/>
                    </a:lnTo>
                    <a:lnTo>
                      <a:pt x="1" y="82"/>
                    </a:lnTo>
                    <a:lnTo>
                      <a:pt x="82" y="109"/>
                    </a:lnTo>
                    <a:lnTo>
                      <a:pt x="109" y="136"/>
                    </a:lnTo>
                    <a:lnTo>
                      <a:pt x="136" y="136"/>
                    </a:lnTo>
                    <a:lnTo>
                      <a:pt x="218" y="109"/>
                    </a:lnTo>
                    <a:lnTo>
                      <a:pt x="218" y="82"/>
                    </a:lnTo>
                    <a:lnTo>
                      <a:pt x="191" y="54"/>
                    </a:lnTo>
                    <a:lnTo>
                      <a:pt x="163" y="82"/>
                    </a:lnTo>
                    <a:lnTo>
                      <a:pt x="136" y="82"/>
                    </a:lnTo>
                    <a:lnTo>
                      <a:pt x="109" y="5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4798325" y="3914650"/>
                <a:ext cx="14250" cy="8825"/>
              </a:xfrm>
              <a:custGeom>
                <a:rect b="b" l="l" r="r" t="t"/>
                <a:pathLst>
                  <a:path extrusionOk="0" h="353" w="570">
                    <a:moveTo>
                      <a:pt x="163" y="0"/>
                    </a:moveTo>
                    <a:lnTo>
                      <a:pt x="136" y="27"/>
                    </a:lnTo>
                    <a:lnTo>
                      <a:pt x="109" y="54"/>
                    </a:lnTo>
                    <a:lnTo>
                      <a:pt x="109" y="81"/>
                    </a:lnTo>
                    <a:lnTo>
                      <a:pt x="27" y="136"/>
                    </a:lnTo>
                    <a:lnTo>
                      <a:pt x="0" y="136"/>
                    </a:lnTo>
                    <a:lnTo>
                      <a:pt x="54" y="190"/>
                    </a:lnTo>
                    <a:lnTo>
                      <a:pt x="81" y="217"/>
                    </a:lnTo>
                    <a:lnTo>
                      <a:pt x="136" y="244"/>
                    </a:lnTo>
                    <a:lnTo>
                      <a:pt x="298" y="298"/>
                    </a:lnTo>
                    <a:lnTo>
                      <a:pt x="434" y="353"/>
                    </a:lnTo>
                    <a:lnTo>
                      <a:pt x="570" y="353"/>
                    </a:lnTo>
                    <a:lnTo>
                      <a:pt x="570" y="298"/>
                    </a:lnTo>
                    <a:lnTo>
                      <a:pt x="515" y="217"/>
                    </a:lnTo>
                    <a:lnTo>
                      <a:pt x="461" y="190"/>
                    </a:lnTo>
                    <a:lnTo>
                      <a:pt x="353" y="5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4653875" y="4279450"/>
                <a:ext cx="90225" cy="38675"/>
              </a:xfrm>
              <a:custGeom>
                <a:rect b="b" l="l" r="r" t="t"/>
                <a:pathLst>
                  <a:path extrusionOk="0" h="1547" w="3609">
                    <a:moveTo>
                      <a:pt x="2849" y="1"/>
                    </a:moveTo>
                    <a:lnTo>
                      <a:pt x="2822" y="28"/>
                    </a:lnTo>
                    <a:lnTo>
                      <a:pt x="2469" y="109"/>
                    </a:lnTo>
                    <a:lnTo>
                      <a:pt x="2415" y="136"/>
                    </a:lnTo>
                    <a:lnTo>
                      <a:pt x="2306" y="190"/>
                    </a:lnTo>
                    <a:lnTo>
                      <a:pt x="2116" y="272"/>
                    </a:lnTo>
                    <a:lnTo>
                      <a:pt x="1926" y="435"/>
                    </a:lnTo>
                    <a:lnTo>
                      <a:pt x="1872" y="462"/>
                    </a:lnTo>
                    <a:lnTo>
                      <a:pt x="1791" y="462"/>
                    </a:lnTo>
                    <a:lnTo>
                      <a:pt x="1709" y="435"/>
                    </a:lnTo>
                    <a:lnTo>
                      <a:pt x="1601" y="435"/>
                    </a:lnTo>
                    <a:lnTo>
                      <a:pt x="1492" y="516"/>
                    </a:lnTo>
                    <a:lnTo>
                      <a:pt x="1438" y="516"/>
                    </a:lnTo>
                    <a:lnTo>
                      <a:pt x="923" y="462"/>
                    </a:lnTo>
                    <a:lnTo>
                      <a:pt x="869" y="435"/>
                    </a:lnTo>
                    <a:lnTo>
                      <a:pt x="869" y="407"/>
                    </a:lnTo>
                    <a:lnTo>
                      <a:pt x="842" y="380"/>
                    </a:lnTo>
                    <a:lnTo>
                      <a:pt x="733" y="353"/>
                    </a:lnTo>
                    <a:lnTo>
                      <a:pt x="706" y="326"/>
                    </a:lnTo>
                    <a:lnTo>
                      <a:pt x="652" y="326"/>
                    </a:lnTo>
                    <a:lnTo>
                      <a:pt x="625" y="353"/>
                    </a:lnTo>
                    <a:lnTo>
                      <a:pt x="570" y="407"/>
                    </a:lnTo>
                    <a:lnTo>
                      <a:pt x="489" y="543"/>
                    </a:lnTo>
                    <a:lnTo>
                      <a:pt x="462" y="597"/>
                    </a:lnTo>
                    <a:lnTo>
                      <a:pt x="462" y="624"/>
                    </a:lnTo>
                    <a:lnTo>
                      <a:pt x="435" y="624"/>
                    </a:lnTo>
                    <a:lnTo>
                      <a:pt x="380" y="652"/>
                    </a:lnTo>
                    <a:lnTo>
                      <a:pt x="353" y="706"/>
                    </a:lnTo>
                    <a:lnTo>
                      <a:pt x="353" y="787"/>
                    </a:lnTo>
                    <a:lnTo>
                      <a:pt x="326" y="869"/>
                    </a:lnTo>
                    <a:lnTo>
                      <a:pt x="272" y="896"/>
                    </a:lnTo>
                    <a:lnTo>
                      <a:pt x="218" y="896"/>
                    </a:lnTo>
                    <a:lnTo>
                      <a:pt x="163" y="950"/>
                    </a:lnTo>
                    <a:lnTo>
                      <a:pt x="136" y="977"/>
                    </a:lnTo>
                    <a:lnTo>
                      <a:pt x="109" y="1031"/>
                    </a:lnTo>
                    <a:lnTo>
                      <a:pt x="109" y="1275"/>
                    </a:lnTo>
                    <a:lnTo>
                      <a:pt x="109" y="1303"/>
                    </a:lnTo>
                    <a:lnTo>
                      <a:pt x="82" y="1330"/>
                    </a:lnTo>
                    <a:lnTo>
                      <a:pt x="28" y="1384"/>
                    </a:lnTo>
                    <a:lnTo>
                      <a:pt x="1" y="1465"/>
                    </a:lnTo>
                    <a:lnTo>
                      <a:pt x="1" y="1520"/>
                    </a:lnTo>
                    <a:lnTo>
                      <a:pt x="55" y="1547"/>
                    </a:lnTo>
                    <a:lnTo>
                      <a:pt x="136" y="1520"/>
                    </a:lnTo>
                    <a:lnTo>
                      <a:pt x="408" y="1275"/>
                    </a:lnTo>
                    <a:lnTo>
                      <a:pt x="489" y="1275"/>
                    </a:lnTo>
                    <a:lnTo>
                      <a:pt x="489" y="1248"/>
                    </a:lnTo>
                    <a:lnTo>
                      <a:pt x="516" y="1194"/>
                    </a:lnTo>
                    <a:lnTo>
                      <a:pt x="543" y="1194"/>
                    </a:lnTo>
                    <a:lnTo>
                      <a:pt x="570" y="1167"/>
                    </a:lnTo>
                    <a:lnTo>
                      <a:pt x="706" y="1167"/>
                    </a:lnTo>
                    <a:lnTo>
                      <a:pt x="760" y="1140"/>
                    </a:lnTo>
                    <a:lnTo>
                      <a:pt x="950" y="1113"/>
                    </a:lnTo>
                    <a:lnTo>
                      <a:pt x="1058" y="1113"/>
                    </a:lnTo>
                    <a:lnTo>
                      <a:pt x="1140" y="1086"/>
                    </a:lnTo>
                    <a:lnTo>
                      <a:pt x="1221" y="1113"/>
                    </a:lnTo>
                    <a:lnTo>
                      <a:pt x="1303" y="1167"/>
                    </a:lnTo>
                    <a:lnTo>
                      <a:pt x="1330" y="1221"/>
                    </a:lnTo>
                    <a:lnTo>
                      <a:pt x="1411" y="1248"/>
                    </a:lnTo>
                    <a:lnTo>
                      <a:pt x="1682" y="1194"/>
                    </a:lnTo>
                    <a:lnTo>
                      <a:pt x="1791" y="1194"/>
                    </a:lnTo>
                    <a:lnTo>
                      <a:pt x="1954" y="1248"/>
                    </a:lnTo>
                    <a:lnTo>
                      <a:pt x="2035" y="1275"/>
                    </a:lnTo>
                    <a:lnTo>
                      <a:pt x="2225" y="1275"/>
                    </a:lnTo>
                    <a:lnTo>
                      <a:pt x="2306" y="1357"/>
                    </a:lnTo>
                    <a:lnTo>
                      <a:pt x="2333" y="1384"/>
                    </a:lnTo>
                    <a:lnTo>
                      <a:pt x="2388" y="1330"/>
                    </a:lnTo>
                    <a:lnTo>
                      <a:pt x="2415" y="1275"/>
                    </a:lnTo>
                    <a:lnTo>
                      <a:pt x="2442" y="1221"/>
                    </a:lnTo>
                    <a:lnTo>
                      <a:pt x="2469" y="1194"/>
                    </a:lnTo>
                    <a:lnTo>
                      <a:pt x="2469" y="1167"/>
                    </a:lnTo>
                    <a:lnTo>
                      <a:pt x="2469" y="1140"/>
                    </a:lnTo>
                    <a:lnTo>
                      <a:pt x="2469" y="1113"/>
                    </a:lnTo>
                    <a:lnTo>
                      <a:pt x="2659" y="869"/>
                    </a:lnTo>
                    <a:lnTo>
                      <a:pt x="2686" y="869"/>
                    </a:lnTo>
                    <a:lnTo>
                      <a:pt x="2767" y="841"/>
                    </a:lnTo>
                    <a:lnTo>
                      <a:pt x="2794" y="814"/>
                    </a:lnTo>
                    <a:lnTo>
                      <a:pt x="2876" y="760"/>
                    </a:lnTo>
                    <a:lnTo>
                      <a:pt x="2903" y="733"/>
                    </a:lnTo>
                    <a:lnTo>
                      <a:pt x="3174" y="624"/>
                    </a:lnTo>
                    <a:lnTo>
                      <a:pt x="3228" y="652"/>
                    </a:lnTo>
                    <a:lnTo>
                      <a:pt x="3310" y="652"/>
                    </a:lnTo>
                    <a:lnTo>
                      <a:pt x="3445" y="624"/>
                    </a:lnTo>
                    <a:lnTo>
                      <a:pt x="3500" y="652"/>
                    </a:lnTo>
                    <a:lnTo>
                      <a:pt x="3527" y="679"/>
                    </a:lnTo>
                    <a:lnTo>
                      <a:pt x="3581" y="679"/>
                    </a:lnTo>
                    <a:lnTo>
                      <a:pt x="3608" y="652"/>
                    </a:lnTo>
                    <a:lnTo>
                      <a:pt x="3608" y="597"/>
                    </a:lnTo>
                    <a:lnTo>
                      <a:pt x="3608" y="570"/>
                    </a:lnTo>
                    <a:lnTo>
                      <a:pt x="3581" y="516"/>
                    </a:lnTo>
                    <a:lnTo>
                      <a:pt x="3581" y="462"/>
                    </a:lnTo>
                    <a:lnTo>
                      <a:pt x="3554" y="407"/>
                    </a:lnTo>
                    <a:lnTo>
                      <a:pt x="3527" y="380"/>
                    </a:lnTo>
                    <a:lnTo>
                      <a:pt x="3473" y="353"/>
                    </a:lnTo>
                    <a:lnTo>
                      <a:pt x="3256" y="380"/>
                    </a:lnTo>
                    <a:lnTo>
                      <a:pt x="3201" y="353"/>
                    </a:lnTo>
                    <a:lnTo>
                      <a:pt x="3174" y="326"/>
                    </a:lnTo>
                    <a:lnTo>
                      <a:pt x="3147" y="299"/>
                    </a:lnTo>
                    <a:lnTo>
                      <a:pt x="3120" y="272"/>
                    </a:lnTo>
                    <a:lnTo>
                      <a:pt x="2957" y="190"/>
                    </a:lnTo>
                    <a:lnTo>
                      <a:pt x="2903" y="163"/>
                    </a:lnTo>
                    <a:lnTo>
                      <a:pt x="2903" y="136"/>
                    </a:lnTo>
                    <a:lnTo>
                      <a:pt x="2903" y="82"/>
                    </a:lnTo>
                    <a:lnTo>
                      <a:pt x="2903" y="28"/>
                    </a:lnTo>
                    <a:lnTo>
                      <a:pt x="290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4770500" y="4318100"/>
                <a:ext cx="6825" cy="8175"/>
              </a:xfrm>
              <a:custGeom>
                <a:rect b="b" l="l" r="r" t="t"/>
                <a:pathLst>
                  <a:path extrusionOk="0" h="327" w="273">
                    <a:moveTo>
                      <a:pt x="109" y="1"/>
                    </a:moveTo>
                    <a:lnTo>
                      <a:pt x="55" y="28"/>
                    </a:lnTo>
                    <a:lnTo>
                      <a:pt x="28" y="82"/>
                    </a:lnTo>
                    <a:lnTo>
                      <a:pt x="28" y="109"/>
                    </a:lnTo>
                    <a:lnTo>
                      <a:pt x="28" y="218"/>
                    </a:lnTo>
                    <a:lnTo>
                      <a:pt x="1" y="245"/>
                    </a:lnTo>
                    <a:lnTo>
                      <a:pt x="1" y="272"/>
                    </a:lnTo>
                    <a:lnTo>
                      <a:pt x="191" y="326"/>
                    </a:lnTo>
                    <a:lnTo>
                      <a:pt x="245" y="326"/>
                    </a:lnTo>
                    <a:lnTo>
                      <a:pt x="272" y="245"/>
                    </a:lnTo>
                    <a:lnTo>
                      <a:pt x="272" y="191"/>
                    </a:lnTo>
                    <a:lnTo>
                      <a:pt x="272" y="136"/>
                    </a:lnTo>
                    <a:lnTo>
                      <a:pt x="272" y="82"/>
                    </a:lnTo>
                    <a:lnTo>
                      <a:pt x="218" y="28"/>
                    </a:lnTo>
                    <a:lnTo>
                      <a:pt x="164" y="2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4661350" y="3806150"/>
                <a:ext cx="19000" cy="42725"/>
              </a:xfrm>
              <a:custGeom>
                <a:rect b="b" l="l" r="r" t="t"/>
                <a:pathLst>
                  <a:path extrusionOk="0" h="1709" w="760">
                    <a:moveTo>
                      <a:pt x="217" y="0"/>
                    </a:moveTo>
                    <a:lnTo>
                      <a:pt x="190" y="27"/>
                    </a:lnTo>
                    <a:lnTo>
                      <a:pt x="136" y="54"/>
                    </a:lnTo>
                    <a:lnTo>
                      <a:pt x="54" y="163"/>
                    </a:lnTo>
                    <a:lnTo>
                      <a:pt x="27" y="217"/>
                    </a:lnTo>
                    <a:lnTo>
                      <a:pt x="0" y="271"/>
                    </a:lnTo>
                    <a:lnTo>
                      <a:pt x="0" y="407"/>
                    </a:lnTo>
                    <a:lnTo>
                      <a:pt x="27" y="488"/>
                    </a:lnTo>
                    <a:lnTo>
                      <a:pt x="81" y="597"/>
                    </a:lnTo>
                    <a:lnTo>
                      <a:pt x="109" y="678"/>
                    </a:lnTo>
                    <a:lnTo>
                      <a:pt x="136" y="841"/>
                    </a:lnTo>
                    <a:lnTo>
                      <a:pt x="136" y="895"/>
                    </a:lnTo>
                    <a:lnTo>
                      <a:pt x="163" y="922"/>
                    </a:lnTo>
                    <a:lnTo>
                      <a:pt x="244" y="977"/>
                    </a:lnTo>
                    <a:lnTo>
                      <a:pt x="271" y="1031"/>
                    </a:lnTo>
                    <a:lnTo>
                      <a:pt x="298" y="1139"/>
                    </a:lnTo>
                    <a:lnTo>
                      <a:pt x="326" y="1356"/>
                    </a:lnTo>
                    <a:lnTo>
                      <a:pt x="353" y="1465"/>
                    </a:lnTo>
                    <a:lnTo>
                      <a:pt x="407" y="1573"/>
                    </a:lnTo>
                    <a:lnTo>
                      <a:pt x="515" y="1655"/>
                    </a:lnTo>
                    <a:lnTo>
                      <a:pt x="624" y="1709"/>
                    </a:lnTo>
                    <a:lnTo>
                      <a:pt x="732" y="1682"/>
                    </a:lnTo>
                    <a:lnTo>
                      <a:pt x="759" y="1600"/>
                    </a:lnTo>
                    <a:lnTo>
                      <a:pt x="759" y="1546"/>
                    </a:lnTo>
                    <a:lnTo>
                      <a:pt x="705" y="1492"/>
                    </a:lnTo>
                    <a:lnTo>
                      <a:pt x="705" y="1411"/>
                    </a:lnTo>
                    <a:lnTo>
                      <a:pt x="678" y="1329"/>
                    </a:lnTo>
                    <a:lnTo>
                      <a:pt x="380" y="705"/>
                    </a:lnTo>
                    <a:lnTo>
                      <a:pt x="380" y="570"/>
                    </a:lnTo>
                    <a:lnTo>
                      <a:pt x="380" y="461"/>
                    </a:lnTo>
                    <a:lnTo>
                      <a:pt x="461" y="299"/>
                    </a:lnTo>
                    <a:lnTo>
                      <a:pt x="461" y="190"/>
                    </a:lnTo>
                    <a:lnTo>
                      <a:pt x="461" y="163"/>
                    </a:lnTo>
                    <a:lnTo>
                      <a:pt x="434" y="109"/>
                    </a:lnTo>
                    <a:lnTo>
                      <a:pt x="407" y="82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4616575" y="3789875"/>
                <a:ext cx="85475" cy="14925"/>
              </a:xfrm>
              <a:custGeom>
                <a:rect b="b" l="l" r="r" t="t"/>
                <a:pathLst>
                  <a:path extrusionOk="0" h="597" w="3419">
                    <a:moveTo>
                      <a:pt x="191" y="0"/>
                    </a:moveTo>
                    <a:lnTo>
                      <a:pt x="164" y="27"/>
                    </a:lnTo>
                    <a:lnTo>
                      <a:pt x="136" y="54"/>
                    </a:lnTo>
                    <a:lnTo>
                      <a:pt x="136" y="82"/>
                    </a:lnTo>
                    <a:lnTo>
                      <a:pt x="82" y="82"/>
                    </a:lnTo>
                    <a:lnTo>
                      <a:pt x="28" y="109"/>
                    </a:lnTo>
                    <a:lnTo>
                      <a:pt x="1" y="163"/>
                    </a:lnTo>
                    <a:lnTo>
                      <a:pt x="1" y="244"/>
                    </a:lnTo>
                    <a:lnTo>
                      <a:pt x="1" y="271"/>
                    </a:lnTo>
                    <a:lnTo>
                      <a:pt x="28" y="326"/>
                    </a:lnTo>
                    <a:lnTo>
                      <a:pt x="28" y="353"/>
                    </a:lnTo>
                    <a:lnTo>
                      <a:pt x="109" y="353"/>
                    </a:lnTo>
                    <a:lnTo>
                      <a:pt x="109" y="271"/>
                    </a:lnTo>
                    <a:lnTo>
                      <a:pt x="136" y="271"/>
                    </a:lnTo>
                    <a:lnTo>
                      <a:pt x="299" y="326"/>
                    </a:lnTo>
                    <a:lnTo>
                      <a:pt x="326" y="353"/>
                    </a:lnTo>
                    <a:lnTo>
                      <a:pt x="353" y="407"/>
                    </a:lnTo>
                    <a:lnTo>
                      <a:pt x="353" y="461"/>
                    </a:lnTo>
                    <a:lnTo>
                      <a:pt x="353" y="543"/>
                    </a:lnTo>
                    <a:lnTo>
                      <a:pt x="326" y="597"/>
                    </a:lnTo>
                    <a:lnTo>
                      <a:pt x="462" y="543"/>
                    </a:lnTo>
                    <a:lnTo>
                      <a:pt x="733" y="543"/>
                    </a:lnTo>
                    <a:lnTo>
                      <a:pt x="896" y="488"/>
                    </a:lnTo>
                    <a:lnTo>
                      <a:pt x="977" y="461"/>
                    </a:lnTo>
                    <a:lnTo>
                      <a:pt x="1520" y="488"/>
                    </a:lnTo>
                    <a:lnTo>
                      <a:pt x="1764" y="434"/>
                    </a:lnTo>
                    <a:lnTo>
                      <a:pt x="1818" y="434"/>
                    </a:lnTo>
                    <a:lnTo>
                      <a:pt x="1872" y="461"/>
                    </a:lnTo>
                    <a:lnTo>
                      <a:pt x="1954" y="516"/>
                    </a:lnTo>
                    <a:lnTo>
                      <a:pt x="2008" y="516"/>
                    </a:lnTo>
                    <a:lnTo>
                      <a:pt x="2062" y="488"/>
                    </a:lnTo>
                    <a:lnTo>
                      <a:pt x="2198" y="434"/>
                    </a:lnTo>
                    <a:lnTo>
                      <a:pt x="2334" y="434"/>
                    </a:lnTo>
                    <a:lnTo>
                      <a:pt x="2415" y="380"/>
                    </a:lnTo>
                    <a:lnTo>
                      <a:pt x="2442" y="380"/>
                    </a:lnTo>
                    <a:lnTo>
                      <a:pt x="2740" y="353"/>
                    </a:lnTo>
                    <a:lnTo>
                      <a:pt x="2822" y="380"/>
                    </a:lnTo>
                    <a:lnTo>
                      <a:pt x="2876" y="380"/>
                    </a:lnTo>
                    <a:lnTo>
                      <a:pt x="2876" y="353"/>
                    </a:lnTo>
                    <a:lnTo>
                      <a:pt x="2903" y="326"/>
                    </a:lnTo>
                    <a:lnTo>
                      <a:pt x="2930" y="326"/>
                    </a:lnTo>
                    <a:lnTo>
                      <a:pt x="3012" y="299"/>
                    </a:lnTo>
                    <a:lnTo>
                      <a:pt x="3120" y="326"/>
                    </a:lnTo>
                    <a:lnTo>
                      <a:pt x="3174" y="299"/>
                    </a:lnTo>
                    <a:lnTo>
                      <a:pt x="3391" y="217"/>
                    </a:lnTo>
                    <a:lnTo>
                      <a:pt x="3418" y="190"/>
                    </a:lnTo>
                    <a:lnTo>
                      <a:pt x="3418" y="136"/>
                    </a:lnTo>
                    <a:lnTo>
                      <a:pt x="3229" y="136"/>
                    </a:lnTo>
                    <a:lnTo>
                      <a:pt x="2659" y="109"/>
                    </a:lnTo>
                    <a:lnTo>
                      <a:pt x="2225" y="27"/>
                    </a:lnTo>
                    <a:lnTo>
                      <a:pt x="2062" y="27"/>
                    </a:lnTo>
                    <a:lnTo>
                      <a:pt x="1683" y="82"/>
                    </a:lnTo>
                    <a:lnTo>
                      <a:pt x="1547" y="82"/>
                    </a:lnTo>
                    <a:lnTo>
                      <a:pt x="1466" y="54"/>
                    </a:lnTo>
                    <a:lnTo>
                      <a:pt x="1411" y="54"/>
                    </a:lnTo>
                    <a:lnTo>
                      <a:pt x="1357" y="109"/>
                    </a:lnTo>
                    <a:lnTo>
                      <a:pt x="1303" y="136"/>
                    </a:lnTo>
                    <a:lnTo>
                      <a:pt x="1249" y="136"/>
                    </a:lnTo>
                    <a:lnTo>
                      <a:pt x="977" y="109"/>
                    </a:lnTo>
                    <a:lnTo>
                      <a:pt x="923" y="136"/>
                    </a:lnTo>
                    <a:lnTo>
                      <a:pt x="869" y="82"/>
                    </a:lnTo>
                    <a:lnTo>
                      <a:pt x="760" y="82"/>
                    </a:lnTo>
                    <a:lnTo>
                      <a:pt x="543" y="109"/>
                    </a:lnTo>
                    <a:lnTo>
                      <a:pt x="516" y="82"/>
                    </a:lnTo>
                    <a:lnTo>
                      <a:pt x="516" y="54"/>
                    </a:lnTo>
                    <a:lnTo>
                      <a:pt x="516" y="27"/>
                    </a:lnTo>
                    <a:lnTo>
                      <a:pt x="489" y="0"/>
                    </a:lnTo>
                    <a:lnTo>
                      <a:pt x="462" y="27"/>
                    </a:lnTo>
                    <a:lnTo>
                      <a:pt x="408" y="54"/>
                    </a:lnTo>
                    <a:lnTo>
                      <a:pt x="353" y="82"/>
                    </a:lnTo>
                    <a:lnTo>
                      <a:pt x="326" y="82"/>
                    </a:lnTo>
                    <a:lnTo>
                      <a:pt x="299" y="54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2821650" y="3572875"/>
                <a:ext cx="9525" cy="8175"/>
              </a:xfrm>
              <a:custGeom>
                <a:rect b="b" l="l" r="r" t="t"/>
                <a:pathLst>
                  <a:path extrusionOk="0" h="327" w="381">
                    <a:moveTo>
                      <a:pt x="218" y="1"/>
                    </a:moveTo>
                    <a:lnTo>
                      <a:pt x="191" y="28"/>
                    </a:lnTo>
                    <a:lnTo>
                      <a:pt x="109" y="28"/>
                    </a:lnTo>
                    <a:lnTo>
                      <a:pt x="28" y="55"/>
                    </a:lnTo>
                    <a:lnTo>
                      <a:pt x="1" y="109"/>
                    </a:lnTo>
                    <a:lnTo>
                      <a:pt x="1" y="163"/>
                    </a:lnTo>
                    <a:lnTo>
                      <a:pt x="55" y="245"/>
                    </a:lnTo>
                    <a:lnTo>
                      <a:pt x="82" y="272"/>
                    </a:lnTo>
                    <a:lnTo>
                      <a:pt x="164" y="272"/>
                    </a:lnTo>
                    <a:lnTo>
                      <a:pt x="218" y="326"/>
                    </a:lnTo>
                    <a:lnTo>
                      <a:pt x="299" y="326"/>
                    </a:lnTo>
                    <a:lnTo>
                      <a:pt x="326" y="299"/>
                    </a:lnTo>
                    <a:lnTo>
                      <a:pt x="381" y="299"/>
                    </a:lnTo>
                    <a:lnTo>
                      <a:pt x="326" y="218"/>
                    </a:lnTo>
                    <a:lnTo>
                      <a:pt x="326" y="163"/>
                    </a:lnTo>
                    <a:lnTo>
                      <a:pt x="299" y="109"/>
                    </a:lnTo>
                    <a:lnTo>
                      <a:pt x="299" y="28"/>
                    </a:lnTo>
                    <a:lnTo>
                      <a:pt x="29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4769150" y="3961425"/>
                <a:ext cx="10200" cy="9525"/>
              </a:xfrm>
              <a:custGeom>
                <a:rect b="b" l="l" r="r" t="t"/>
                <a:pathLst>
                  <a:path extrusionOk="0" h="381" w="408">
                    <a:moveTo>
                      <a:pt x="163" y="1"/>
                    </a:moveTo>
                    <a:lnTo>
                      <a:pt x="109" y="28"/>
                    </a:lnTo>
                    <a:lnTo>
                      <a:pt x="1" y="136"/>
                    </a:lnTo>
                    <a:lnTo>
                      <a:pt x="1" y="218"/>
                    </a:lnTo>
                    <a:lnTo>
                      <a:pt x="28" y="272"/>
                    </a:lnTo>
                    <a:lnTo>
                      <a:pt x="82" y="299"/>
                    </a:lnTo>
                    <a:lnTo>
                      <a:pt x="136" y="353"/>
                    </a:lnTo>
                    <a:lnTo>
                      <a:pt x="245" y="353"/>
                    </a:lnTo>
                    <a:lnTo>
                      <a:pt x="326" y="380"/>
                    </a:lnTo>
                    <a:lnTo>
                      <a:pt x="353" y="353"/>
                    </a:lnTo>
                    <a:lnTo>
                      <a:pt x="380" y="326"/>
                    </a:lnTo>
                    <a:lnTo>
                      <a:pt x="380" y="272"/>
                    </a:lnTo>
                    <a:lnTo>
                      <a:pt x="408" y="218"/>
                    </a:lnTo>
                    <a:lnTo>
                      <a:pt x="408" y="136"/>
                    </a:lnTo>
                    <a:lnTo>
                      <a:pt x="380" y="82"/>
                    </a:lnTo>
                    <a:lnTo>
                      <a:pt x="326" y="55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4616575" y="3460325"/>
                <a:ext cx="6125" cy="5450"/>
              </a:xfrm>
              <a:custGeom>
                <a:rect b="b" l="l" r="r" t="t"/>
                <a:pathLst>
                  <a:path extrusionOk="0" h="218" w="245">
                    <a:moveTo>
                      <a:pt x="55" y="0"/>
                    </a:moveTo>
                    <a:lnTo>
                      <a:pt x="55" y="27"/>
                    </a:lnTo>
                    <a:lnTo>
                      <a:pt x="55" y="54"/>
                    </a:lnTo>
                    <a:lnTo>
                      <a:pt x="82" y="54"/>
                    </a:lnTo>
                    <a:lnTo>
                      <a:pt x="82" y="81"/>
                    </a:lnTo>
                    <a:lnTo>
                      <a:pt x="55" y="81"/>
                    </a:lnTo>
                    <a:lnTo>
                      <a:pt x="28" y="109"/>
                    </a:lnTo>
                    <a:lnTo>
                      <a:pt x="1" y="136"/>
                    </a:lnTo>
                    <a:lnTo>
                      <a:pt x="1" y="163"/>
                    </a:lnTo>
                    <a:lnTo>
                      <a:pt x="28" y="190"/>
                    </a:lnTo>
                    <a:lnTo>
                      <a:pt x="28" y="217"/>
                    </a:lnTo>
                    <a:lnTo>
                      <a:pt x="55" y="190"/>
                    </a:lnTo>
                    <a:lnTo>
                      <a:pt x="82" y="163"/>
                    </a:lnTo>
                    <a:lnTo>
                      <a:pt x="109" y="136"/>
                    </a:lnTo>
                    <a:lnTo>
                      <a:pt x="136" y="136"/>
                    </a:lnTo>
                    <a:lnTo>
                      <a:pt x="191" y="109"/>
                    </a:lnTo>
                    <a:lnTo>
                      <a:pt x="218" y="109"/>
                    </a:lnTo>
                    <a:lnTo>
                      <a:pt x="245" y="81"/>
                    </a:lnTo>
                    <a:lnTo>
                      <a:pt x="245" y="27"/>
                    </a:lnTo>
                    <a:lnTo>
                      <a:pt x="245" y="0"/>
                    </a:lnTo>
                    <a:lnTo>
                      <a:pt x="191" y="54"/>
                    </a:lnTo>
                    <a:lnTo>
                      <a:pt x="136" y="54"/>
                    </a:lnTo>
                    <a:lnTo>
                      <a:pt x="109" y="27"/>
                    </a:lnTo>
                    <a:lnTo>
                      <a:pt x="82" y="2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4803750" y="4103825"/>
                <a:ext cx="1375" cy="700"/>
              </a:xfrm>
              <a:custGeom>
                <a:rect b="b" l="l" r="r" t="t"/>
                <a:pathLst>
                  <a:path extrusionOk="0" h="28" w="55">
                    <a:moveTo>
                      <a:pt x="54" y="1"/>
                    </a:moveTo>
                    <a:lnTo>
                      <a:pt x="0" y="28"/>
                    </a:lnTo>
                    <a:lnTo>
                      <a:pt x="54" y="2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4804425" y="4105175"/>
                <a:ext cx="700" cy="700"/>
              </a:xfrm>
              <a:custGeom>
                <a:rect b="b" l="l" r="r" t="t"/>
                <a:pathLst>
                  <a:path extrusionOk="0" h="28" w="28">
                    <a:moveTo>
                      <a:pt x="27" y="1"/>
                    </a:moveTo>
                    <a:lnTo>
                      <a:pt x="0" y="28"/>
                    </a:lnTo>
                    <a:lnTo>
                      <a:pt x="27" y="28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4809175" y="4329625"/>
                <a:ext cx="14250" cy="7500"/>
              </a:xfrm>
              <a:custGeom>
                <a:rect b="b" l="l" r="r" t="t"/>
                <a:pathLst>
                  <a:path extrusionOk="0" h="300" w="570">
                    <a:moveTo>
                      <a:pt x="326" y="1"/>
                    </a:moveTo>
                    <a:lnTo>
                      <a:pt x="271" y="28"/>
                    </a:lnTo>
                    <a:lnTo>
                      <a:pt x="0" y="191"/>
                    </a:lnTo>
                    <a:lnTo>
                      <a:pt x="54" y="218"/>
                    </a:lnTo>
                    <a:lnTo>
                      <a:pt x="136" y="299"/>
                    </a:lnTo>
                    <a:lnTo>
                      <a:pt x="271" y="299"/>
                    </a:lnTo>
                    <a:lnTo>
                      <a:pt x="407" y="245"/>
                    </a:lnTo>
                    <a:lnTo>
                      <a:pt x="461" y="245"/>
                    </a:lnTo>
                    <a:lnTo>
                      <a:pt x="543" y="218"/>
                    </a:lnTo>
                    <a:lnTo>
                      <a:pt x="570" y="136"/>
                    </a:lnTo>
                    <a:lnTo>
                      <a:pt x="515" y="82"/>
                    </a:lnTo>
                    <a:lnTo>
                      <a:pt x="461" y="28"/>
                    </a:lnTo>
                    <a:lnTo>
                      <a:pt x="407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9"/>
              <p:cNvSpPr/>
              <p:nvPr/>
            </p:nvSpPr>
            <p:spPr>
              <a:xfrm>
                <a:off x="4829500" y="3874625"/>
                <a:ext cx="257025" cy="92250"/>
              </a:xfrm>
              <a:custGeom>
                <a:rect b="b" l="l" r="r" t="t"/>
                <a:pathLst>
                  <a:path extrusionOk="0" h="3690" w="10281">
                    <a:moveTo>
                      <a:pt x="5724" y="1"/>
                    </a:moveTo>
                    <a:lnTo>
                      <a:pt x="5697" y="28"/>
                    </a:lnTo>
                    <a:lnTo>
                      <a:pt x="5290" y="28"/>
                    </a:lnTo>
                    <a:lnTo>
                      <a:pt x="5181" y="82"/>
                    </a:lnTo>
                    <a:lnTo>
                      <a:pt x="5154" y="136"/>
                    </a:lnTo>
                    <a:lnTo>
                      <a:pt x="5154" y="218"/>
                    </a:lnTo>
                    <a:lnTo>
                      <a:pt x="5127" y="245"/>
                    </a:lnTo>
                    <a:lnTo>
                      <a:pt x="5046" y="299"/>
                    </a:lnTo>
                    <a:lnTo>
                      <a:pt x="4856" y="380"/>
                    </a:lnTo>
                    <a:lnTo>
                      <a:pt x="4747" y="435"/>
                    </a:lnTo>
                    <a:lnTo>
                      <a:pt x="4693" y="462"/>
                    </a:lnTo>
                    <a:lnTo>
                      <a:pt x="4666" y="489"/>
                    </a:lnTo>
                    <a:lnTo>
                      <a:pt x="4666" y="543"/>
                    </a:lnTo>
                    <a:lnTo>
                      <a:pt x="4639" y="543"/>
                    </a:lnTo>
                    <a:lnTo>
                      <a:pt x="4612" y="516"/>
                    </a:lnTo>
                    <a:lnTo>
                      <a:pt x="4585" y="489"/>
                    </a:lnTo>
                    <a:lnTo>
                      <a:pt x="4530" y="489"/>
                    </a:lnTo>
                    <a:lnTo>
                      <a:pt x="4530" y="516"/>
                    </a:lnTo>
                    <a:lnTo>
                      <a:pt x="4530" y="543"/>
                    </a:lnTo>
                    <a:lnTo>
                      <a:pt x="4558" y="570"/>
                    </a:lnTo>
                    <a:lnTo>
                      <a:pt x="4558" y="597"/>
                    </a:lnTo>
                    <a:lnTo>
                      <a:pt x="4503" y="597"/>
                    </a:lnTo>
                    <a:lnTo>
                      <a:pt x="4503" y="570"/>
                    </a:lnTo>
                    <a:lnTo>
                      <a:pt x="4449" y="570"/>
                    </a:lnTo>
                    <a:lnTo>
                      <a:pt x="4368" y="597"/>
                    </a:lnTo>
                    <a:lnTo>
                      <a:pt x="4341" y="597"/>
                    </a:lnTo>
                    <a:lnTo>
                      <a:pt x="4286" y="570"/>
                    </a:lnTo>
                    <a:lnTo>
                      <a:pt x="4178" y="435"/>
                    </a:lnTo>
                    <a:lnTo>
                      <a:pt x="4151" y="380"/>
                    </a:lnTo>
                    <a:lnTo>
                      <a:pt x="4151" y="245"/>
                    </a:lnTo>
                    <a:lnTo>
                      <a:pt x="4151" y="136"/>
                    </a:lnTo>
                    <a:lnTo>
                      <a:pt x="4096" y="82"/>
                    </a:lnTo>
                    <a:lnTo>
                      <a:pt x="3988" y="109"/>
                    </a:lnTo>
                    <a:lnTo>
                      <a:pt x="3744" y="218"/>
                    </a:lnTo>
                    <a:lnTo>
                      <a:pt x="3608" y="245"/>
                    </a:lnTo>
                    <a:lnTo>
                      <a:pt x="3473" y="272"/>
                    </a:lnTo>
                    <a:lnTo>
                      <a:pt x="3391" y="272"/>
                    </a:lnTo>
                    <a:lnTo>
                      <a:pt x="3256" y="245"/>
                    </a:lnTo>
                    <a:lnTo>
                      <a:pt x="2469" y="245"/>
                    </a:lnTo>
                    <a:lnTo>
                      <a:pt x="2361" y="191"/>
                    </a:lnTo>
                    <a:lnTo>
                      <a:pt x="2225" y="191"/>
                    </a:lnTo>
                    <a:lnTo>
                      <a:pt x="2089" y="218"/>
                    </a:lnTo>
                    <a:lnTo>
                      <a:pt x="1954" y="245"/>
                    </a:lnTo>
                    <a:lnTo>
                      <a:pt x="1818" y="272"/>
                    </a:lnTo>
                    <a:lnTo>
                      <a:pt x="1248" y="272"/>
                    </a:lnTo>
                    <a:lnTo>
                      <a:pt x="1167" y="245"/>
                    </a:lnTo>
                    <a:lnTo>
                      <a:pt x="1113" y="272"/>
                    </a:lnTo>
                    <a:lnTo>
                      <a:pt x="1086" y="272"/>
                    </a:lnTo>
                    <a:lnTo>
                      <a:pt x="1086" y="326"/>
                    </a:lnTo>
                    <a:lnTo>
                      <a:pt x="1059" y="353"/>
                    </a:lnTo>
                    <a:lnTo>
                      <a:pt x="1059" y="380"/>
                    </a:lnTo>
                    <a:lnTo>
                      <a:pt x="1004" y="380"/>
                    </a:lnTo>
                    <a:lnTo>
                      <a:pt x="1004" y="408"/>
                    </a:lnTo>
                    <a:lnTo>
                      <a:pt x="977" y="435"/>
                    </a:lnTo>
                    <a:lnTo>
                      <a:pt x="1004" y="435"/>
                    </a:lnTo>
                    <a:lnTo>
                      <a:pt x="923" y="543"/>
                    </a:lnTo>
                    <a:lnTo>
                      <a:pt x="896" y="570"/>
                    </a:lnTo>
                    <a:lnTo>
                      <a:pt x="814" y="597"/>
                    </a:lnTo>
                    <a:lnTo>
                      <a:pt x="787" y="597"/>
                    </a:lnTo>
                    <a:lnTo>
                      <a:pt x="760" y="652"/>
                    </a:lnTo>
                    <a:lnTo>
                      <a:pt x="896" y="652"/>
                    </a:lnTo>
                    <a:lnTo>
                      <a:pt x="923" y="679"/>
                    </a:lnTo>
                    <a:lnTo>
                      <a:pt x="923" y="733"/>
                    </a:lnTo>
                    <a:lnTo>
                      <a:pt x="842" y="787"/>
                    </a:lnTo>
                    <a:lnTo>
                      <a:pt x="842" y="814"/>
                    </a:lnTo>
                    <a:lnTo>
                      <a:pt x="842" y="869"/>
                    </a:lnTo>
                    <a:lnTo>
                      <a:pt x="869" y="977"/>
                    </a:lnTo>
                    <a:lnTo>
                      <a:pt x="814" y="1004"/>
                    </a:lnTo>
                    <a:lnTo>
                      <a:pt x="760" y="977"/>
                    </a:lnTo>
                    <a:lnTo>
                      <a:pt x="625" y="977"/>
                    </a:lnTo>
                    <a:lnTo>
                      <a:pt x="543" y="1004"/>
                    </a:lnTo>
                    <a:lnTo>
                      <a:pt x="489" y="1031"/>
                    </a:lnTo>
                    <a:lnTo>
                      <a:pt x="408" y="1086"/>
                    </a:lnTo>
                    <a:lnTo>
                      <a:pt x="353" y="1113"/>
                    </a:lnTo>
                    <a:lnTo>
                      <a:pt x="326" y="1113"/>
                    </a:lnTo>
                    <a:lnTo>
                      <a:pt x="245" y="1221"/>
                    </a:lnTo>
                    <a:lnTo>
                      <a:pt x="218" y="1248"/>
                    </a:lnTo>
                    <a:lnTo>
                      <a:pt x="163" y="1248"/>
                    </a:lnTo>
                    <a:lnTo>
                      <a:pt x="109" y="1276"/>
                    </a:lnTo>
                    <a:lnTo>
                      <a:pt x="55" y="1276"/>
                    </a:lnTo>
                    <a:lnTo>
                      <a:pt x="1" y="1303"/>
                    </a:lnTo>
                    <a:lnTo>
                      <a:pt x="1" y="1330"/>
                    </a:lnTo>
                    <a:lnTo>
                      <a:pt x="82" y="1384"/>
                    </a:lnTo>
                    <a:lnTo>
                      <a:pt x="109" y="1438"/>
                    </a:lnTo>
                    <a:lnTo>
                      <a:pt x="136" y="1655"/>
                    </a:lnTo>
                    <a:lnTo>
                      <a:pt x="245" y="1791"/>
                    </a:lnTo>
                    <a:lnTo>
                      <a:pt x="272" y="1791"/>
                    </a:lnTo>
                    <a:lnTo>
                      <a:pt x="299" y="1845"/>
                    </a:lnTo>
                    <a:lnTo>
                      <a:pt x="299" y="1899"/>
                    </a:lnTo>
                    <a:lnTo>
                      <a:pt x="299" y="2062"/>
                    </a:lnTo>
                    <a:lnTo>
                      <a:pt x="191" y="2360"/>
                    </a:lnTo>
                    <a:lnTo>
                      <a:pt x="191" y="2523"/>
                    </a:lnTo>
                    <a:lnTo>
                      <a:pt x="272" y="2605"/>
                    </a:lnTo>
                    <a:lnTo>
                      <a:pt x="299" y="2577"/>
                    </a:lnTo>
                    <a:lnTo>
                      <a:pt x="326" y="2496"/>
                    </a:lnTo>
                    <a:lnTo>
                      <a:pt x="299" y="2442"/>
                    </a:lnTo>
                    <a:lnTo>
                      <a:pt x="299" y="2415"/>
                    </a:lnTo>
                    <a:lnTo>
                      <a:pt x="326" y="2360"/>
                    </a:lnTo>
                    <a:lnTo>
                      <a:pt x="353" y="2252"/>
                    </a:lnTo>
                    <a:lnTo>
                      <a:pt x="408" y="2171"/>
                    </a:lnTo>
                    <a:lnTo>
                      <a:pt x="435" y="2116"/>
                    </a:lnTo>
                    <a:lnTo>
                      <a:pt x="462" y="2035"/>
                    </a:lnTo>
                    <a:lnTo>
                      <a:pt x="489" y="2008"/>
                    </a:lnTo>
                    <a:lnTo>
                      <a:pt x="570" y="2008"/>
                    </a:lnTo>
                    <a:lnTo>
                      <a:pt x="597" y="1981"/>
                    </a:lnTo>
                    <a:lnTo>
                      <a:pt x="625" y="1954"/>
                    </a:lnTo>
                    <a:lnTo>
                      <a:pt x="679" y="1845"/>
                    </a:lnTo>
                    <a:lnTo>
                      <a:pt x="706" y="1791"/>
                    </a:lnTo>
                    <a:lnTo>
                      <a:pt x="706" y="1737"/>
                    </a:lnTo>
                    <a:lnTo>
                      <a:pt x="760" y="1411"/>
                    </a:lnTo>
                    <a:lnTo>
                      <a:pt x="787" y="1303"/>
                    </a:lnTo>
                    <a:lnTo>
                      <a:pt x="842" y="1194"/>
                    </a:lnTo>
                    <a:lnTo>
                      <a:pt x="896" y="1086"/>
                    </a:lnTo>
                    <a:lnTo>
                      <a:pt x="977" y="1004"/>
                    </a:lnTo>
                    <a:lnTo>
                      <a:pt x="1086" y="977"/>
                    </a:lnTo>
                    <a:lnTo>
                      <a:pt x="1140" y="1004"/>
                    </a:lnTo>
                    <a:lnTo>
                      <a:pt x="1194" y="1059"/>
                    </a:lnTo>
                    <a:lnTo>
                      <a:pt x="1194" y="1113"/>
                    </a:lnTo>
                    <a:lnTo>
                      <a:pt x="1167" y="1221"/>
                    </a:lnTo>
                    <a:lnTo>
                      <a:pt x="1140" y="1303"/>
                    </a:lnTo>
                    <a:lnTo>
                      <a:pt x="1140" y="1384"/>
                    </a:lnTo>
                    <a:lnTo>
                      <a:pt x="1248" y="1438"/>
                    </a:lnTo>
                    <a:lnTo>
                      <a:pt x="1303" y="1438"/>
                    </a:lnTo>
                    <a:lnTo>
                      <a:pt x="1438" y="1465"/>
                    </a:lnTo>
                    <a:lnTo>
                      <a:pt x="1493" y="1493"/>
                    </a:lnTo>
                    <a:lnTo>
                      <a:pt x="1872" y="2116"/>
                    </a:lnTo>
                    <a:lnTo>
                      <a:pt x="1927" y="2171"/>
                    </a:lnTo>
                    <a:lnTo>
                      <a:pt x="2062" y="2252"/>
                    </a:lnTo>
                    <a:lnTo>
                      <a:pt x="2089" y="2279"/>
                    </a:lnTo>
                    <a:lnTo>
                      <a:pt x="2171" y="2306"/>
                    </a:lnTo>
                    <a:lnTo>
                      <a:pt x="2252" y="2279"/>
                    </a:lnTo>
                    <a:lnTo>
                      <a:pt x="2388" y="2225"/>
                    </a:lnTo>
                    <a:lnTo>
                      <a:pt x="2523" y="2198"/>
                    </a:lnTo>
                    <a:lnTo>
                      <a:pt x="2686" y="2225"/>
                    </a:lnTo>
                    <a:lnTo>
                      <a:pt x="2822" y="2198"/>
                    </a:lnTo>
                    <a:lnTo>
                      <a:pt x="2876" y="2116"/>
                    </a:lnTo>
                    <a:lnTo>
                      <a:pt x="2849" y="2089"/>
                    </a:lnTo>
                    <a:lnTo>
                      <a:pt x="2822" y="2089"/>
                    </a:lnTo>
                    <a:lnTo>
                      <a:pt x="2822" y="2035"/>
                    </a:lnTo>
                    <a:lnTo>
                      <a:pt x="2822" y="2008"/>
                    </a:lnTo>
                    <a:lnTo>
                      <a:pt x="2822" y="1981"/>
                    </a:lnTo>
                    <a:lnTo>
                      <a:pt x="2849" y="1981"/>
                    </a:lnTo>
                    <a:lnTo>
                      <a:pt x="2849" y="1954"/>
                    </a:lnTo>
                    <a:lnTo>
                      <a:pt x="2876" y="1926"/>
                    </a:lnTo>
                    <a:lnTo>
                      <a:pt x="3174" y="1682"/>
                    </a:lnTo>
                    <a:lnTo>
                      <a:pt x="3174" y="1655"/>
                    </a:lnTo>
                    <a:lnTo>
                      <a:pt x="3228" y="1628"/>
                    </a:lnTo>
                    <a:lnTo>
                      <a:pt x="3418" y="1547"/>
                    </a:lnTo>
                    <a:lnTo>
                      <a:pt x="3473" y="1465"/>
                    </a:lnTo>
                    <a:lnTo>
                      <a:pt x="3500" y="1438"/>
                    </a:lnTo>
                    <a:lnTo>
                      <a:pt x="3554" y="1438"/>
                    </a:lnTo>
                    <a:lnTo>
                      <a:pt x="3608" y="1465"/>
                    </a:lnTo>
                    <a:lnTo>
                      <a:pt x="3690" y="1465"/>
                    </a:lnTo>
                    <a:lnTo>
                      <a:pt x="3771" y="1493"/>
                    </a:lnTo>
                    <a:lnTo>
                      <a:pt x="3798" y="1520"/>
                    </a:lnTo>
                    <a:lnTo>
                      <a:pt x="3852" y="1601"/>
                    </a:lnTo>
                    <a:lnTo>
                      <a:pt x="3744" y="1764"/>
                    </a:lnTo>
                    <a:lnTo>
                      <a:pt x="3717" y="1818"/>
                    </a:lnTo>
                    <a:lnTo>
                      <a:pt x="3717" y="1872"/>
                    </a:lnTo>
                    <a:lnTo>
                      <a:pt x="3798" y="1954"/>
                    </a:lnTo>
                    <a:lnTo>
                      <a:pt x="3879" y="1926"/>
                    </a:lnTo>
                    <a:lnTo>
                      <a:pt x="4124" y="1899"/>
                    </a:lnTo>
                    <a:lnTo>
                      <a:pt x="4205" y="1899"/>
                    </a:lnTo>
                    <a:lnTo>
                      <a:pt x="4313" y="1926"/>
                    </a:lnTo>
                    <a:lnTo>
                      <a:pt x="4585" y="2062"/>
                    </a:lnTo>
                    <a:lnTo>
                      <a:pt x="4720" y="2089"/>
                    </a:lnTo>
                    <a:lnTo>
                      <a:pt x="5127" y="2116"/>
                    </a:lnTo>
                    <a:lnTo>
                      <a:pt x="5290" y="2171"/>
                    </a:lnTo>
                    <a:lnTo>
                      <a:pt x="5561" y="2306"/>
                    </a:lnTo>
                    <a:lnTo>
                      <a:pt x="5724" y="2306"/>
                    </a:lnTo>
                    <a:lnTo>
                      <a:pt x="5832" y="2225"/>
                    </a:lnTo>
                    <a:lnTo>
                      <a:pt x="5805" y="2116"/>
                    </a:lnTo>
                    <a:lnTo>
                      <a:pt x="5615" y="1872"/>
                    </a:lnTo>
                    <a:lnTo>
                      <a:pt x="5643" y="1764"/>
                    </a:lnTo>
                    <a:lnTo>
                      <a:pt x="5778" y="1737"/>
                    </a:lnTo>
                    <a:lnTo>
                      <a:pt x="6944" y="1872"/>
                    </a:lnTo>
                    <a:lnTo>
                      <a:pt x="7080" y="1926"/>
                    </a:lnTo>
                    <a:lnTo>
                      <a:pt x="7189" y="2035"/>
                    </a:lnTo>
                    <a:lnTo>
                      <a:pt x="7189" y="2062"/>
                    </a:lnTo>
                    <a:lnTo>
                      <a:pt x="7189" y="2171"/>
                    </a:lnTo>
                    <a:lnTo>
                      <a:pt x="7189" y="2198"/>
                    </a:lnTo>
                    <a:lnTo>
                      <a:pt x="7216" y="2225"/>
                    </a:lnTo>
                    <a:lnTo>
                      <a:pt x="7243" y="2252"/>
                    </a:lnTo>
                    <a:lnTo>
                      <a:pt x="7270" y="2306"/>
                    </a:lnTo>
                    <a:lnTo>
                      <a:pt x="7324" y="2333"/>
                    </a:lnTo>
                    <a:lnTo>
                      <a:pt x="7433" y="2415"/>
                    </a:lnTo>
                    <a:lnTo>
                      <a:pt x="7623" y="2469"/>
                    </a:lnTo>
                    <a:lnTo>
                      <a:pt x="7677" y="2469"/>
                    </a:lnTo>
                    <a:lnTo>
                      <a:pt x="7758" y="2550"/>
                    </a:lnTo>
                    <a:lnTo>
                      <a:pt x="8382" y="2740"/>
                    </a:lnTo>
                    <a:lnTo>
                      <a:pt x="8518" y="2849"/>
                    </a:lnTo>
                    <a:lnTo>
                      <a:pt x="8599" y="2876"/>
                    </a:lnTo>
                    <a:lnTo>
                      <a:pt x="8680" y="2876"/>
                    </a:lnTo>
                    <a:lnTo>
                      <a:pt x="8735" y="2903"/>
                    </a:lnTo>
                    <a:lnTo>
                      <a:pt x="8789" y="2930"/>
                    </a:lnTo>
                    <a:lnTo>
                      <a:pt x="8843" y="2957"/>
                    </a:lnTo>
                    <a:lnTo>
                      <a:pt x="8897" y="3066"/>
                    </a:lnTo>
                    <a:lnTo>
                      <a:pt x="8952" y="3093"/>
                    </a:lnTo>
                    <a:lnTo>
                      <a:pt x="8979" y="3120"/>
                    </a:lnTo>
                    <a:lnTo>
                      <a:pt x="9060" y="3120"/>
                    </a:lnTo>
                    <a:lnTo>
                      <a:pt x="9141" y="3147"/>
                    </a:lnTo>
                    <a:lnTo>
                      <a:pt x="9196" y="3174"/>
                    </a:lnTo>
                    <a:lnTo>
                      <a:pt x="9223" y="3201"/>
                    </a:lnTo>
                    <a:lnTo>
                      <a:pt x="9386" y="3364"/>
                    </a:lnTo>
                    <a:lnTo>
                      <a:pt x="9413" y="3391"/>
                    </a:lnTo>
                    <a:lnTo>
                      <a:pt x="9467" y="3418"/>
                    </a:lnTo>
                    <a:lnTo>
                      <a:pt x="9792" y="3527"/>
                    </a:lnTo>
                    <a:lnTo>
                      <a:pt x="9874" y="3527"/>
                    </a:lnTo>
                    <a:lnTo>
                      <a:pt x="9928" y="3554"/>
                    </a:lnTo>
                    <a:lnTo>
                      <a:pt x="10037" y="3662"/>
                    </a:lnTo>
                    <a:lnTo>
                      <a:pt x="10091" y="3690"/>
                    </a:lnTo>
                    <a:lnTo>
                      <a:pt x="10172" y="3662"/>
                    </a:lnTo>
                    <a:lnTo>
                      <a:pt x="10172" y="3635"/>
                    </a:lnTo>
                    <a:lnTo>
                      <a:pt x="10145" y="3581"/>
                    </a:lnTo>
                    <a:lnTo>
                      <a:pt x="10118" y="3527"/>
                    </a:lnTo>
                    <a:lnTo>
                      <a:pt x="10145" y="3093"/>
                    </a:lnTo>
                    <a:lnTo>
                      <a:pt x="10145" y="3039"/>
                    </a:lnTo>
                    <a:lnTo>
                      <a:pt x="10199" y="2984"/>
                    </a:lnTo>
                    <a:lnTo>
                      <a:pt x="10199" y="2957"/>
                    </a:lnTo>
                    <a:lnTo>
                      <a:pt x="10226" y="2930"/>
                    </a:lnTo>
                    <a:lnTo>
                      <a:pt x="10254" y="2849"/>
                    </a:lnTo>
                    <a:lnTo>
                      <a:pt x="10281" y="2822"/>
                    </a:lnTo>
                    <a:lnTo>
                      <a:pt x="10281" y="2767"/>
                    </a:lnTo>
                    <a:lnTo>
                      <a:pt x="10281" y="2713"/>
                    </a:lnTo>
                    <a:lnTo>
                      <a:pt x="10281" y="2686"/>
                    </a:lnTo>
                    <a:lnTo>
                      <a:pt x="10254" y="2632"/>
                    </a:lnTo>
                    <a:lnTo>
                      <a:pt x="10145" y="2523"/>
                    </a:lnTo>
                    <a:lnTo>
                      <a:pt x="10091" y="2442"/>
                    </a:lnTo>
                    <a:lnTo>
                      <a:pt x="10064" y="2388"/>
                    </a:lnTo>
                    <a:lnTo>
                      <a:pt x="10064" y="2306"/>
                    </a:lnTo>
                    <a:lnTo>
                      <a:pt x="10145" y="2279"/>
                    </a:lnTo>
                    <a:lnTo>
                      <a:pt x="10091" y="2198"/>
                    </a:lnTo>
                    <a:lnTo>
                      <a:pt x="10009" y="2143"/>
                    </a:lnTo>
                    <a:lnTo>
                      <a:pt x="9901" y="2116"/>
                    </a:lnTo>
                    <a:lnTo>
                      <a:pt x="9575" y="2116"/>
                    </a:lnTo>
                    <a:lnTo>
                      <a:pt x="9548" y="2062"/>
                    </a:lnTo>
                    <a:lnTo>
                      <a:pt x="9548" y="2035"/>
                    </a:lnTo>
                    <a:lnTo>
                      <a:pt x="9467" y="1926"/>
                    </a:lnTo>
                    <a:lnTo>
                      <a:pt x="9467" y="1872"/>
                    </a:lnTo>
                    <a:lnTo>
                      <a:pt x="9467" y="1601"/>
                    </a:lnTo>
                    <a:lnTo>
                      <a:pt x="9440" y="1465"/>
                    </a:lnTo>
                    <a:lnTo>
                      <a:pt x="9358" y="1357"/>
                    </a:lnTo>
                    <a:lnTo>
                      <a:pt x="9358" y="1330"/>
                    </a:lnTo>
                    <a:lnTo>
                      <a:pt x="9331" y="1221"/>
                    </a:lnTo>
                    <a:lnTo>
                      <a:pt x="9304" y="1194"/>
                    </a:lnTo>
                    <a:lnTo>
                      <a:pt x="9277" y="1167"/>
                    </a:lnTo>
                    <a:lnTo>
                      <a:pt x="9033" y="1059"/>
                    </a:lnTo>
                    <a:lnTo>
                      <a:pt x="8979" y="1031"/>
                    </a:lnTo>
                    <a:lnTo>
                      <a:pt x="8626" y="733"/>
                    </a:lnTo>
                    <a:lnTo>
                      <a:pt x="8491" y="679"/>
                    </a:lnTo>
                    <a:lnTo>
                      <a:pt x="8328" y="679"/>
                    </a:lnTo>
                    <a:lnTo>
                      <a:pt x="8029" y="706"/>
                    </a:lnTo>
                    <a:lnTo>
                      <a:pt x="7487" y="706"/>
                    </a:lnTo>
                    <a:lnTo>
                      <a:pt x="7189" y="652"/>
                    </a:lnTo>
                    <a:lnTo>
                      <a:pt x="7134" y="625"/>
                    </a:lnTo>
                    <a:lnTo>
                      <a:pt x="7080" y="570"/>
                    </a:lnTo>
                    <a:lnTo>
                      <a:pt x="7026" y="516"/>
                    </a:lnTo>
                    <a:lnTo>
                      <a:pt x="6972" y="489"/>
                    </a:lnTo>
                    <a:lnTo>
                      <a:pt x="6917" y="516"/>
                    </a:lnTo>
                    <a:lnTo>
                      <a:pt x="6890" y="489"/>
                    </a:lnTo>
                    <a:lnTo>
                      <a:pt x="6863" y="462"/>
                    </a:lnTo>
                    <a:lnTo>
                      <a:pt x="6863" y="435"/>
                    </a:lnTo>
                    <a:lnTo>
                      <a:pt x="6836" y="408"/>
                    </a:lnTo>
                    <a:lnTo>
                      <a:pt x="6809" y="435"/>
                    </a:lnTo>
                    <a:lnTo>
                      <a:pt x="6755" y="462"/>
                    </a:lnTo>
                    <a:lnTo>
                      <a:pt x="6673" y="462"/>
                    </a:lnTo>
                    <a:lnTo>
                      <a:pt x="6619" y="435"/>
                    </a:lnTo>
                    <a:lnTo>
                      <a:pt x="6565" y="326"/>
                    </a:lnTo>
                    <a:lnTo>
                      <a:pt x="6510" y="299"/>
                    </a:lnTo>
                    <a:lnTo>
                      <a:pt x="6483" y="299"/>
                    </a:lnTo>
                    <a:lnTo>
                      <a:pt x="5995" y="82"/>
                    </a:lnTo>
                    <a:lnTo>
                      <a:pt x="5805" y="55"/>
                    </a:lnTo>
                    <a:lnTo>
                      <a:pt x="5778" y="55"/>
                    </a:lnTo>
                    <a:lnTo>
                      <a:pt x="5751" y="28"/>
                    </a:lnTo>
                    <a:lnTo>
                      <a:pt x="575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>
                <a:off x="4771200" y="3692225"/>
                <a:ext cx="13575" cy="15625"/>
              </a:xfrm>
              <a:custGeom>
                <a:rect b="b" l="l" r="r" t="t"/>
                <a:pathLst>
                  <a:path extrusionOk="0" h="625" w="543">
                    <a:moveTo>
                      <a:pt x="190" y="0"/>
                    </a:moveTo>
                    <a:lnTo>
                      <a:pt x="136" y="28"/>
                    </a:lnTo>
                    <a:lnTo>
                      <a:pt x="136" y="55"/>
                    </a:lnTo>
                    <a:lnTo>
                      <a:pt x="109" y="190"/>
                    </a:lnTo>
                    <a:lnTo>
                      <a:pt x="81" y="245"/>
                    </a:lnTo>
                    <a:lnTo>
                      <a:pt x="27" y="326"/>
                    </a:lnTo>
                    <a:lnTo>
                      <a:pt x="0" y="380"/>
                    </a:lnTo>
                    <a:lnTo>
                      <a:pt x="0" y="516"/>
                    </a:lnTo>
                    <a:lnTo>
                      <a:pt x="81" y="570"/>
                    </a:lnTo>
                    <a:lnTo>
                      <a:pt x="190" y="543"/>
                    </a:lnTo>
                    <a:lnTo>
                      <a:pt x="298" y="570"/>
                    </a:lnTo>
                    <a:lnTo>
                      <a:pt x="326" y="570"/>
                    </a:lnTo>
                    <a:lnTo>
                      <a:pt x="353" y="624"/>
                    </a:lnTo>
                    <a:lnTo>
                      <a:pt x="407" y="624"/>
                    </a:lnTo>
                    <a:lnTo>
                      <a:pt x="543" y="597"/>
                    </a:lnTo>
                    <a:lnTo>
                      <a:pt x="543" y="543"/>
                    </a:lnTo>
                    <a:lnTo>
                      <a:pt x="461" y="434"/>
                    </a:lnTo>
                    <a:lnTo>
                      <a:pt x="461" y="380"/>
                    </a:lnTo>
                    <a:lnTo>
                      <a:pt x="461" y="326"/>
                    </a:lnTo>
                    <a:lnTo>
                      <a:pt x="461" y="299"/>
                    </a:lnTo>
                    <a:lnTo>
                      <a:pt x="461" y="272"/>
                    </a:lnTo>
                    <a:lnTo>
                      <a:pt x="407" y="190"/>
                    </a:lnTo>
                    <a:lnTo>
                      <a:pt x="380" y="136"/>
                    </a:lnTo>
                    <a:lnTo>
                      <a:pt x="326" y="109"/>
                    </a:lnTo>
                    <a:lnTo>
                      <a:pt x="298" y="55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>
                <a:off x="4782050" y="3754600"/>
                <a:ext cx="8150" cy="6825"/>
              </a:xfrm>
              <a:custGeom>
                <a:rect b="b" l="l" r="r" t="t"/>
                <a:pathLst>
                  <a:path extrusionOk="0" h="273" w="326">
                    <a:moveTo>
                      <a:pt x="136" y="1"/>
                    </a:moveTo>
                    <a:lnTo>
                      <a:pt x="136" y="28"/>
                    </a:lnTo>
                    <a:lnTo>
                      <a:pt x="136" y="55"/>
                    </a:lnTo>
                    <a:lnTo>
                      <a:pt x="54" y="55"/>
                    </a:lnTo>
                    <a:lnTo>
                      <a:pt x="0" y="136"/>
                    </a:lnTo>
                    <a:lnTo>
                      <a:pt x="0" y="218"/>
                    </a:lnTo>
                    <a:lnTo>
                      <a:pt x="109" y="272"/>
                    </a:lnTo>
                    <a:lnTo>
                      <a:pt x="136" y="245"/>
                    </a:lnTo>
                    <a:lnTo>
                      <a:pt x="217" y="191"/>
                    </a:lnTo>
                    <a:lnTo>
                      <a:pt x="244" y="164"/>
                    </a:lnTo>
                    <a:lnTo>
                      <a:pt x="326" y="164"/>
                    </a:lnTo>
                    <a:lnTo>
                      <a:pt x="326" y="136"/>
                    </a:lnTo>
                    <a:lnTo>
                      <a:pt x="298" y="28"/>
                    </a:lnTo>
                    <a:lnTo>
                      <a:pt x="190" y="28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9"/>
              <p:cNvSpPr/>
              <p:nvPr/>
            </p:nvSpPr>
            <p:spPr>
              <a:xfrm>
                <a:off x="4787475" y="4274700"/>
                <a:ext cx="11550" cy="12925"/>
              </a:xfrm>
              <a:custGeom>
                <a:rect b="b" l="l" r="r" t="t"/>
                <a:pathLst>
                  <a:path extrusionOk="0" h="517" w="462">
                    <a:moveTo>
                      <a:pt x="81" y="1"/>
                    </a:moveTo>
                    <a:lnTo>
                      <a:pt x="54" y="55"/>
                    </a:lnTo>
                    <a:lnTo>
                      <a:pt x="54" y="109"/>
                    </a:lnTo>
                    <a:lnTo>
                      <a:pt x="81" y="218"/>
                    </a:lnTo>
                    <a:lnTo>
                      <a:pt x="109" y="272"/>
                    </a:lnTo>
                    <a:lnTo>
                      <a:pt x="81" y="299"/>
                    </a:lnTo>
                    <a:lnTo>
                      <a:pt x="54" y="326"/>
                    </a:lnTo>
                    <a:lnTo>
                      <a:pt x="27" y="353"/>
                    </a:lnTo>
                    <a:lnTo>
                      <a:pt x="0" y="380"/>
                    </a:lnTo>
                    <a:lnTo>
                      <a:pt x="0" y="408"/>
                    </a:lnTo>
                    <a:lnTo>
                      <a:pt x="0" y="462"/>
                    </a:lnTo>
                    <a:lnTo>
                      <a:pt x="27" y="516"/>
                    </a:lnTo>
                    <a:lnTo>
                      <a:pt x="81" y="516"/>
                    </a:lnTo>
                    <a:lnTo>
                      <a:pt x="136" y="489"/>
                    </a:lnTo>
                    <a:lnTo>
                      <a:pt x="163" y="462"/>
                    </a:lnTo>
                    <a:lnTo>
                      <a:pt x="190" y="408"/>
                    </a:lnTo>
                    <a:lnTo>
                      <a:pt x="217" y="380"/>
                    </a:lnTo>
                    <a:lnTo>
                      <a:pt x="244" y="380"/>
                    </a:lnTo>
                    <a:lnTo>
                      <a:pt x="271" y="353"/>
                    </a:lnTo>
                    <a:lnTo>
                      <a:pt x="407" y="326"/>
                    </a:lnTo>
                    <a:lnTo>
                      <a:pt x="461" y="299"/>
                    </a:lnTo>
                    <a:lnTo>
                      <a:pt x="461" y="245"/>
                    </a:lnTo>
                    <a:lnTo>
                      <a:pt x="461" y="136"/>
                    </a:lnTo>
                    <a:lnTo>
                      <a:pt x="461" y="82"/>
                    </a:lnTo>
                    <a:lnTo>
                      <a:pt x="353" y="82"/>
                    </a:lnTo>
                    <a:lnTo>
                      <a:pt x="298" y="55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9"/>
              <p:cNvSpPr/>
              <p:nvPr/>
            </p:nvSpPr>
            <p:spPr>
              <a:xfrm>
                <a:off x="5294000" y="3986525"/>
                <a:ext cx="26475" cy="16300"/>
              </a:xfrm>
              <a:custGeom>
                <a:rect b="b" l="l" r="r" t="t"/>
                <a:pathLst>
                  <a:path extrusionOk="0" h="652" w="1059">
                    <a:moveTo>
                      <a:pt x="28" y="0"/>
                    </a:moveTo>
                    <a:lnTo>
                      <a:pt x="1" y="54"/>
                    </a:lnTo>
                    <a:lnTo>
                      <a:pt x="1" y="109"/>
                    </a:lnTo>
                    <a:lnTo>
                      <a:pt x="28" y="163"/>
                    </a:lnTo>
                    <a:lnTo>
                      <a:pt x="55" y="190"/>
                    </a:lnTo>
                    <a:lnTo>
                      <a:pt x="82" y="217"/>
                    </a:lnTo>
                    <a:lnTo>
                      <a:pt x="136" y="244"/>
                    </a:lnTo>
                    <a:lnTo>
                      <a:pt x="163" y="271"/>
                    </a:lnTo>
                    <a:lnTo>
                      <a:pt x="190" y="298"/>
                    </a:lnTo>
                    <a:lnTo>
                      <a:pt x="245" y="326"/>
                    </a:lnTo>
                    <a:lnTo>
                      <a:pt x="272" y="353"/>
                    </a:lnTo>
                    <a:lnTo>
                      <a:pt x="353" y="380"/>
                    </a:lnTo>
                    <a:lnTo>
                      <a:pt x="407" y="407"/>
                    </a:lnTo>
                    <a:lnTo>
                      <a:pt x="435" y="461"/>
                    </a:lnTo>
                    <a:lnTo>
                      <a:pt x="489" y="461"/>
                    </a:lnTo>
                    <a:lnTo>
                      <a:pt x="516" y="488"/>
                    </a:lnTo>
                    <a:lnTo>
                      <a:pt x="570" y="488"/>
                    </a:lnTo>
                    <a:lnTo>
                      <a:pt x="624" y="461"/>
                    </a:lnTo>
                    <a:lnTo>
                      <a:pt x="733" y="461"/>
                    </a:lnTo>
                    <a:lnTo>
                      <a:pt x="814" y="488"/>
                    </a:lnTo>
                    <a:lnTo>
                      <a:pt x="896" y="597"/>
                    </a:lnTo>
                    <a:lnTo>
                      <a:pt x="977" y="651"/>
                    </a:lnTo>
                    <a:lnTo>
                      <a:pt x="1058" y="651"/>
                    </a:lnTo>
                    <a:lnTo>
                      <a:pt x="977" y="624"/>
                    </a:lnTo>
                    <a:lnTo>
                      <a:pt x="814" y="434"/>
                    </a:lnTo>
                    <a:lnTo>
                      <a:pt x="760" y="380"/>
                    </a:lnTo>
                    <a:lnTo>
                      <a:pt x="679" y="353"/>
                    </a:lnTo>
                    <a:lnTo>
                      <a:pt x="597" y="353"/>
                    </a:lnTo>
                    <a:lnTo>
                      <a:pt x="516" y="326"/>
                    </a:lnTo>
                    <a:lnTo>
                      <a:pt x="462" y="326"/>
                    </a:lnTo>
                    <a:lnTo>
                      <a:pt x="435" y="298"/>
                    </a:lnTo>
                    <a:lnTo>
                      <a:pt x="380" y="271"/>
                    </a:lnTo>
                    <a:lnTo>
                      <a:pt x="353" y="244"/>
                    </a:lnTo>
                    <a:lnTo>
                      <a:pt x="353" y="217"/>
                    </a:lnTo>
                    <a:lnTo>
                      <a:pt x="353" y="190"/>
                    </a:lnTo>
                    <a:lnTo>
                      <a:pt x="299" y="19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5381475" y="4170950"/>
                <a:ext cx="21725" cy="21050"/>
              </a:xfrm>
              <a:custGeom>
                <a:rect b="b" l="l" r="r" t="t"/>
                <a:pathLst>
                  <a:path extrusionOk="0" h="842" w="869">
                    <a:moveTo>
                      <a:pt x="272" y="1"/>
                    </a:moveTo>
                    <a:lnTo>
                      <a:pt x="245" y="28"/>
                    </a:lnTo>
                    <a:lnTo>
                      <a:pt x="218" y="28"/>
                    </a:lnTo>
                    <a:lnTo>
                      <a:pt x="190" y="55"/>
                    </a:lnTo>
                    <a:lnTo>
                      <a:pt x="136" y="109"/>
                    </a:lnTo>
                    <a:lnTo>
                      <a:pt x="82" y="164"/>
                    </a:lnTo>
                    <a:lnTo>
                      <a:pt x="55" y="164"/>
                    </a:lnTo>
                    <a:lnTo>
                      <a:pt x="28" y="191"/>
                    </a:lnTo>
                    <a:lnTo>
                      <a:pt x="1" y="218"/>
                    </a:lnTo>
                    <a:lnTo>
                      <a:pt x="1" y="245"/>
                    </a:lnTo>
                    <a:lnTo>
                      <a:pt x="1" y="299"/>
                    </a:lnTo>
                    <a:lnTo>
                      <a:pt x="28" y="326"/>
                    </a:lnTo>
                    <a:lnTo>
                      <a:pt x="245" y="408"/>
                    </a:lnTo>
                    <a:lnTo>
                      <a:pt x="245" y="435"/>
                    </a:lnTo>
                    <a:lnTo>
                      <a:pt x="272" y="489"/>
                    </a:lnTo>
                    <a:lnTo>
                      <a:pt x="380" y="489"/>
                    </a:lnTo>
                    <a:lnTo>
                      <a:pt x="462" y="570"/>
                    </a:lnTo>
                    <a:lnTo>
                      <a:pt x="489" y="598"/>
                    </a:lnTo>
                    <a:lnTo>
                      <a:pt x="489" y="652"/>
                    </a:lnTo>
                    <a:lnTo>
                      <a:pt x="489" y="679"/>
                    </a:lnTo>
                    <a:lnTo>
                      <a:pt x="516" y="733"/>
                    </a:lnTo>
                    <a:lnTo>
                      <a:pt x="543" y="787"/>
                    </a:lnTo>
                    <a:lnTo>
                      <a:pt x="652" y="842"/>
                    </a:lnTo>
                    <a:lnTo>
                      <a:pt x="706" y="787"/>
                    </a:lnTo>
                    <a:lnTo>
                      <a:pt x="733" y="706"/>
                    </a:lnTo>
                    <a:lnTo>
                      <a:pt x="706" y="652"/>
                    </a:lnTo>
                    <a:lnTo>
                      <a:pt x="814" y="598"/>
                    </a:lnTo>
                    <a:lnTo>
                      <a:pt x="869" y="543"/>
                    </a:lnTo>
                    <a:lnTo>
                      <a:pt x="869" y="462"/>
                    </a:lnTo>
                    <a:lnTo>
                      <a:pt x="869" y="408"/>
                    </a:lnTo>
                    <a:lnTo>
                      <a:pt x="814" y="353"/>
                    </a:lnTo>
                    <a:lnTo>
                      <a:pt x="760" y="299"/>
                    </a:lnTo>
                    <a:lnTo>
                      <a:pt x="733" y="299"/>
                    </a:lnTo>
                    <a:lnTo>
                      <a:pt x="652" y="272"/>
                    </a:lnTo>
                    <a:lnTo>
                      <a:pt x="597" y="218"/>
                    </a:lnTo>
                    <a:lnTo>
                      <a:pt x="516" y="136"/>
                    </a:lnTo>
                    <a:lnTo>
                      <a:pt x="489" y="109"/>
                    </a:lnTo>
                    <a:lnTo>
                      <a:pt x="380" y="55"/>
                    </a:lnTo>
                    <a:lnTo>
                      <a:pt x="353" y="28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5404525" y="4196725"/>
                <a:ext cx="9525" cy="15625"/>
              </a:xfrm>
              <a:custGeom>
                <a:rect b="b" l="l" r="r" t="t"/>
                <a:pathLst>
                  <a:path extrusionOk="0" h="625" w="381">
                    <a:moveTo>
                      <a:pt x="245" y="1"/>
                    </a:moveTo>
                    <a:lnTo>
                      <a:pt x="218" y="28"/>
                    </a:lnTo>
                    <a:lnTo>
                      <a:pt x="218" y="55"/>
                    </a:lnTo>
                    <a:lnTo>
                      <a:pt x="191" y="82"/>
                    </a:lnTo>
                    <a:lnTo>
                      <a:pt x="164" y="217"/>
                    </a:lnTo>
                    <a:lnTo>
                      <a:pt x="28" y="380"/>
                    </a:lnTo>
                    <a:lnTo>
                      <a:pt x="28" y="407"/>
                    </a:lnTo>
                    <a:lnTo>
                      <a:pt x="28" y="489"/>
                    </a:lnTo>
                    <a:lnTo>
                      <a:pt x="28" y="516"/>
                    </a:lnTo>
                    <a:lnTo>
                      <a:pt x="1" y="543"/>
                    </a:lnTo>
                    <a:lnTo>
                      <a:pt x="109" y="624"/>
                    </a:lnTo>
                    <a:lnTo>
                      <a:pt x="164" y="624"/>
                    </a:lnTo>
                    <a:lnTo>
                      <a:pt x="191" y="570"/>
                    </a:lnTo>
                    <a:lnTo>
                      <a:pt x="191" y="543"/>
                    </a:lnTo>
                    <a:lnTo>
                      <a:pt x="272" y="407"/>
                    </a:lnTo>
                    <a:lnTo>
                      <a:pt x="326" y="380"/>
                    </a:lnTo>
                    <a:lnTo>
                      <a:pt x="353" y="326"/>
                    </a:lnTo>
                    <a:lnTo>
                      <a:pt x="381" y="272"/>
                    </a:lnTo>
                    <a:lnTo>
                      <a:pt x="381" y="136"/>
                    </a:lnTo>
                    <a:lnTo>
                      <a:pt x="381" y="109"/>
                    </a:lnTo>
                    <a:lnTo>
                      <a:pt x="381" y="55"/>
                    </a:lnTo>
                    <a:lnTo>
                      <a:pt x="326" y="28"/>
                    </a:lnTo>
                    <a:lnTo>
                      <a:pt x="29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9"/>
              <p:cNvSpPr/>
              <p:nvPr/>
            </p:nvSpPr>
            <p:spPr>
              <a:xfrm>
                <a:off x="5365875" y="4126200"/>
                <a:ext cx="5450" cy="6125"/>
              </a:xfrm>
              <a:custGeom>
                <a:rect b="b" l="l" r="r" t="t"/>
                <a:pathLst>
                  <a:path extrusionOk="0" h="245" w="218">
                    <a:moveTo>
                      <a:pt x="55" y="1"/>
                    </a:moveTo>
                    <a:lnTo>
                      <a:pt x="28" y="55"/>
                    </a:lnTo>
                    <a:lnTo>
                      <a:pt x="1" y="109"/>
                    </a:lnTo>
                    <a:lnTo>
                      <a:pt x="28" y="190"/>
                    </a:lnTo>
                    <a:lnTo>
                      <a:pt x="55" y="245"/>
                    </a:lnTo>
                    <a:lnTo>
                      <a:pt x="136" y="245"/>
                    </a:lnTo>
                    <a:lnTo>
                      <a:pt x="191" y="190"/>
                    </a:lnTo>
                    <a:lnTo>
                      <a:pt x="218" y="109"/>
                    </a:lnTo>
                    <a:lnTo>
                      <a:pt x="218" y="55"/>
                    </a:lnTo>
                    <a:lnTo>
                      <a:pt x="191" y="5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9"/>
              <p:cNvSpPr/>
              <p:nvPr/>
            </p:nvSpPr>
            <p:spPr>
              <a:xfrm>
                <a:off x="5369275" y="4098400"/>
                <a:ext cx="48175" cy="80050"/>
              </a:xfrm>
              <a:custGeom>
                <a:rect b="b" l="l" r="r" t="t"/>
                <a:pathLst>
                  <a:path extrusionOk="0" h="3202" w="1927">
                    <a:moveTo>
                      <a:pt x="1031" y="1"/>
                    </a:moveTo>
                    <a:lnTo>
                      <a:pt x="1004" y="28"/>
                    </a:lnTo>
                    <a:lnTo>
                      <a:pt x="977" y="28"/>
                    </a:lnTo>
                    <a:lnTo>
                      <a:pt x="977" y="55"/>
                    </a:lnTo>
                    <a:lnTo>
                      <a:pt x="977" y="82"/>
                    </a:lnTo>
                    <a:lnTo>
                      <a:pt x="977" y="245"/>
                    </a:lnTo>
                    <a:lnTo>
                      <a:pt x="1004" y="272"/>
                    </a:lnTo>
                    <a:lnTo>
                      <a:pt x="1031" y="299"/>
                    </a:lnTo>
                    <a:lnTo>
                      <a:pt x="1031" y="353"/>
                    </a:lnTo>
                    <a:lnTo>
                      <a:pt x="1004" y="407"/>
                    </a:lnTo>
                    <a:lnTo>
                      <a:pt x="977" y="380"/>
                    </a:lnTo>
                    <a:lnTo>
                      <a:pt x="950" y="435"/>
                    </a:lnTo>
                    <a:lnTo>
                      <a:pt x="868" y="435"/>
                    </a:lnTo>
                    <a:lnTo>
                      <a:pt x="841" y="353"/>
                    </a:lnTo>
                    <a:lnTo>
                      <a:pt x="706" y="624"/>
                    </a:lnTo>
                    <a:lnTo>
                      <a:pt x="706" y="679"/>
                    </a:lnTo>
                    <a:lnTo>
                      <a:pt x="678" y="733"/>
                    </a:lnTo>
                    <a:lnTo>
                      <a:pt x="624" y="760"/>
                    </a:lnTo>
                    <a:lnTo>
                      <a:pt x="597" y="787"/>
                    </a:lnTo>
                    <a:lnTo>
                      <a:pt x="543" y="814"/>
                    </a:lnTo>
                    <a:lnTo>
                      <a:pt x="516" y="896"/>
                    </a:lnTo>
                    <a:lnTo>
                      <a:pt x="516" y="923"/>
                    </a:lnTo>
                    <a:lnTo>
                      <a:pt x="489" y="977"/>
                    </a:lnTo>
                    <a:lnTo>
                      <a:pt x="353" y="977"/>
                    </a:lnTo>
                    <a:lnTo>
                      <a:pt x="244" y="869"/>
                    </a:lnTo>
                    <a:lnTo>
                      <a:pt x="190" y="841"/>
                    </a:lnTo>
                    <a:lnTo>
                      <a:pt x="109" y="869"/>
                    </a:lnTo>
                    <a:lnTo>
                      <a:pt x="27" y="923"/>
                    </a:lnTo>
                    <a:lnTo>
                      <a:pt x="0" y="977"/>
                    </a:lnTo>
                    <a:lnTo>
                      <a:pt x="0" y="1031"/>
                    </a:lnTo>
                    <a:lnTo>
                      <a:pt x="82" y="1086"/>
                    </a:lnTo>
                    <a:lnTo>
                      <a:pt x="136" y="1140"/>
                    </a:lnTo>
                    <a:lnTo>
                      <a:pt x="190" y="1140"/>
                    </a:lnTo>
                    <a:lnTo>
                      <a:pt x="326" y="1167"/>
                    </a:lnTo>
                    <a:lnTo>
                      <a:pt x="380" y="1167"/>
                    </a:lnTo>
                    <a:lnTo>
                      <a:pt x="407" y="1221"/>
                    </a:lnTo>
                    <a:lnTo>
                      <a:pt x="434" y="1275"/>
                    </a:lnTo>
                    <a:lnTo>
                      <a:pt x="461" y="1275"/>
                    </a:lnTo>
                    <a:lnTo>
                      <a:pt x="489" y="1248"/>
                    </a:lnTo>
                    <a:lnTo>
                      <a:pt x="516" y="1194"/>
                    </a:lnTo>
                    <a:lnTo>
                      <a:pt x="597" y="1248"/>
                    </a:lnTo>
                    <a:lnTo>
                      <a:pt x="597" y="1275"/>
                    </a:lnTo>
                    <a:lnTo>
                      <a:pt x="516" y="1357"/>
                    </a:lnTo>
                    <a:lnTo>
                      <a:pt x="516" y="1384"/>
                    </a:lnTo>
                    <a:lnTo>
                      <a:pt x="516" y="1438"/>
                    </a:lnTo>
                    <a:lnTo>
                      <a:pt x="407" y="1492"/>
                    </a:lnTo>
                    <a:lnTo>
                      <a:pt x="407" y="1574"/>
                    </a:lnTo>
                    <a:lnTo>
                      <a:pt x="353" y="1601"/>
                    </a:lnTo>
                    <a:lnTo>
                      <a:pt x="326" y="1655"/>
                    </a:lnTo>
                    <a:lnTo>
                      <a:pt x="272" y="1655"/>
                    </a:lnTo>
                    <a:lnTo>
                      <a:pt x="272" y="1682"/>
                    </a:lnTo>
                    <a:lnTo>
                      <a:pt x="353" y="1791"/>
                    </a:lnTo>
                    <a:lnTo>
                      <a:pt x="380" y="1818"/>
                    </a:lnTo>
                    <a:lnTo>
                      <a:pt x="380" y="1899"/>
                    </a:lnTo>
                    <a:lnTo>
                      <a:pt x="353" y="1953"/>
                    </a:lnTo>
                    <a:lnTo>
                      <a:pt x="326" y="2008"/>
                    </a:lnTo>
                    <a:lnTo>
                      <a:pt x="353" y="2035"/>
                    </a:lnTo>
                    <a:lnTo>
                      <a:pt x="570" y="2035"/>
                    </a:lnTo>
                    <a:lnTo>
                      <a:pt x="543" y="2062"/>
                    </a:lnTo>
                    <a:lnTo>
                      <a:pt x="489" y="2116"/>
                    </a:lnTo>
                    <a:lnTo>
                      <a:pt x="434" y="2116"/>
                    </a:lnTo>
                    <a:lnTo>
                      <a:pt x="353" y="2089"/>
                    </a:lnTo>
                    <a:lnTo>
                      <a:pt x="299" y="2116"/>
                    </a:lnTo>
                    <a:lnTo>
                      <a:pt x="244" y="2225"/>
                    </a:lnTo>
                    <a:lnTo>
                      <a:pt x="244" y="2333"/>
                    </a:lnTo>
                    <a:lnTo>
                      <a:pt x="299" y="2469"/>
                    </a:lnTo>
                    <a:lnTo>
                      <a:pt x="380" y="2577"/>
                    </a:lnTo>
                    <a:lnTo>
                      <a:pt x="407" y="2604"/>
                    </a:lnTo>
                    <a:lnTo>
                      <a:pt x="407" y="2659"/>
                    </a:lnTo>
                    <a:lnTo>
                      <a:pt x="434" y="2686"/>
                    </a:lnTo>
                    <a:lnTo>
                      <a:pt x="461" y="2713"/>
                    </a:lnTo>
                    <a:lnTo>
                      <a:pt x="489" y="2713"/>
                    </a:lnTo>
                    <a:lnTo>
                      <a:pt x="516" y="2686"/>
                    </a:lnTo>
                    <a:lnTo>
                      <a:pt x="543" y="2686"/>
                    </a:lnTo>
                    <a:lnTo>
                      <a:pt x="543" y="2713"/>
                    </a:lnTo>
                    <a:lnTo>
                      <a:pt x="543" y="2740"/>
                    </a:lnTo>
                    <a:lnTo>
                      <a:pt x="597" y="2740"/>
                    </a:lnTo>
                    <a:lnTo>
                      <a:pt x="787" y="2849"/>
                    </a:lnTo>
                    <a:lnTo>
                      <a:pt x="814" y="2849"/>
                    </a:lnTo>
                    <a:lnTo>
                      <a:pt x="868" y="2876"/>
                    </a:lnTo>
                    <a:lnTo>
                      <a:pt x="1004" y="2957"/>
                    </a:lnTo>
                    <a:lnTo>
                      <a:pt x="1031" y="2984"/>
                    </a:lnTo>
                    <a:lnTo>
                      <a:pt x="1058" y="3011"/>
                    </a:lnTo>
                    <a:lnTo>
                      <a:pt x="1112" y="3066"/>
                    </a:lnTo>
                    <a:lnTo>
                      <a:pt x="1140" y="3093"/>
                    </a:lnTo>
                    <a:lnTo>
                      <a:pt x="1194" y="3147"/>
                    </a:lnTo>
                    <a:lnTo>
                      <a:pt x="1248" y="3120"/>
                    </a:lnTo>
                    <a:lnTo>
                      <a:pt x="1275" y="3147"/>
                    </a:lnTo>
                    <a:lnTo>
                      <a:pt x="1357" y="3201"/>
                    </a:lnTo>
                    <a:lnTo>
                      <a:pt x="1438" y="3120"/>
                    </a:lnTo>
                    <a:lnTo>
                      <a:pt x="1682" y="3038"/>
                    </a:lnTo>
                    <a:lnTo>
                      <a:pt x="1736" y="2957"/>
                    </a:lnTo>
                    <a:lnTo>
                      <a:pt x="1763" y="2903"/>
                    </a:lnTo>
                    <a:lnTo>
                      <a:pt x="1818" y="2767"/>
                    </a:lnTo>
                    <a:lnTo>
                      <a:pt x="1845" y="2713"/>
                    </a:lnTo>
                    <a:lnTo>
                      <a:pt x="1845" y="2686"/>
                    </a:lnTo>
                    <a:lnTo>
                      <a:pt x="1818" y="2604"/>
                    </a:lnTo>
                    <a:lnTo>
                      <a:pt x="1845" y="2577"/>
                    </a:lnTo>
                    <a:lnTo>
                      <a:pt x="1872" y="2550"/>
                    </a:lnTo>
                    <a:lnTo>
                      <a:pt x="1872" y="2523"/>
                    </a:lnTo>
                    <a:lnTo>
                      <a:pt x="1872" y="2469"/>
                    </a:lnTo>
                    <a:lnTo>
                      <a:pt x="1818" y="2523"/>
                    </a:lnTo>
                    <a:lnTo>
                      <a:pt x="1655" y="2577"/>
                    </a:lnTo>
                    <a:lnTo>
                      <a:pt x="1682" y="2550"/>
                    </a:lnTo>
                    <a:lnTo>
                      <a:pt x="1682" y="2523"/>
                    </a:lnTo>
                    <a:lnTo>
                      <a:pt x="1682" y="2469"/>
                    </a:lnTo>
                    <a:lnTo>
                      <a:pt x="1709" y="2496"/>
                    </a:lnTo>
                    <a:lnTo>
                      <a:pt x="1736" y="2496"/>
                    </a:lnTo>
                    <a:lnTo>
                      <a:pt x="1791" y="2469"/>
                    </a:lnTo>
                    <a:lnTo>
                      <a:pt x="1872" y="2387"/>
                    </a:lnTo>
                    <a:lnTo>
                      <a:pt x="1899" y="2333"/>
                    </a:lnTo>
                    <a:lnTo>
                      <a:pt x="1926" y="2252"/>
                    </a:lnTo>
                    <a:lnTo>
                      <a:pt x="1899" y="2198"/>
                    </a:lnTo>
                    <a:lnTo>
                      <a:pt x="1763" y="2035"/>
                    </a:lnTo>
                    <a:lnTo>
                      <a:pt x="1709" y="2008"/>
                    </a:lnTo>
                    <a:lnTo>
                      <a:pt x="1574" y="1899"/>
                    </a:lnTo>
                    <a:lnTo>
                      <a:pt x="1546" y="1872"/>
                    </a:lnTo>
                    <a:lnTo>
                      <a:pt x="1546" y="1791"/>
                    </a:lnTo>
                    <a:lnTo>
                      <a:pt x="1492" y="1764"/>
                    </a:lnTo>
                    <a:lnTo>
                      <a:pt x="1357" y="1791"/>
                    </a:lnTo>
                    <a:lnTo>
                      <a:pt x="1357" y="1764"/>
                    </a:lnTo>
                    <a:lnTo>
                      <a:pt x="1384" y="1736"/>
                    </a:lnTo>
                    <a:lnTo>
                      <a:pt x="1438" y="1709"/>
                    </a:lnTo>
                    <a:lnTo>
                      <a:pt x="1519" y="1709"/>
                    </a:lnTo>
                    <a:lnTo>
                      <a:pt x="1546" y="1736"/>
                    </a:lnTo>
                    <a:lnTo>
                      <a:pt x="1574" y="1764"/>
                    </a:lnTo>
                    <a:lnTo>
                      <a:pt x="1601" y="1791"/>
                    </a:lnTo>
                    <a:lnTo>
                      <a:pt x="1655" y="1818"/>
                    </a:lnTo>
                    <a:lnTo>
                      <a:pt x="1763" y="1845"/>
                    </a:lnTo>
                    <a:lnTo>
                      <a:pt x="1791" y="1845"/>
                    </a:lnTo>
                    <a:lnTo>
                      <a:pt x="1763" y="1764"/>
                    </a:lnTo>
                    <a:lnTo>
                      <a:pt x="1791" y="1764"/>
                    </a:lnTo>
                    <a:lnTo>
                      <a:pt x="1763" y="1736"/>
                    </a:lnTo>
                    <a:lnTo>
                      <a:pt x="1682" y="1682"/>
                    </a:lnTo>
                    <a:lnTo>
                      <a:pt x="1655" y="1655"/>
                    </a:lnTo>
                    <a:lnTo>
                      <a:pt x="1682" y="1601"/>
                    </a:lnTo>
                    <a:lnTo>
                      <a:pt x="1736" y="1601"/>
                    </a:lnTo>
                    <a:lnTo>
                      <a:pt x="1763" y="1655"/>
                    </a:lnTo>
                    <a:lnTo>
                      <a:pt x="1791" y="1628"/>
                    </a:lnTo>
                    <a:lnTo>
                      <a:pt x="1872" y="1601"/>
                    </a:lnTo>
                    <a:lnTo>
                      <a:pt x="1899" y="1574"/>
                    </a:lnTo>
                    <a:lnTo>
                      <a:pt x="1872" y="1547"/>
                    </a:lnTo>
                    <a:lnTo>
                      <a:pt x="1872" y="1519"/>
                    </a:lnTo>
                    <a:lnTo>
                      <a:pt x="1845" y="1519"/>
                    </a:lnTo>
                    <a:lnTo>
                      <a:pt x="1872" y="1465"/>
                    </a:lnTo>
                    <a:lnTo>
                      <a:pt x="1818" y="1411"/>
                    </a:lnTo>
                    <a:lnTo>
                      <a:pt x="1763" y="1384"/>
                    </a:lnTo>
                    <a:lnTo>
                      <a:pt x="1682" y="1384"/>
                    </a:lnTo>
                    <a:lnTo>
                      <a:pt x="1709" y="1330"/>
                    </a:lnTo>
                    <a:lnTo>
                      <a:pt x="1791" y="1275"/>
                    </a:lnTo>
                    <a:lnTo>
                      <a:pt x="1791" y="1221"/>
                    </a:lnTo>
                    <a:lnTo>
                      <a:pt x="1818" y="1167"/>
                    </a:lnTo>
                    <a:lnTo>
                      <a:pt x="1818" y="1140"/>
                    </a:lnTo>
                    <a:lnTo>
                      <a:pt x="1791" y="1140"/>
                    </a:lnTo>
                    <a:lnTo>
                      <a:pt x="1791" y="1113"/>
                    </a:lnTo>
                    <a:lnTo>
                      <a:pt x="1736" y="1113"/>
                    </a:lnTo>
                    <a:lnTo>
                      <a:pt x="1736" y="1058"/>
                    </a:lnTo>
                    <a:lnTo>
                      <a:pt x="1763" y="950"/>
                    </a:lnTo>
                    <a:lnTo>
                      <a:pt x="1818" y="869"/>
                    </a:lnTo>
                    <a:lnTo>
                      <a:pt x="1872" y="814"/>
                    </a:lnTo>
                    <a:lnTo>
                      <a:pt x="1791" y="706"/>
                    </a:lnTo>
                    <a:lnTo>
                      <a:pt x="1709" y="624"/>
                    </a:lnTo>
                    <a:lnTo>
                      <a:pt x="1655" y="570"/>
                    </a:lnTo>
                    <a:lnTo>
                      <a:pt x="1601" y="543"/>
                    </a:lnTo>
                    <a:lnTo>
                      <a:pt x="1465" y="543"/>
                    </a:lnTo>
                    <a:lnTo>
                      <a:pt x="1492" y="516"/>
                    </a:lnTo>
                    <a:lnTo>
                      <a:pt x="1519" y="489"/>
                    </a:lnTo>
                    <a:lnTo>
                      <a:pt x="1628" y="489"/>
                    </a:lnTo>
                    <a:lnTo>
                      <a:pt x="1601" y="435"/>
                    </a:lnTo>
                    <a:lnTo>
                      <a:pt x="1574" y="407"/>
                    </a:lnTo>
                    <a:lnTo>
                      <a:pt x="1655" y="380"/>
                    </a:lnTo>
                    <a:lnTo>
                      <a:pt x="1655" y="353"/>
                    </a:lnTo>
                    <a:lnTo>
                      <a:pt x="1628" y="326"/>
                    </a:lnTo>
                    <a:lnTo>
                      <a:pt x="1546" y="272"/>
                    </a:lnTo>
                    <a:lnTo>
                      <a:pt x="1492" y="218"/>
                    </a:lnTo>
                    <a:lnTo>
                      <a:pt x="1465" y="82"/>
                    </a:lnTo>
                    <a:lnTo>
                      <a:pt x="1438" y="55"/>
                    </a:lnTo>
                    <a:lnTo>
                      <a:pt x="1275" y="1"/>
                    </a:lnTo>
                    <a:lnTo>
                      <a:pt x="1221" y="1"/>
                    </a:lnTo>
                    <a:lnTo>
                      <a:pt x="1140" y="55"/>
                    </a:lnTo>
                    <a:lnTo>
                      <a:pt x="1085" y="55"/>
                    </a:lnTo>
                    <a:lnTo>
                      <a:pt x="1085" y="28"/>
                    </a:lnTo>
                    <a:lnTo>
                      <a:pt x="1058" y="28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5404525" y="4185200"/>
                <a:ext cx="9525" cy="9525"/>
              </a:xfrm>
              <a:custGeom>
                <a:rect b="b" l="l" r="r" t="t"/>
                <a:pathLst>
                  <a:path extrusionOk="0" h="381" w="381">
                    <a:moveTo>
                      <a:pt x="136" y="0"/>
                    </a:moveTo>
                    <a:lnTo>
                      <a:pt x="82" y="55"/>
                    </a:lnTo>
                    <a:lnTo>
                      <a:pt x="28" y="82"/>
                    </a:lnTo>
                    <a:lnTo>
                      <a:pt x="1" y="109"/>
                    </a:lnTo>
                    <a:lnTo>
                      <a:pt x="28" y="163"/>
                    </a:lnTo>
                    <a:lnTo>
                      <a:pt x="55" y="190"/>
                    </a:lnTo>
                    <a:lnTo>
                      <a:pt x="82" y="245"/>
                    </a:lnTo>
                    <a:lnTo>
                      <a:pt x="82" y="299"/>
                    </a:lnTo>
                    <a:lnTo>
                      <a:pt x="109" y="353"/>
                    </a:lnTo>
                    <a:lnTo>
                      <a:pt x="191" y="380"/>
                    </a:lnTo>
                    <a:lnTo>
                      <a:pt x="218" y="353"/>
                    </a:lnTo>
                    <a:lnTo>
                      <a:pt x="245" y="353"/>
                    </a:lnTo>
                    <a:lnTo>
                      <a:pt x="272" y="326"/>
                    </a:lnTo>
                    <a:lnTo>
                      <a:pt x="326" y="353"/>
                    </a:lnTo>
                    <a:lnTo>
                      <a:pt x="381" y="326"/>
                    </a:lnTo>
                    <a:lnTo>
                      <a:pt x="381" y="245"/>
                    </a:lnTo>
                    <a:lnTo>
                      <a:pt x="381" y="217"/>
                    </a:lnTo>
                    <a:lnTo>
                      <a:pt x="353" y="190"/>
                    </a:lnTo>
                    <a:lnTo>
                      <a:pt x="326" y="109"/>
                    </a:lnTo>
                    <a:lnTo>
                      <a:pt x="299" y="55"/>
                    </a:lnTo>
                    <a:lnTo>
                      <a:pt x="218" y="28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5361800" y="4147225"/>
                <a:ext cx="25800" cy="27825"/>
              </a:xfrm>
              <a:custGeom>
                <a:rect b="b" l="l" r="r" t="t"/>
                <a:pathLst>
                  <a:path extrusionOk="0" h="1113" w="1032">
                    <a:moveTo>
                      <a:pt x="137" y="0"/>
                    </a:moveTo>
                    <a:lnTo>
                      <a:pt x="28" y="109"/>
                    </a:lnTo>
                    <a:lnTo>
                      <a:pt x="1" y="245"/>
                    </a:lnTo>
                    <a:lnTo>
                      <a:pt x="1" y="407"/>
                    </a:lnTo>
                    <a:lnTo>
                      <a:pt x="82" y="516"/>
                    </a:lnTo>
                    <a:lnTo>
                      <a:pt x="191" y="462"/>
                    </a:lnTo>
                    <a:lnTo>
                      <a:pt x="245" y="434"/>
                    </a:lnTo>
                    <a:lnTo>
                      <a:pt x="245" y="489"/>
                    </a:lnTo>
                    <a:lnTo>
                      <a:pt x="218" y="543"/>
                    </a:lnTo>
                    <a:lnTo>
                      <a:pt x="164" y="597"/>
                    </a:lnTo>
                    <a:lnTo>
                      <a:pt x="164" y="651"/>
                    </a:lnTo>
                    <a:lnTo>
                      <a:pt x="218" y="679"/>
                    </a:lnTo>
                    <a:lnTo>
                      <a:pt x="299" y="651"/>
                    </a:lnTo>
                    <a:lnTo>
                      <a:pt x="354" y="679"/>
                    </a:lnTo>
                    <a:lnTo>
                      <a:pt x="408" y="787"/>
                    </a:lnTo>
                    <a:lnTo>
                      <a:pt x="543" y="923"/>
                    </a:lnTo>
                    <a:lnTo>
                      <a:pt x="571" y="950"/>
                    </a:lnTo>
                    <a:lnTo>
                      <a:pt x="625" y="950"/>
                    </a:lnTo>
                    <a:lnTo>
                      <a:pt x="706" y="1031"/>
                    </a:lnTo>
                    <a:lnTo>
                      <a:pt x="733" y="1085"/>
                    </a:lnTo>
                    <a:lnTo>
                      <a:pt x="733" y="1113"/>
                    </a:lnTo>
                    <a:lnTo>
                      <a:pt x="788" y="1113"/>
                    </a:lnTo>
                    <a:lnTo>
                      <a:pt x="842" y="1058"/>
                    </a:lnTo>
                    <a:lnTo>
                      <a:pt x="896" y="1004"/>
                    </a:lnTo>
                    <a:lnTo>
                      <a:pt x="950" y="950"/>
                    </a:lnTo>
                    <a:lnTo>
                      <a:pt x="1032" y="950"/>
                    </a:lnTo>
                    <a:lnTo>
                      <a:pt x="1032" y="923"/>
                    </a:lnTo>
                    <a:lnTo>
                      <a:pt x="977" y="923"/>
                    </a:lnTo>
                    <a:lnTo>
                      <a:pt x="950" y="896"/>
                    </a:lnTo>
                    <a:lnTo>
                      <a:pt x="923" y="868"/>
                    </a:lnTo>
                    <a:lnTo>
                      <a:pt x="896" y="841"/>
                    </a:lnTo>
                    <a:lnTo>
                      <a:pt x="815" y="841"/>
                    </a:lnTo>
                    <a:lnTo>
                      <a:pt x="815" y="787"/>
                    </a:lnTo>
                    <a:lnTo>
                      <a:pt x="733" y="787"/>
                    </a:lnTo>
                    <a:lnTo>
                      <a:pt x="625" y="624"/>
                    </a:lnTo>
                    <a:lnTo>
                      <a:pt x="571" y="570"/>
                    </a:lnTo>
                    <a:lnTo>
                      <a:pt x="516" y="597"/>
                    </a:lnTo>
                    <a:lnTo>
                      <a:pt x="462" y="516"/>
                    </a:lnTo>
                    <a:lnTo>
                      <a:pt x="435" y="489"/>
                    </a:lnTo>
                    <a:lnTo>
                      <a:pt x="408" y="434"/>
                    </a:lnTo>
                    <a:lnTo>
                      <a:pt x="408" y="353"/>
                    </a:lnTo>
                    <a:lnTo>
                      <a:pt x="435" y="326"/>
                    </a:lnTo>
                    <a:lnTo>
                      <a:pt x="516" y="245"/>
                    </a:lnTo>
                    <a:lnTo>
                      <a:pt x="516" y="190"/>
                    </a:lnTo>
                    <a:lnTo>
                      <a:pt x="462" y="217"/>
                    </a:lnTo>
                    <a:lnTo>
                      <a:pt x="435" y="245"/>
                    </a:lnTo>
                    <a:lnTo>
                      <a:pt x="408" y="245"/>
                    </a:lnTo>
                    <a:lnTo>
                      <a:pt x="408" y="190"/>
                    </a:lnTo>
                    <a:lnTo>
                      <a:pt x="354" y="82"/>
                    </a:lnTo>
                    <a:lnTo>
                      <a:pt x="354" y="55"/>
                    </a:lnTo>
                    <a:lnTo>
                      <a:pt x="299" y="82"/>
                    </a:lnTo>
                    <a:lnTo>
                      <a:pt x="137" y="136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4457900" y="4398800"/>
                <a:ext cx="143800" cy="120725"/>
              </a:xfrm>
              <a:custGeom>
                <a:rect b="b" l="l" r="r" t="t"/>
                <a:pathLst>
                  <a:path extrusionOk="0" h="4829" w="5752">
                    <a:moveTo>
                      <a:pt x="4937" y="0"/>
                    </a:moveTo>
                    <a:lnTo>
                      <a:pt x="4856" y="55"/>
                    </a:lnTo>
                    <a:lnTo>
                      <a:pt x="4775" y="109"/>
                    </a:lnTo>
                    <a:lnTo>
                      <a:pt x="4666" y="136"/>
                    </a:lnTo>
                    <a:lnTo>
                      <a:pt x="4612" y="163"/>
                    </a:lnTo>
                    <a:lnTo>
                      <a:pt x="4476" y="190"/>
                    </a:lnTo>
                    <a:lnTo>
                      <a:pt x="4422" y="272"/>
                    </a:lnTo>
                    <a:lnTo>
                      <a:pt x="4395" y="299"/>
                    </a:lnTo>
                    <a:lnTo>
                      <a:pt x="4151" y="353"/>
                    </a:lnTo>
                    <a:lnTo>
                      <a:pt x="4151" y="380"/>
                    </a:lnTo>
                    <a:lnTo>
                      <a:pt x="4124" y="380"/>
                    </a:lnTo>
                    <a:lnTo>
                      <a:pt x="4097" y="461"/>
                    </a:lnTo>
                    <a:lnTo>
                      <a:pt x="4097" y="489"/>
                    </a:lnTo>
                    <a:lnTo>
                      <a:pt x="4069" y="516"/>
                    </a:lnTo>
                    <a:lnTo>
                      <a:pt x="3852" y="651"/>
                    </a:lnTo>
                    <a:lnTo>
                      <a:pt x="3717" y="706"/>
                    </a:lnTo>
                    <a:lnTo>
                      <a:pt x="3581" y="733"/>
                    </a:lnTo>
                    <a:lnTo>
                      <a:pt x="3337" y="733"/>
                    </a:lnTo>
                    <a:lnTo>
                      <a:pt x="3337" y="814"/>
                    </a:lnTo>
                    <a:lnTo>
                      <a:pt x="3283" y="1004"/>
                    </a:lnTo>
                    <a:lnTo>
                      <a:pt x="3283" y="1112"/>
                    </a:lnTo>
                    <a:lnTo>
                      <a:pt x="3256" y="1167"/>
                    </a:lnTo>
                    <a:lnTo>
                      <a:pt x="3229" y="1167"/>
                    </a:lnTo>
                    <a:lnTo>
                      <a:pt x="3174" y="1275"/>
                    </a:lnTo>
                    <a:lnTo>
                      <a:pt x="3066" y="1357"/>
                    </a:lnTo>
                    <a:lnTo>
                      <a:pt x="3039" y="1357"/>
                    </a:lnTo>
                    <a:lnTo>
                      <a:pt x="3012" y="1384"/>
                    </a:lnTo>
                    <a:lnTo>
                      <a:pt x="2984" y="1411"/>
                    </a:lnTo>
                    <a:lnTo>
                      <a:pt x="2984" y="1519"/>
                    </a:lnTo>
                    <a:lnTo>
                      <a:pt x="2957" y="1546"/>
                    </a:lnTo>
                    <a:lnTo>
                      <a:pt x="2930" y="1574"/>
                    </a:lnTo>
                    <a:lnTo>
                      <a:pt x="2930" y="1601"/>
                    </a:lnTo>
                    <a:lnTo>
                      <a:pt x="2930" y="1628"/>
                    </a:lnTo>
                    <a:lnTo>
                      <a:pt x="2930" y="1682"/>
                    </a:lnTo>
                    <a:lnTo>
                      <a:pt x="2930" y="1736"/>
                    </a:lnTo>
                    <a:lnTo>
                      <a:pt x="2903" y="1763"/>
                    </a:lnTo>
                    <a:lnTo>
                      <a:pt x="2876" y="1791"/>
                    </a:lnTo>
                    <a:lnTo>
                      <a:pt x="2795" y="1818"/>
                    </a:lnTo>
                    <a:lnTo>
                      <a:pt x="2740" y="1818"/>
                    </a:lnTo>
                    <a:lnTo>
                      <a:pt x="2686" y="1845"/>
                    </a:lnTo>
                    <a:lnTo>
                      <a:pt x="2659" y="1791"/>
                    </a:lnTo>
                    <a:lnTo>
                      <a:pt x="2659" y="1763"/>
                    </a:lnTo>
                    <a:lnTo>
                      <a:pt x="2686" y="1709"/>
                    </a:lnTo>
                    <a:lnTo>
                      <a:pt x="2686" y="1682"/>
                    </a:lnTo>
                    <a:lnTo>
                      <a:pt x="2686" y="1628"/>
                    </a:lnTo>
                    <a:lnTo>
                      <a:pt x="2659" y="1574"/>
                    </a:lnTo>
                    <a:lnTo>
                      <a:pt x="2605" y="1519"/>
                    </a:lnTo>
                    <a:lnTo>
                      <a:pt x="2578" y="1465"/>
                    </a:lnTo>
                    <a:lnTo>
                      <a:pt x="2523" y="1438"/>
                    </a:lnTo>
                    <a:lnTo>
                      <a:pt x="2469" y="1411"/>
                    </a:lnTo>
                    <a:lnTo>
                      <a:pt x="2442" y="1411"/>
                    </a:lnTo>
                    <a:lnTo>
                      <a:pt x="2388" y="1438"/>
                    </a:lnTo>
                    <a:lnTo>
                      <a:pt x="2334" y="1465"/>
                    </a:lnTo>
                    <a:lnTo>
                      <a:pt x="2252" y="1574"/>
                    </a:lnTo>
                    <a:lnTo>
                      <a:pt x="2225" y="1601"/>
                    </a:lnTo>
                    <a:lnTo>
                      <a:pt x="2117" y="1574"/>
                    </a:lnTo>
                    <a:lnTo>
                      <a:pt x="2035" y="1492"/>
                    </a:lnTo>
                    <a:lnTo>
                      <a:pt x="1900" y="1302"/>
                    </a:lnTo>
                    <a:lnTo>
                      <a:pt x="1845" y="1302"/>
                    </a:lnTo>
                    <a:lnTo>
                      <a:pt x="1791" y="1329"/>
                    </a:lnTo>
                    <a:lnTo>
                      <a:pt x="1737" y="1357"/>
                    </a:lnTo>
                    <a:lnTo>
                      <a:pt x="1683" y="1438"/>
                    </a:lnTo>
                    <a:lnTo>
                      <a:pt x="1520" y="1574"/>
                    </a:lnTo>
                    <a:lnTo>
                      <a:pt x="1493" y="1601"/>
                    </a:lnTo>
                    <a:lnTo>
                      <a:pt x="1466" y="1628"/>
                    </a:lnTo>
                    <a:lnTo>
                      <a:pt x="1357" y="1791"/>
                    </a:lnTo>
                    <a:lnTo>
                      <a:pt x="1276" y="1791"/>
                    </a:lnTo>
                    <a:lnTo>
                      <a:pt x="1249" y="1818"/>
                    </a:lnTo>
                    <a:lnTo>
                      <a:pt x="1221" y="1845"/>
                    </a:lnTo>
                    <a:lnTo>
                      <a:pt x="1194" y="1872"/>
                    </a:lnTo>
                    <a:lnTo>
                      <a:pt x="1167" y="1899"/>
                    </a:lnTo>
                    <a:lnTo>
                      <a:pt x="1113" y="1899"/>
                    </a:lnTo>
                    <a:lnTo>
                      <a:pt x="1086" y="1926"/>
                    </a:lnTo>
                    <a:lnTo>
                      <a:pt x="977" y="2062"/>
                    </a:lnTo>
                    <a:lnTo>
                      <a:pt x="950" y="2089"/>
                    </a:lnTo>
                    <a:lnTo>
                      <a:pt x="842" y="2143"/>
                    </a:lnTo>
                    <a:lnTo>
                      <a:pt x="760" y="2225"/>
                    </a:lnTo>
                    <a:lnTo>
                      <a:pt x="706" y="2279"/>
                    </a:lnTo>
                    <a:lnTo>
                      <a:pt x="706" y="2360"/>
                    </a:lnTo>
                    <a:lnTo>
                      <a:pt x="679" y="2659"/>
                    </a:lnTo>
                    <a:lnTo>
                      <a:pt x="679" y="2740"/>
                    </a:lnTo>
                    <a:lnTo>
                      <a:pt x="652" y="2740"/>
                    </a:lnTo>
                    <a:lnTo>
                      <a:pt x="625" y="2767"/>
                    </a:lnTo>
                    <a:lnTo>
                      <a:pt x="598" y="2794"/>
                    </a:lnTo>
                    <a:lnTo>
                      <a:pt x="598" y="2848"/>
                    </a:lnTo>
                    <a:lnTo>
                      <a:pt x="652" y="2930"/>
                    </a:lnTo>
                    <a:lnTo>
                      <a:pt x="679" y="2957"/>
                    </a:lnTo>
                    <a:lnTo>
                      <a:pt x="679" y="3038"/>
                    </a:lnTo>
                    <a:lnTo>
                      <a:pt x="652" y="3120"/>
                    </a:lnTo>
                    <a:lnTo>
                      <a:pt x="625" y="3174"/>
                    </a:lnTo>
                    <a:lnTo>
                      <a:pt x="543" y="3228"/>
                    </a:lnTo>
                    <a:lnTo>
                      <a:pt x="435" y="3309"/>
                    </a:lnTo>
                    <a:lnTo>
                      <a:pt x="408" y="3364"/>
                    </a:lnTo>
                    <a:lnTo>
                      <a:pt x="381" y="3608"/>
                    </a:lnTo>
                    <a:lnTo>
                      <a:pt x="381" y="3662"/>
                    </a:lnTo>
                    <a:lnTo>
                      <a:pt x="408" y="3716"/>
                    </a:lnTo>
                    <a:lnTo>
                      <a:pt x="462" y="3743"/>
                    </a:lnTo>
                    <a:lnTo>
                      <a:pt x="570" y="3662"/>
                    </a:lnTo>
                    <a:lnTo>
                      <a:pt x="652" y="3635"/>
                    </a:lnTo>
                    <a:lnTo>
                      <a:pt x="733" y="3635"/>
                    </a:lnTo>
                    <a:lnTo>
                      <a:pt x="815" y="3662"/>
                    </a:lnTo>
                    <a:lnTo>
                      <a:pt x="869" y="3689"/>
                    </a:lnTo>
                    <a:lnTo>
                      <a:pt x="950" y="3716"/>
                    </a:lnTo>
                    <a:lnTo>
                      <a:pt x="1004" y="3798"/>
                    </a:lnTo>
                    <a:lnTo>
                      <a:pt x="950" y="3879"/>
                    </a:lnTo>
                    <a:lnTo>
                      <a:pt x="679" y="4042"/>
                    </a:lnTo>
                    <a:lnTo>
                      <a:pt x="652" y="4042"/>
                    </a:lnTo>
                    <a:lnTo>
                      <a:pt x="516" y="4069"/>
                    </a:lnTo>
                    <a:lnTo>
                      <a:pt x="489" y="4096"/>
                    </a:lnTo>
                    <a:lnTo>
                      <a:pt x="435" y="4123"/>
                    </a:lnTo>
                    <a:lnTo>
                      <a:pt x="272" y="4205"/>
                    </a:lnTo>
                    <a:lnTo>
                      <a:pt x="164" y="4286"/>
                    </a:lnTo>
                    <a:lnTo>
                      <a:pt x="109" y="4340"/>
                    </a:lnTo>
                    <a:lnTo>
                      <a:pt x="82" y="4394"/>
                    </a:lnTo>
                    <a:lnTo>
                      <a:pt x="109" y="4530"/>
                    </a:lnTo>
                    <a:lnTo>
                      <a:pt x="82" y="4584"/>
                    </a:lnTo>
                    <a:lnTo>
                      <a:pt x="55" y="4666"/>
                    </a:lnTo>
                    <a:lnTo>
                      <a:pt x="28" y="4747"/>
                    </a:lnTo>
                    <a:lnTo>
                      <a:pt x="1" y="4774"/>
                    </a:lnTo>
                    <a:lnTo>
                      <a:pt x="28" y="4801"/>
                    </a:lnTo>
                    <a:lnTo>
                      <a:pt x="82" y="4801"/>
                    </a:lnTo>
                    <a:lnTo>
                      <a:pt x="109" y="4747"/>
                    </a:lnTo>
                    <a:lnTo>
                      <a:pt x="164" y="4693"/>
                    </a:lnTo>
                    <a:lnTo>
                      <a:pt x="326" y="4693"/>
                    </a:lnTo>
                    <a:lnTo>
                      <a:pt x="353" y="4720"/>
                    </a:lnTo>
                    <a:lnTo>
                      <a:pt x="462" y="4801"/>
                    </a:lnTo>
                    <a:lnTo>
                      <a:pt x="516" y="4801"/>
                    </a:lnTo>
                    <a:lnTo>
                      <a:pt x="598" y="4774"/>
                    </a:lnTo>
                    <a:lnTo>
                      <a:pt x="652" y="4747"/>
                    </a:lnTo>
                    <a:lnTo>
                      <a:pt x="706" y="4774"/>
                    </a:lnTo>
                    <a:lnTo>
                      <a:pt x="787" y="4801"/>
                    </a:lnTo>
                    <a:lnTo>
                      <a:pt x="869" y="4828"/>
                    </a:lnTo>
                    <a:lnTo>
                      <a:pt x="977" y="4774"/>
                    </a:lnTo>
                    <a:lnTo>
                      <a:pt x="1059" y="4774"/>
                    </a:lnTo>
                    <a:lnTo>
                      <a:pt x="1086" y="4801"/>
                    </a:lnTo>
                    <a:lnTo>
                      <a:pt x="1140" y="4828"/>
                    </a:lnTo>
                    <a:lnTo>
                      <a:pt x="1221" y="4801"/>
                    </a:lnTo>
                    <a:lnTo>
                      <a:pt x="1574" y="4557"/>
                    </a:lnTo>
                    <a:lnTo>
                      <a:pt x="1872" y="4503"/>
                    </a:lnTo>
                    <a:lnTo>
                      <a:pt x="1927" y="4503"/>
                    </a:lnTo>
                    <a:lnTo>
                      <a:pt x="1954" y="4449"/>
                    </a:lnTo>
                    <a:lnTo>
                      <a:pt x="1981" y="4394"/>
                    </a:lnTo>
                    <a:lnTo>
                      <a:pt x="2008" y="4367"/>
                    </a:lnTo>
                    <a:lnTo>
                      <a:pt x="2062" y="4367"/>
                    </a:lnTo>
                    <a:lnTo>
                      <a:pt x="2117" y="4313"/>
                    </a:lnTo>
                    <a:lnTo>
                      <a:pt x="2171" y="4177"/>
                    </a:lnTo>
                    <a:lnTo>
                      <a:pt x="2225" y="4150"/>
                    </a:lnTo>
                    <a:lnTo>
                      <a:pt x="2334" y="4150"/>
                    </a:lnTo>
                    <a:lnTo>
                      <a:pt x="2361" y="4177"/>
                    </a:lnTo>
                    <a:lnTo>
                      <a:pt x="2469" y="4150"/>
                    </a:lnTo>
                    <a:lnTo>
                      <a:pt x="2740" y="4123"/>
                    </a:lnTo>
                    <a:lnTo>
                      <a:pt x="3229" y="4123"/>
                    </a:lnTo>
                    <a:lnTo>
                      <a:pt x="3337" y="4042"/>
                    </a:lnTo>
                    <a:lnTo>
                      <a:pt x="3500" y="3933"/>
                    </a:lnTo>
                    <a:lnTo>
                      <a:pt x="3554" y="3879"/>
                    </a:lnTo>
                    <a:lnTo>
                      <a:pt x="3581" y="3825"/>
                    </a:lnTo>
                    <a:lnTo>
                      <a:pt x="3635" y="3689"/>
                    </a:lnTo>
                    <a:lnTo>
                      <a:pt x="3717" y="3608"/>
                    </a:lnTo>
                    <a:lnTo>
                      <a:pt x="3880" y="3499"/>
                    </a:lnTo>
                    <a:lnTo>
                      <a:pt x="3988" y="3391"/>
                    </a:lnTo>
                    <a:lnTo>
                      <a:pt x="4124" y="3309"/>
                    </a:lnTo>
                    <a:lnTo>
                      <a:pt x="4314" y="3201"/>
                    </a:lnTo>
                    <a:lnTo>
                      <a:pt x="4341" y="3174"/>
                    </a:lnTo>
                    <a:lnTo>
                      <a:pt x="4395" y="3038"/>
                    </a:lnTo>
                    <a:lnTo>
                      <a:pt x="4693" y="2686"/>
                    </a:lnTo>
                    <a:lnTo>
                      <a:pt x="4775" y="2604"/>
                    </a:lnTo>
                    <a:lnTo>
                      <a:pt x="5100" y="2387"/>
                    </a:lnTo>
                    <a:lnTo>
                      <a:pt x="5127" y="2360"/>
                    </a:lnTo>
                    <a:lnTo>
                      <a:pt x="5154" y="2116"/>
                    </a:lnTo>
                    <a:lnTo>
                      <a:pt x="5209" y="1953"/>
                    </a:lnTo>
                    <a:lnTo>
                      <a:pt x="5317" y="1872"/>
                    </a:lnTo>
                    <a:lnTo>
                      <a:pt x="5399" y="1791"/>
                    </a:lnTo>
                    <a:lnTo>
                      <a:pt x="5371" y="1574"/>
                    </a:lnTo>
                    <a:lnTo>
                      <a:pt x="5371" y="1519"/>
                    </a:lnTo>
                    <a:lnTo>
                      <a:pt x="5290" y="1411"/>
                    </a:lnTo>
                    <a:lnTo>
                      <a:pt x="5290" y="1384"/>
                    </a:lnTo>
                    <a:lnTo>
                      <a:pt x="5290" y="1329"/>
                    </a:lnTo>
                    <a:lnTo>
                      <a:pt x="5290" y="1302"/>
                    </a:lnTo>
                    <a:lnTo>
                      <a:pt x="5263" y="1302"/>
                    </a:lnTo>
                    <a:lnTo>
                      <a:pt x="5182" y="1248"/>
                    </a:lnTo>
                    <a:lnTo>
                      <a:pt x="5100" y="1167"/>
                    </a:lnTo>
                    <a:lnTo>
                      <a:pt x="5100" y="1140"/>
                    </a:lnTo>
                    <a:lnTo>
                      <a:pt x="5073" y="1085"/>
                    </a:lnTo>
                    <a:lnTo>
                      <a:pt x="5046" y="950"/>
                    </a:lnTo>
                    <a:lnTo>
                      <a:pt x="5073" y="868"/>
                    </a:lnTo>
                    <a:lnTo>
                      <a:pt x="5127" y="787"/>
                    </a:lnTo>
                    <a:lnTo>
                      <a:pt x="5236" y="760"/>
                    </a:lnTo>
                    <a:lnTo>
                      <a:pt x="5290" y="760"/>
                    </a:lnTo>
                    <a:lnTo>
                      <a:pt x="5317" y="787"/>
                    </a:lnTo>
                    <a:lnTo>
                      <a:pt x="5344" y="787"/>
                    </a:lnTo>
                    <a:lnTo>
                      <a:pt x="5399" y="841"/>
                    </a:lnTo>
                    <a:lnTo>
                      <a:pt x="5480" y="841"/>
                    </a:lnTo>
                    <a:lnTo>
                      <a:pt x="5507" y="814"/>
                    </a:lnTo>
                    <a:lnTo>
                      <a:pt x="5561" y="787"/>
                    </a:lnTo>
                    <a:lnTo>
                      <a:pt x="5616" y="760"/>
                    </a:lnTo>
                    <a:lnTo>
                      <a:pt x="5697" y="787"/>
                    </a:lnTo>
                    <a:lnTo>
                      <a:pt x="5724" y="760"/>
                    </a:lnTo>
                    <a:lnTo>
                      <a:pt x="5724" y="733"/>
                    </a:lnTo>
                    <a:lnTo>
                      <a:pt x="5724" y="706"/>
                    </a:lnTo>
                    <a:lnTo>
                      <a:pt x="5697" y="651"/>
                    </a:lnTo>
                    <a:lnTo>
                      <a:pt x="5697" y="624"/>
                    </a:lnTo>
                    <a:lnTo>
                      <a:pt x="5751" y="407"/>
                    </a:lnTo>
                    <a:lnTo>
                      <a:pt x="5751" y="326"/>
                    </a:lnTo>
                    <a:lnTo>
                      <a:pt x="5724" y="272"/>
                    </a:lnTo>
                    <a:lnTo>
                      <a:pt x="5670" y="217"/>
                    </a:lnTo>
                    <a:lnTo>
                      <a:pt x="5616" y="163"/>
                    </a:lnTo>
                    <a:lnTo>
                      <a:pt x="5561" y="136"/>
                    </a:lnTo>
                    <a:lnTo>
                      <a:pt x="5534" y="109"/>
                    </a:lnTo>
                    <a:lnTo>
                      <a:pt x="5507" y="82"/>
                    </a:lnTo>
                    <a:lnTo>
                      <a:pt x="5453" y="109"/>
                    </a:lnTo>
                    <a:lnTo>
                      <a:pt x="5426" y="190"/>
                    </a:lnTo>
                    <a:lnTo>
                      <a:pt x="5426" y="217"/>
                    </a:lnTo>
                    <a:lnTo>
                      <a:pt x="5371" y="245"/>
                    </a:lnTo>
                    <a:lnTo>
                      <a:pt x="5209" y="326"/>
                    </a:lnTo>
                    <a:lnTo>
                      <a:pt x="5127" y="380"/>
                    </a:lnTo>
                    <a:lnTo>
                      <a:pt x="5100" y="407"/>
                    </a:lnTo>
                    <a:lnTo>
                      <a:pt x="5019" y="407"/>
                    </a:lnTo>
                    <a:lnTo>
                      <a:pt x="4965" y="380"/>
                    </a:lnTo>
                    <a:lnTo>
                      <a:pt x="4937" y="353"/>
                    </a:lnTo>
                    <a:lnTo>
                      <a:pt x="4910" y="299"/>
                    </a:lnTo>
                    <a:lnTo>
                      <a:pt x="4883" y="272"/>
                    </a:lnTo>
                    <a:lnTo>
                      <a:pt x="4883" y="190"/>
                    </a:lnTo>
                    <a:lnTo>
                      <a:pt x="4937" y="82"/>
                    </a:lnTo>
                    <a:lnTo>
                      <a:pt x="493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9"/>
              <p:cNvSpPr/>
              <p:nvPr/>
            </p:nvSpPr>
            <p:spPr>
              <a:xfrm>
                <a:off x="5253325" y="4086200"/>
                <a:ext cx="29850" cy="60375"/>
              </a:xfrm>
              <a:custGeom>
                <a:rect b="b" l="l" r="r" t="t"/>
                <a:pathLst>
                  <a:path extrusionOk="0" h="2415" w="1194">
                    <a:moveTo>
                      <a:pt x="1004" y="0"/>
                    </a:moveTo>
                    <a:lnTo>
                      <a:pt x="950" y="27"/>
                    </a:lnTo>
                    <a:lnTo>
                      <a:pt x="922" y="82"/>
                    </a:lnTo>
                    <a:lnTo>
                      <a:pt x="895" y="217"/>
                    </a:lnTo>
                    <a:lnTo>
                      <a:pt x="868" y="272"/>
                    </a:lnTo>
                    <a:lnTo>
                      <a:pt x="814" y="380"/>
                    </a:lnTo>
                    <a:lnTo>
                      <a:pt x="678" y="787"/>
                    </a:lnTo>
                    <a:lnTo>
                      <a:pt x="624" y="895"/>
                    </a:lnTo>
                    <a:lnTo>
                      <a:pt x="597" y="950"/>
                    </a:lnTo>
                    <a:lnTo>
                      <a:pt x="597" y="1085"/>
                    </a:lnTo>
                    <a:lnTo>
                      <a:pt x="570" y="1221"/>
                    </a:lnTo>
                    <a:lnTo>
                      <a:pt x="543" y="1248"/>
                    </a:lnTo>
                    <a:lnTo>
                      <a:pt x="488" y="1221"/>
                    </a:lnTo>
                    <a:lnTo>
                      <a:pt x="434" y="1221"/>
                    </a:lnTo>
                    <a:lnTo>
                      <a:pt x="299" y="1411"/>
                    </a:lnTo>
                    <a:lnTo>
                      <a:pt x="326" y="1465"/>
                    </a:lnTo>
                    <a:lnTo>
                      <a:pt x="299" y="1682"/>
                    </a:lnTo>
                    <a:lnTo>
                      <a:pt x="299" y="1709"/>
                    </a:lnTo>
                    <a:lnTo>
                      <a:pt x="217" y="1790"/>
                    </a:lnTo>
                    <a:lnTo>
                      <a:pt x="0" y="2387"/>
                    </a:lnTo>
                    <a:lnTo>
                      <a:pt x="0" y="2414"/>
                    </a:lnTo>
                    <a:lnTo>
                      <a:pt x="54" y="2387"/>
                    </a:lnTo>
                    <a:lnTo>
                      <a:pt x="380" y="2007"/>
                    </a:lnTo>
                    <a:lnTo>
                      <a:pt x="407" y="1953"/>
                    </a:lnTo>
                    <a:lnTo>
                      <a:pt x="407" y="1899"/>
                    </a:lnTo>
                    <a:lnTo>
                      <a:pt x="380" y="1790"/>
                    </a:lnTo>
                    <a:lnTo>
                      <a:pt x="380" y="1736"/>
                    </a:lnTo>
                    <a:lnTo>
                      <a:pt x="407" y="1628"/>
                    </a:lnTo>
                    <a:lnTo>
                      <a:pt x="461" y="1519"/>
                    </a:lnTo>
                    <a:lnTo>
                      <a:pt x="543" y="1411"/>
                    </a:lnTo>
                    <a:lnTo>
                      <a:pt x="597" y="1329"/>
                    </a:lnTo>
                    <a:lnTo>
                      <a:pt x="624" y="1275"/>
                    </a:lnTo>
                    <a:lnTo>
                      <a:pt x="651" y="1248"/>
                    </a:lnTo>
                    <a:lnTo>
                      <a:pt x="705" y="1248"/>
                    </a:lnTo>
                    <a:lnTo>
                      <a:pt x="760" y="1194"/>
                    </a:lnTo>
                    <a:lnTo>
                      <a:pt x="814" y="1194"/>
                    </a:lnTo>
                    <a:lnTo>
                      <a:pt x="895" y="1085"/>
                    </a:lnTo>
                    <a:lnTo>
                      <a:pt x="922" y="1058"/>
                    </a:lnTo>
                    <a:lnTo>
                      <a:pt x="1004" y="814"/>
                    </a:lnTo>
                    <a:lnTo>
                      <a:pt x="1112" y="326"/>
                    </a:lnTo>
                    <a:lnTo>
                      <a:pt x="1139" y="299"/>
                    </a:lnTo>
                    <a:lnTo>
                      <a:pt x="1166" y="272"/>
                    </a:lnTo>
                    <a:lnTo>
                      <a:pt x="1194" y="217"/>
                    </a:lnTo>
                    <a:lnTo>
                      <a:pt x="1194" y="136"/>
                    </a:lnTo>
                    <a:lnTo>
                      <a:pt x="1166" y="82"/>
                    </a:lnTo>
                    <a:lnTo>
                      <a:pt x="1139" y="55"/>
                    </a:lnTo>
                    <a:lnTo>
                      <a:pt x="1085" y="27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9"/>
              <p:cNvSpPr/>
              <p:nvPr/>
            </p:nvSpPr>
            <p:spPr>
              <a:xfrm>
                <a:off x="5356375" y="4161475"/>
                <a:ext cx="40050" cy="63075"/>
              </a:xfrm>
              <a:custGeom>
                <a:rect b="b" l="l" r="r" t="t"/>
                <a:pathLst>
                  <a:path extrusionOk="0" h="2523" w="1602">
                    <a:moveTo>
                      <a:pt x="191" y="0"/>
                    </a:moveTo>
                    <a:lnTo>
                      <a:pt x="164" y="27"/>
                    </a:lnTo>
                    <a:lnTo>
                      <a:pt x="164" y="81"/>
                    </a:lnTo>
                    <a:lnTo>
                      <a:pt x="164" y="190"/>
                    </a:lnTo>
                    <a:lnTo>
                      <a:pt x="245" y="407"/>
                    </a:lnTo>
                    <a:lnTo>
                      <a:pt x="245" y="515"/>
                    </a:lnTo>
                    <a:lnTo>
                      <a:pt x="218" y="841"/>
                    </a:lnTo>
                    <a:lnTo>
                      <a:pt x="272" y="949"/>
                    </a:lnTo>
                    <a:lnTo>
                      <a:pt x="462" y="922"/>
                    </a:lnTo>
                    <a:lnTo>
                      <a:pt x="462" y="977"/>
                    </a:lnTo>
                    <a:lnTo>
                      <a:pt x="516" y="1085"/>
                    </a:lnTo>
                    <a:lnTo>
                      <a:pt x="543" y="1139"/>
                    </a:lnTo>
                    <a:lnTo>
                      <a:pt x="462" y="1085"/>
                    </a:lnTo>
                    <a:lnTo>
                      <a:pt x="272" y="1058"/>
                    </a:lnTo>
                    <a:lnTo>
                      <a:pt x="218" y="977"/>
                    </a:lnTo>
                    <a:lnTo>
                      <a:pt x="218" y="949"/>
                    </a:lnTo>
                    <a:lnTo>
                      <a:pt x="191" y="977"/>
                    </a:lnTo>
                    <a:lnTo>
                      <a:pt x="164" y="1031"/>
                    </a:lnTo>
                    <a:lnTo>
                      <a:pt x="109" y="1600"/>
                    </a:lnTo>
                    <a:lnTo>
                      <a:pt x="55" y="1872"/>
                    </a:lnTo>
                    <a:lnTo>
                      <a:pt x="1" y="1980"/>
                    </a:lnTo>
                    <a:lnTo>
                      <a:pt x="1" y="2007"/>
                    </a:lnTo>
                    <a:lnTo>
                      <a:pt x="1" y="2061"/>
                    </a:lnTo>
                    <a:lnTo>
                      <a:pt x="28" y="2116"/>
                    </a:lnTo>
                    <a:lnTo>
                      <a:pt x="55" y="2224"/>
                    </a:lnTo>
                    <a:lnTo>
                      <a:pt x="137" y="2251"/>
                    </a:lnTo>
                    <a:lnTo>
                      <a:pt x="245" y="2306"/>
                    </a:lnTo>
                    <a:lnTo>
                      <a:pt x="299" y="2306"/>
                    </a:lnTo>
                    <a:lnTo>
                      <a:pt x="326" y="2333"/>
                    </a:lnTo>
                    <a:lnTo>
                      <a:pt x="354" y="2387"/>
                    </a:lnTo>
                    <a:lnTo>
                      <a:pt x="435" y="2523"/>
                    </a:lnTo>
                    <a:lnTo>
                      <a:pt x="516" y="2523"/>
                    </a:lnTo>
                    <a:lnTo>
                      <a:pt x="652" y="2414"/>
                    </a:lnTo>
                    <a:lnTo>
                      <a:pt x="869" y="2333"/>
                    </a:lnTo>
                    <a:lnTo>
                      <a:pt x="1032" y="2197"/>
                    </a:lnTo>
                    <a:lnTo>
                      <a:pt x="1059" y="2170"/>
                    </a:lnTo>
                    <a:lnTo>
                      <a:pt x="1005" y="2143"/>
                    </a:lnTo>
                    <a:lnTo>
                      <a:pt x="1167" y="1872"/>
                    </a:lnTo>
                    <a:lnTo>
                      <a:pt x="1222" y="1844"/>
                    </a:lnTo>
                    <a:lnTo>
                      <a:pt x="1249" y="1817"/>
                    </a:lnTo>
                    <a:lnTo>
                      <a:pt x="1276" y="1763"/>
                    </a:lnTo>
                    <a:lnTo>
                      <a:pt x="1303" y="1736"/>
                    </a:lnTo>
                    <a:lnTo>
                      <a:pt x="1303" y="1709"/>
                    </a:lnTo>
                    <a:lnTo>
                      <a:pt x="1249" y="1682"/>
                    </a:lnTo>
                    <a:lnTo>
                      <a:pt x="1194" y="1682"/>
                    </a:lnTo>
                    <a:lnTo>
                      <a:pt x="1194" y="1655"/>
                    </a:lnTo>
                    <a:lnTo>
                      <a:pt x="1276" y="1627"/>
                    </a:lnTo>
                    <a:lnTo>
                      <a:pt x="1357" y="1655"/>
                    </a:lnTo>
                    <a:lnTo>
                      <a:pt x="1411" y="1655"/>
                    </a:lnTo>
                    <a:lnTo>
                      <a:pt x="1520" y="1573"/>
                    </a:lnTo>
                    <a:lnTo>
                      <a:pt x="1520" y="1546"/>
                    </a:lnTo>
                    <a:lnTo>
                      <a:pt x="1547" y="1492"/>
                    </a:lnTo>
                    <a:lnTo>
                      <a:pt x="1574" y="1465"/>
                    </a:lnTo>
                    <a:lnTo>
                      <a:pt x="1601" y="1411"/>
                    </a:lnTo>
                    <a:lnTo>
                      <a:pt x="1547" y="1383"/>
                    </a:lnTo>
                    <a:lnTo>
                      <a:pt x="1466" y="1383"/>
                    </a:lnTo>
                    <a:lnTo>
                      <a:pt x="1439" y="1221"/>
                    </a:lnTo>
                    <a:lnTo>
                      <a:pt x="1439" y="1194"/>
                    </a:lnTo>
                    <a:lnTo>
                      <a:pt x="1466" y="1194"/>
                    </a:lnTo>
                    <a:lnTo>
                      <a:pt x="1493" y="1166"/>
                    </a:lnTo>
                    <a:lnTo>
                      <a:pt x="1466" y="1139"/>
                    </a:lnTo>
                    <a:lnTo>
                      <a:pt x="1466" y="1112"/>
                    </a:lnTo>
                    <a:lnTo>
                      <a:pt x="1384" y="1004"/>
                    </a:lnTo>
                    <a:lnTo>
                      <a:pt x="1384" y="977"/>
                    </a:lnTo>
                    <a:lnTo>
                      <a:pt x="1384" y="949"/>
                    </a:lnTo>
                    <a:lnTo>
                      <a:pt x="1357" y="922"/>
                    </a:lnTo>
                    <a:lnTo>
                      <a:pt x="1303" y="922"/>
                    </a:lnTo>
                    <a:lnTo>
                      <a:pt x="1249" y="895"/>
                    </a:lnTo>
                    <a:lnTo>
                      <a:pt x="1194" y="841"/>
                    </a:lnTo>
                    <a:lnTo>
                      <a:pt x="1140" y="814"/>
                    </a:lnTo>
                    <a:lnTo>
                      <a:pt x="1005" y="787"/>
                    </a:lnTo>
                    <a:lnTo>
                      <a:pt x="950" y="732"/>
                    </a:lnTo>
                    <a:lnTo>
                      <a:pt x="869" y="678"/>
                    </a:lnTo>
                    <a:lnTo>
                      <a:pt x="788" y="570"/>
                    </a:lnTo>
                    <a:lnTo>
                      <a:pt x="815" y="515"/>
                    </a:lnTo>
                    <a:lnTo>
                      <a:pt x="842" y="488"/>
                    </a:lnTo>
                    <a:lnTo>
                      <a:pt x="842" y="461"/>
                    </a:lnTo>
                    <a:lnTo>
                      <a:pt x="815" y="434"/>
                    </a:lnTo>
                    <a:lnTo>
                      <a:pt x="788" y="407"/>
                    </a:lnTo>
                    <a:lnTo>
                      <a:pt x="760" y="407"/>
                    </a:lnTo>
                    <a:lnTo>
                      <a:pt x="652" y="326"/>
                    </a:lnTo>
                    <a:lnTo>
                      <a:pt x="543" y="217"/>
                    </a:lnTo>
                    <a:lnTo>
                      <a:pt x="489" y="190"/>
                    </a:lnTo>
                    <a:lnTo>
                      <a:pt x="381" y="136"/>
                    </a:lnTo>
                    <a:lnTo>
                      <a:pt x="354" y="109"/>
                    </a:lnTo>
                    <a:lnTo>
                      <a:pt x="326" y="54"/>
                    </a:lnTo>
                    <a:lnTo>
                      <a:pt x="272" y="27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9"/>
              <p:cNvSpPr/>
              <p:nvPr/>
            </p:nvSpPr>
            <p:spPr>
              <a:xfrm>
                <a:off x="5419450" y="4170950"/>
                <a:ext cx="7475" cy="16300"/>
              </a:xfrm>
              <a:custGeom>
                <a:rect b="b" l="l" r="r" t="t"/>
                <a:pathLst>
                  <a:path extrusionOk="0" h="652" w="299">
                    <a:moveTo>
                      <a:pt x="190" y="1"/>
                    </a:moveTo>
                    <a:lnTo>
                      <a:pt x="163" y="28"/>
                    </a:lnTo>
                    <a:lnTo>
                      <a:pt x="136" y="55"/>
                    </a:lnTo>
                    <a:lnTo>
                      <a:pt x="136" y="82"/>
                    </a:lnTo>
                    <a:lnTo>
                      <a:pt x="136" y="191"/>
                    </a:lnTo>
                    <a:lnTo>
                      <a:pt x="55" y="218"/>
                    </a:lnTo>
                    <a:lnTo>
                      <a:pt x="1" y="299"/>
                    </a:lnTo>
                    <a:lnTo>
                      <a:pt x="1" y="408"/>
                    </a:lnTo>
                    <a:lnTo>
                      <a:pt x="28" y="489"/>
                    </a:lnTo>
                    <a:lnTo>
                      <a:pt x="28" y="516"/>
                    </a:lnTo>
                    <a:lnTo>
                      <a:pt x="1" y="543"/>
                    </a:lnTo>
                    <a:lnTo>
                      <a:pt x="1" y="570"/>
                    </a:lnTo>
                    <a:lnTo>
                      <a:pt x="55" y="625"/>
                    </a:lnTo>
                    <a:lnTo>
                      <a:pt x="109" y="652"/>
                    </a:lnTo>
                    <a:lnTo>
                      <a:pt x="136" y="598"/>
                    </a:lnTo>
                    <a:lnTo>
                      <a:pt x="218" y="353"/>
                    </a:lnTo>
                    <a:lnTo>
                      <a:pt x="272" y="245"/>
                    </a:lnTo>
                    <a:lnTo>
                      <a:pt x="299" y="191"/>
                    </a:lnTo>
                    <a:lnTo>
                      <a:pt x="299" y="109"/>
                    </a:lnTo>
                    <a:lnTo>
                      <a:pt x="299" y="55"/>
                    </a:lnTo>
                    <a:lnTo>
                      <a:pt x="245" y="2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9"/>
              <p:cNvSpPr/>
              <p:nvPr/>
            </p:nvSpPr>
            <p:spPr>
              <a:xfrm>
                <a:off x="5743575" y="4208250"/>
                <a:ext cx="14950" cy="12225"/>
              </a:xfrm>
              <a:custGeom>
                <a:rect b="b" l="l" r="r" t="t"/>
                <a:pathLst>
                  <a:path extrusionOk="0" h="489" w="598">
                    <a:moveTo>
                      <a:pt x="28" y="1"/>
                    </a:moveTo>
                    <a:lnTo>
                      <a:pt x="1" y="28"/>
                    </a:lnTo>
                    <a:lnTo>
                      <a:pt x="1" y="82"/>
                    </a:lnTo>
                    <a:lnTo>
                      <a:pt x="28" y="163"/>
                    </a:lnTo>
                    <a:lnTo>
                      <a:pt x="82" y="218"/>
                    </a:lnTo>
                    <a:lnTo>
                      <a:pt x="109" y="245"/>
                    </a:lnTo>
                    <a:lnTo>
                      <a:pt x="163" y="272"/>
                    </a:lnTo>
                    <a:lnTo>
                      <a:pt x="191" y="299"/>
                    </a:lnTo>
                    <a:lnTo>
                      <a:pt x="218" y="435"/>
                    </a:lnTo>
                    <a:lnTo>
                      <a:pt x="272" y="462"/>
                    </a:lnTo>
                    <a:lnTo>
                      <a:pt x="299" y="462"/>
                    </a:lnTo>
                    <a:lnTo>
                      <a:pt x="353" y="489"/>
                    </a:lnTo>
                    <a:lnTo>
                      <a:pt x="435" y="489"/>
                    </a:lnTo>
                    <a:lnTo>
                      <a:pt x="516" y="435"/>
                    </a:lnTo>
                    <a:lnTo>
                      <a:pt x="570" y="407"/>
                    </a:lnTo>
                    <a:lnTo>
                      <a:pt x="597" y="353"/>
                    </a:lnTo>
                    <a:lnTo>
                      <a:pt x="570" y="299"/>
                    </a:lnTo>
                    <a:lnTo>
                      <a:pt x="489" y="245"/>
                    </a:lnTo>
                    <a:lnTo>
                      <a:pt x="462" y="190"/>
                    </a:lnTo>
                    <a:lnTo>
                      <a:pt x="435" y="163"/>
                    </a:lnTo>
                    <a:lnTo>
                      <a:pt x="380" y="136"/>
                    </a:lnTo>
                    <a:lnTo>
                      <a:pt x="272" y="136"/>
                    </a:lnTo>
                    <a:lnTo>
                      <a:pt x="218" y="109"/>
                    </a:lnTo>
                    <a:lnTo>
                      <a:pt x="163" y="82"/>
                    </a:lnTo>
                    <a:lnTo>
                      <a:pt x="82" y="2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9"/>
              <p:cNvSpPr/>
              <p:nvPr/>
            </p:nvSpPr>
            <p:spPr>
              <a:xfrm>
                <a:off x="5308250" y="3844800"/>
                <a:ext cx="10200" cy="7475"/>
              </a:xfrm>
              <a:custGeom>
                <a:rect b="b" l="l" r="r" t="t"/>
                <a:pathLst>
                  <a:path extrusionOk="0" h="299" w="408">
                    <a:moveTo>
                      <a:pt x="82" y="0"/>
                    </a:moveTo>
                    <a:lnTo>
                      <a:pt x="0" y="27"/>
                    </a:lnTo>
                    <a:lnTo>
                      <a:pt x="27" y="54"/>
                    </a:lnTo>
                    <a:lnTo>
                      <a:pt x="82" y="109"/>
                    </a:lnTo>
                    <a:lnTo>
                      <a:pt x="82" y="163"/>
                    </a:lnTo>
                    <a:lnTo>
                      <a:pt x="136" y="217"/>
                    </a:lnTo>
                    <a:lnTo>
                      <a:pt x="244" y="271"/>
                    </a:lnTo>
                    <a:lnTo>
                      <a:pt x="244" y="299"/>
                    </a:lnTo>
                    <a:lnTo>
                      <a:pt x="326" y="299"/>
                    </a:lnTo>
                    <a:lnTo>
                      <a:pt x="407" y="217"/>
                    </a:lnTo>
                    <a:lnTo>
                      <a:pt x="407" y="136"/>
                    </a:lnTo>
                    <a:lnTo>
                      <a:pt x="353" y="109"/>
                    </a:lnTo>
                    <a:lnTo>
                      <a:pt x="326" y="109"/>
                    </a:lnTo>
                    <a:lnTo>
                      <a:pt x="299" y="82"/>
                    </a:lnTo>
                    <a:lnTo>
                      <a:pt x="244" y="54"/>
                    </a:lnTo>
                    <a:lnTo>
                      <a:pt x="217" y="54"/>
                    </a:lnTo>
                    <a:lnTo>
                      <a:pt x="217" y="82"/>
                    </a:lnTo>
                    <a:lnTo>
                      <a:pt x="190" y="54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9"/>
              <p:cNvSpPr/>
              <p:nvPr/>
            </p:nvSpPr>
            <p:spPr>
              <a:xfrm>
                <a:off x="5660175" y="4262500"/>
                <a:ext cx="122750" cy="90900"/>
              </a:xfrm>
              <a:custGeom>
                <a:rect b="b" l="l" r="r" t="t"/>
                <a:pathLst>
                  <a:path extrusionOk="0" h="3636" w="4910">
                    <a:moveTo>
                      <a:pt x="3364" y="1"/>
                    </a:moveTo>
                    <a:lnTo>
                      <a:pt x="3120" y="55"/>
                    </a:lnTo>
                    <a:lnTo>
                      <a:pt x="3038" y="82"/>
                    </a:lnTo>
                    <a:lnTo>
                      <a:pt x="2577" y="136"/>
                    </a:lnTo>
                    <a:lnTo>
                      <a:pt x="2062" y="326"/>
                    </a:lnTo>
                    <a:lnTo>
                      <a:pt x="1547" y="679"/>
                    </a:lnTo>
                    <a:lnTo>
                      <a:pt x="1330" y="841"/>
                    </a:lnTo>
                    <a:lnTo>
                      <a:pt x="1275" y="950"/>
                    </a:lnTo>
                    <a:lnTo>
                      <a:pt x="1194" y="1085"/>
                    </a:lnTo>
                    <a:lnTo>
                      <a:pt x="1167" y="1167"/>
                    </a:lnTo>
                    <a:lnTo>
                      <a:pt x="1167" y="1221"/>
                    </a:lnTo>
                    <a:lnTo>
                      <a:pt x="1140" y="1275"/>
                    </a:lnTo>
                    <a:lnTo>
                      <a:pt x="977" y="1438"/>
                    </a:lnTo>
                    <a:lnTo>
                      <a:pt x="896" y="1547"/>
                    </a:lnTo>
                    <a:lnTo>
                      <a:pt x="651" y="2062"/>
                    </a:lnTo>
                    <a:lnTo>
                      <a:pt x="624" y="2089"/>
                    </a:lnTo>
                    <a:lnTo>
                      <a:pt x="597" y="2116"/>
                    </a:lnTo>
                    <a:lnTo>
                      <a:pt x="570" y="2306"/>
                    </a:lnTo>
                    <a:lnTo>
                      <a:pt x="543" y="2360"/>
                    </a:lnTo>
                    <a:lnTo>
                      <a:pt x="434" y="2415"/>
                    </a:lnTo>
                    <a:lnTo>
                      <a:pt x="407" y="2469"/>
                    </a:lnTo>
                    <a:lnTo>
                      <a:pt x="407" y="2523"/>
                    </a:lnTo>
                    <a:lnTo>
                      <a:pt x="326" y="2659"/>
                    </a:lnTo>
                    <a:lnTo>
                      <a:pt x="0" y="3499"/>
                    </a:lnTo>
                    <a:lnTo>
                      <a:pt x="28" y="3635"/>
                    </a:lnTo>
                    <a:lnTo>
                      <a:pt x="163" y="3635"/>
                    </a:lnTo>
                    <a:lnTo>
                      <a:pt x="434" y="3527"/>
                    </a:lnTo>
                    <a:lnTo>
                      <a:pt x="570" y="3472"/>
                    </a:lnTo>
                    <a:lnTo>
                      <a:pt x="1845" y="3472"/>
                    </a:lnTo>
                    <a:lnTo>
                      <a:pt x="2008" y="3499"/>
                    </a:lnTo>
                    <a:lnTo>
                      <a:pt x="2252" y="3608"/>
                    </a:lnTo>
                    <a:lnTo>
                      <a:pt x="2387" y="3608"/>
                    </a:lnTo>
                    <a:lnTo>
                      <a:pt x="2523" y="3581"/>
                    </a:lnTo>
                    <a:lnTo>
                      <a:pt x="2659" y="3527"/>
                    </a:lnTo>
                    <a:lnTo>
                      <a:pt x="2740" y="3472"/>
                    </a:lnTo>
                    <a:lnTo>
                      <a:pt x="2849" y="3391"/>
                    </a:lnTo>
                    <a:lnTo>
                      <a:pt x="2984" y="3255"/>
                    </a:lnTo>
                    <a:lnTo>
                      <a:pt x="3011" y="3228"/>
                    </a:lnTo>
                    <a:lnTo>
                      <a:pt x="3065" y="3201"/>
                    </a:lnTo>
                    <a:lnTo>
                      <a:pt x="3282" y="3038"/>
                    </a:lnTo>
                    <a:lnTo>
                      <a:pt x="3364" y="2957"/>
                    </a:lnTo>
                    <a:lnTo>
                      <a:pt x="3445" y="2821"/>
                    </a:lnTo>
                    <a:lnTo>
                      <a:pt x="3499" y="2740"/>
                    </a:lnTo>
                    <a:lnTo>
                      <a:pt x="3554" y="2713"/>
                    </a:lnTo>
                    <a:lnTo>
                      <a:pt x="3635" y="2686"/>
                    </a:lnTo>
                    <a:lnTo>
                      <a:pt x="3771" y="2686"/>
                    </a:lnTo>
                    <a:lnTo>
                      <a:pt x="3879" y="2659"/>
                    </a:lnTo>
                    <a:lnTo>
                      <a:pt x="3933" y="2604"/>
                    </a:lnTo>
                    <a:lnTo>
                      <a:pt x="4015" y="2496"/>
                    </a:lnTo>
                    <a:lnTo>
                      <a:pt x="4096" y="2442"/>
                    </a:lnTo>
                    <a:lnTo>
                      <a:pt x="4313" y="2442"/>
                    </a:lnTo>
                    <a:lnTo>
                      <a:pt x="4286" y="2306"/>
                    </a:lnTo>
                    <a:lnTo>
                      <a:pt x="4259" y="2198"/>
                    </a:lnTo>
                    <a:lnTo>
                      <a:pt x="4259" y="1953"/>
                    </a:lnTo>
                    <a:lnTo>
                      <a:pt x="4259" y="1818"/>
                    </a:lnTo>
                    <a:lnTo>
                      <a:pt x="4340" y="1764"/>
                    </a:lnTo>
                    <a:lnTo>
                      <a:pt x="4530" y="1655"/>
                    </a:lnTo>
                    <a:lnTo>
                      <a:pt x="4557" y="1628"/>
                    </a:lnTo>
                    <a:lnTo>
                      <a:pt x="4584" y="1601"/>
                    </a:lnTo>
                    <a:lnTo>
                      <a:pt x="4612" y="1275"/>
                    </a:lnTo>
                    <a:lnTo>
                      <a:pt x="4612" y="1221"/>
                    </a:lnTo>
                    <a:lnTo>
                      <a:pt x="4693" y="1058"/>
                    </a:lnTo>
                    <a:lnTo>
                      <a:pt x="4774" y="923"/>
                    </a:lnTo>
                    <a:lnTo>
                      <a:pt x="4801" y="841"/>
                    </a:lnTo>
                    <a:lnTo>
                      <a:pt x="4829" y="787"/>
                    </a:lnTo>
                    <a:lnTo>
                      <a:pt x="4910" y="733"/>
                    </a:lnTo>
                    <a:lnTo>
                      <a:pt x="4801" y="679"/>
                    </a:lnTo>
                    <a:lnTo>
                      <a:pt x="4557" y="651"/>
                    </a:lnTo>
                    <a:lnTo>
                      <a:pt x="4422" y="624"/>
                    </a:lnTo>
                    <a:lnTo>
                      <a:pt x="4367" y="570"/>
                    </a:lnTo>
                    <a:lnTo>
                      <a:pt x="4340" y="543"/>
                    </a:lnTo>
                    <a:lnTo>
                      <a:pt x="4286" y="489"/>
                    </a:lnTo>
                    <a:lnTo>
                      <a:pt x="4123" y="245"/>
                    </a:lnTo>
                    <a:lnTo>
                      <a:pt x="4096" y="217"/>
                    </a:lnTo>
                    <a:lnTo>
                      <a:pt x="3988" y="55"/>
                    </a:lnTo>
                    <a:lnTo>
                      <a:pt x="368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9"/>
              <p:cNvSpPr/>
              <p:nvPr/>
            </p:nvSpPr>
            <p:spPr>
              <a:xfrm>
                <a:off x="5738150" y="4330300"/>
                <a:ext cx="30550" cy="21050"/>
              </a:xfrm>
              <a:custGeom>
                <a:rect b="b" l="l" r="r" t="t"/>
                <a:pathLst>
                  <a:path extrusionOk="0" h="842" w="1222">
                    <a:moveTo>
                      <a:pt x="787" y="1"/>
                    </a:moveTo>
                    <a:lnTo>
                      <a:pt x="597" y="55"/>
                    </a:lnTo>
                    <a:lnTo>
                      <a:pt x="462" y="82"/>
                    </a:lnTo>
                    <a:lnTo>
                      <a:pt x="408" y="109"/>
                    </a:lnTo>
                    <a:lnTo>
                      <a:pt x="380" y="164"/>
                    </a:lnTo>
                    <a:lnTo>
                      <a:pt x="380" y="218"/>
                    </a:lnTo>
                    <a:lnTo>
                      <a:pt x="353" y="272"/>
                    </a:lnTo>
                    <a:lnTo>
                      <a:pt x="299" y="326"/>
                    </a:lnTo>
                    <a:lnTo>
                      <a:pt x="55" y="516"/>
                    </a:lnTo>
                    <a:lnTo>
                      <a:pt x="1" y="570"/>
                    </a:lnTo>
                    <a:lnTo>
                      <a:pt x="1" y="652"/>
                    </a:lnTo>
                    <a:lnTo>
                      <a:pt x="28" y="706"/>
                    </a:lnTo>
                    <a:lnTo>
                      <a:pt x="109" y="733"/>
                    </a:lnTo>
                    <a:lnTo>
                      <a:pt x="353" y="733"/>
                    </a:lnTo>
                    <a:lnTo>
                      <a:pt x="516" y="815"/>
                    </a:lnTo>
                    <a:lnTo>
                      <a:pt x="1167" y="842"/>
                    </a:lnTo>
                    <a:lnTo>
                      <a:pt x="1221" y="815"/>
                    </a:lnTo>
                    <a:lnTo>
                      <a:pt x="1221" y="733"/>
                    </a:lnTo>
                    <a:lnTo>
                      <a:pt x="1194" y="652"/>
                    </a:lnTo>
                    <a:lnTo>
                      <a:pt x="1167" y="598"/>
                    </a:lnTo>
                    <a:lnTo>
                      <a:pt x="1031" y="462"/>
                    </a:lnTo>
                    <a:lnTo>
                      <a:pt x="977" y="408"/>
                    </a:lnTo>
                    <a:lnTo>
                      <a:pt x="950" y="326"/>
                    </a:lnTo>
                    <a:lnTo>
                      <a:pt x="950" y="218"/>
                    </a:lnTo>
                    <a:lnTo>
                      <a:pt x="950" y="82"/>
                    </a:lnTo>
                    <a:lnTo>
                      <a:pt x="89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9"/>
              <p:cNvSpPr/>
              <p:nvPr/>
            </p:nvSpPr>
            <p:spPr>
              <a:xfrm>
                <a:off x="5077000" y="4324200"/>
                <a:ext cx="35975" cy="22400"/>
              </a:xfrm>
              <a:custGeom>
                <a:rect b="b" l="l" r="r" t="t"/>
                <a:pathLst>
                  <a:path extrusionOk="0" h="896" w="1439">
                    <a:moveTo>
                      <a:pt x="950" y="1"/>
                    </a:moveTo>
                    <a:lnTo>
                      <a:pt x="869" y="28"/>
                    </a:lnTo>
                    <a:lnTo>
                      <a:pt x="733" y="191"/>
                    </a:lnTo>
                    <a:lnTo>
                      <a:pt x="652" y="191"/>
                    </a:lnTo>
                    <a:lnTo>
                      <a:pt x="598" y="164"/>
                    </a:lnTo>
                    <a:lnTo>
                      <a:pt x="571" y="164"/>
                    </a:lnTo>
                    <a:lnTo>
                      <a:pt x="516" y="191"/>
                    </a:lnTo>
                    <a:lnTo>
                      <a:pt x="516" y="245"/>
                    </a:lnTo>
                    <a:lnTo>
                      <a:pt x="516" y="299"/>
                    </a:lnTo>
                    <a:lnTo>
                      <a:pt x="543" y="353"/>
                    </a:lnTo>
                    <a:lnTo>
                      <a:pt x="543" y="381"/>
                    </a:lnTo>
                    <a:lnTo>
                      <a:pt x="516" y="435"/>
                    </a:lnTo>
                    <a:lnTo>
                      <a:pt x="489" y="462"/>
                    </a:lnTo>
                    <a:lnTo>
                      <a:pt x="408" y="489"/>
                    </a:lnTo>
                    <a:lnTo>
                      <a:pt x="354" y="489"/>
                    </a:lnTo>
                    <a:lnTo>
                      <a:pt x="326" y="516"/>
                    </a:lnTo>
                    <a:lnTo>
                      <a:pt x="272" y="570"/>
                    </a:lnTo>
                    <a:lnTo>
                      <a:pt x="245" y="625"/>
                    </a:lnTo>
                    <a:lnTo>
                      <a:pt x="191" y="679"/>
                    </a:lnTo>
                    <a:lnTo>
                      <a:pt x="55" y="842"/>
                    </a:lnTo>
                    <a:lnTo>
                      <a:pt x="1" y="896"/>
                    </a:lnTo>
                    <a:lnTo>
                      <a:pt x="191" y="896"/>
                    </a:lnTo>
                    <a:lnTo>
                      <a:pt x="245" y="842"/>
                    </a:lnTo>
                    <a:lnTo>
                      <a:pt x="408" y="760"/>
                    </a:lnTo>
                    <a:lnTo>
                      <a:pt x="435" y="706"/>
                    </a:lnTo>
                    <a:lnTo>
                      <a:pt x="462" y="679"/>
                    </a:lnTo>
                    <a:lnTo>
                      <a:pt x="462" y="570"/>
                    </a:lnTo>
                    <a:lnTo>
                      <a:pt x="489" y="543"/>
                    </a:lnTo>
                    <a:lnTo>
                      <a:pt x="652" y="489"/>
                    </a:lnTo>
                    <a:lnTo>
                      <a:pt x="733" y="516"/>
                    </a:lnTo>
                    <a:lnTo>
                      <a:pt x="788" y="516"/>
                    </a:lnTo>
                    <a:lnTo>
                      <a:pt x="1005" y="408"/>
                    </a:lnTo>
                    <a:lnTo>
                      <a:pt x="1140" y="326"/>
                    </a:lnTo>
                    <a:lnTo>
                      <a:pt x="1249" y="272"/>
                    </a:lnTo>
                    <a:lnTo>
                      <a:pt x="1357" y="218"/>
                    </a:lnTo>
                    <a:lnTo>
                      <a:pt x="1439" y="136"/>
                    </a:lnTo>
                    <a:lnTo>
                      <a:pt x="1357" y="109"/>
                    </a:lnTo>
                    <a:lnTo>
                      <a:pt x="1276" y="109"/>
                    </a:lnTo>
                    <a:lnTo>
                      <a:pt x="1222" y="136"/>
                    </a:lnTo>
                    <a:lnTo>
                      <a:pt x="1194" y="164"/>
                    </a:lnTo>
                    <a:lnTo>
                      <a:pt x="1167" y="164"/>
                    </a:lnTo>
                    <a:lnTo>
                      <a:pt x="1140" y="218"/>
                    </a:lnTo>
                    <a:lnTo>
                      <a:pt x="1086" y="218"/>
                    </a:lnTo>
                    <a:lnTo>
                      <a:pt x="1059" y="191"/>
                    </a:lnTo>
                    <a:lnTo>
                      <a:pt x="1086" y="164"/>
                    </a:lnTo>
                    <a:lnTo>
                      <a:pt x="1113" y="136"/>
                    </a:lnTo>
                    <a:lnTo>
                      <a:pt x="977" y="28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9"/>
              <p:cNvSpPr/>
              <p:nvPr/>
            </p:nvSpPr>
            <p:spPr>
              <a:xfrm>
                <a:off x="5245175" y="4106550"/>
                <a:ext cx="6125" cy="13575"/>
              </a:xfrm>
              <a:custGeom>
                <a:rect b="b" l="l" r="r" t="t"/>
                <a:pathLst>
                  <a:path extrusionOk="0" h="543" w="245">
                    <a:moveTo>
                      <a:pt x="136" y="0"/>
                    </a:moveTo>
                    <a:lnTo>
                      <a:pt x="82" y="81"/>
                    </a:lnTo>
                    <a:lnTo>
                      <a:pt x="28" y="163"/>
                    </a:lnTo>
                    <a:lnTo>
                      <a:pt x="1" y="271"/>
                    </a:lnTo>
                    <a:lnTo>
                      <a:pt x="1" y="353"/>
                    </a:lnTo>
                    <a:lnTo>
                      <a:pt x="55" y="488"/>
                    </a:lnTo>
                    <a:lnTo>
                      <a:pt x="55" y="515"/>
                    </a:lnTo>
                    <a:lnTo>
                      <a:pt x="109" y="543"/>
                    </a:lnTo>
                    <a:lnTo>
                      <a:pt x="136" y="543"/>
                    </a:lnTo>
                    <a:lnTo>
                      <a:pt x="136" y="515"/>
                    </a:lnTo>
                    <a:lnTo>
                      <a:pt x="136" y="461"/>
                    </a:lnTo>
                    <a:lnTo>
                      <a:pt x="163" y="488"/>
                    </a:lnTo>
                    <a:lnTo>
                      <a:pt x="163" y="515"/>
                    </a:lnTo>
                    <a:lnTo>
                      <a:pt x="191" y="543"/>
                    </a:lnTo>
                    <a:lnTo>
                      <a:pt x="218" y="543"/>
                    </a:lnTo>
                    <a:lnTo>
                      <a:pt x="218" y="515"/>
                    </a:lnTo>
                    <a:lnTo>
                      <a:pt x="245" y="488"/>
                    </a:lnTo>
                    <a:lnTo>
                      <a:pt x="218" y="461"/>
                    </a:lnTo>
                    <a:lnTo>
                      <a:pt x="191" y="407"/>
                    </a:lnTo>
                    <a:lnTo>
                      <a:pt x="191" y="353"/>
                    </a:lnTo>
                    <a:lnTo>
                      <a:pt x="191" y="298"/>
                    </a:lnTo>
                    <a:lnTo>
                      <a:pt x="245" y="136"/>
                    </a:lnTo>
                    <a:lnTo>
                      <a:pt x="218" y="109"/>
                    </a:lnTo>
                    <a:lnTo>
                      <a:pt x="163" y="109"/>
                    </a:lnTo>
                    <a:lnTo>
                      <a:pt x="163" y="81"/>
                    </a:lnTo>
                    <a:lnTo>
                      <a:pt x="163" y="5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9"/>
              <p:cNvSpPr/>
              <p:nvPr/>
            </p:nvSpPr>
            <p:spPr>
              <a:xfrm>
                <a:off x="5114975" y="3975675"/>
                <a:ext cx="3425" cy="6125"/>
              </a:xfrm>
              <a:custGeom>
                <a:rect b="b" l="l" r="r" t="t"/>
                <a:pathLst>
                  <a:path extrusionOk="0" h="245" w="137">
                    <a:moveTo>
                      <a:pt x="1" y="0"/>
                    </a:moveTo>
                    <a:lnTo>
                      <a:pt x="1" y="54"/>
                    </a:lnTo>
                    <a:lnTo>
                      <a:pt x="28" y="136"/>
                    </a:lnTo>
                    <a:lnTo>
                      <a:pt x="55" y="217"/>
                    </a:lnTo>
                    <a:lnTo>
                      <a:pt x="109" y="244"/>
                    </a:lnTo>
                    <a:lnTo>
                      <a:pt x="137" y="217"/>
                    </a:lnTo>
                    <a:lnTo>
                      <a:pt x="137" y="190"/>
                    </a:lnTo>
                    <a:lnTo>
                      <a:pt x="137" y="109"/>
                    </a:lnTo>
                    <a:lnTo>
                      <a:pt x="137" y="82"/>
                    </a:lnTo>
                    <a:lnTo>
                      <a:pt x="109" y="54"/>
                    </a:lnTo>
                    <a:lnTo>
                      <a:pt x="82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>
                <a:off x="5148900" y="4013650"/>
                <a:ext cx="6125" cy="9500"/>
              </a:xfrm>
              <a:custGeom>
                <a:rect b="b" l="l" r="r" t="t"/>
                <a:pathLst>
                  <a:path extrusionOk="0" h="380" w="245">
                    <a:moveTo>
                      <a:pt x="27" y="0"/>
                    </a:moveTo>
                    <a:lnTo>
                      <a:pt x="0" y="27"/>
                    </a:lnTo>
                    <a:lnTo>
                      <a:pt x="27" y="54"/>
                    </a:lnTo>
                    <a:lnTo>
                      <a:pt x="163" y="326"/>
                    </a:lnTo>
                    <a:lnTo>
                      <a:pt x="190" y="380"/>
                    </a:lnTo>
                    <a:lnTo>
                      <a:pt x="244" y="326"/>
                    </a:lnTo>
                    <a:lnTo>
                      <a:pt x="217" y="217"/>
                    </a:lnTo>
                    <a:lnTo>
                      <a:pt x="136" y="81"/>
                    </a:lnTo>
                    <a:lnTo>
                      <a:pt x="81" y="27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>
                <a:off x="5145500" y="3860400"/>
                <a:ext cx="7475" cy="4075"/>
              </a:xfrm>
              <a:custGeom>
                <a:rect b="b" l="l" r="r" t="t"/>
                <a:pathLst>
                  <a:path extrusionOk="0" h="163" w="299">
                    <a:moveTo>
                      <a:pt x="245" y="0"/>
                    </a:moveTo>
                    <a:lnTo>
                      <a:pt x="190" y="27"/>
                    </a:lnTo>
                    <a:lnTo>
                      <a:pt x="109" y="81"/>
                    </a:lnTo>
                    <a:lnTo>
                      <a:pt x="28" y="109"/>
                    </a:lnTo>
                    <a:lnTo>
                      <a:pt x="0" y="136"/>
                    </a:lnTo>
                    <a:lnTo>
                      <a:pt x="28" y="163"/>
                    </a:lnTo>
                    <a:lnTo>
                      <a:pt x="109" y="136"/>
                    </a:lnTo>
                    <a:lnTo>
                      <a:pt x="190" y="109"/>
                    </a:lnTo>
                    <a:lnTo>
                      <a:pt x="245" y="54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>
                <a:off x="5104825" y="4240800"/>
                <a:ext cx="55625" cy="78000"/>
              </a:xfrm>
              <a:custGeom>
                <a:rect b="b" l="l" r="r" t="t"/>
                <a:pathLst>
                  <a:path extrusionOk="0" h="3120" w="2225">
                    <a:moveTo>
                      <a:pt x="1872" y="1"/>
                    </a:moveTo>
                    <a:lnTo>
                      <a:pt x="1790" y="28"/>
                    </a:lnTo>
                    <a:lnTo>
                      <a:pt x="1709" y="55"/>
                    </a:lnTo>
                    <a:lnTo>
                      <a:pt x="1627" y="82"/>
                    </a:lnTo>
                    <a:lnTo>
                      <a:pt x="1519" y="163"/>
                    </a:lnTo>
                    <a:lnTo>
                      <a:pt x="1492" y="218"/>
                    </a:lnTo>
                    <a:lnTo>
                      <a:pt x="1492" y="299"/>
                    </a:lnTo>
                    <a:lnTo>
                      <a:pt x="1546" y="380"/>
                    </a:lnTo>
                    <a:lnTo>
                      <a:pt x="1519" y="407"/>
                    </a:lnTo>
                    <a:lnTo>
                      <a:pt x="1383" y="407"/>
                    </a:lnTo>
                    <a:lnTo>
                      <a:pt x="1356" y="435"/>
                    </a:lnTo>
                    <a:lnTo>
                      <a:pt x="1356" y="462"/>
                    </a:lnTo>
                    <a:lnTo>
                      <a:pt x="1329" y="516"/>
                    </a:lnTo>
                    <a:lnTo>
                      <a:pt x="1275" y="597"/>
                    </a:lnTo>
                    <a:lnTo>
                      <a:pt x="1248" y="624"/>
                    </a:lnTo>
                    <a:lnTo>
                      <a:pt x="1221" y="706"/>
                    </a:lnTo>
                    <a:lnTo>
                      <a:pt x="1221" y="733"/>
                    </a:lnTo>
                    <a:lnTo>
                      <a:pt x="1248" y="760"/>
                    </a:lnTo>
                    <a:lnTo>
                      <a:pt x="1221" y="787"/>
                    </a:lnTo>
                    <a:lnTo>
                      <a:pt x="1058" y="814"/>
                    </a:lnTo>
                    <a:lnTo>
                      <a:pt x="1031" y="814"/>
                    </a:lnTo>
                    <a:lnTo>
                      <a:pt x="1031" y="869"/>
                    </a:lnTo>
                    <a:lnTo>
                      <a:pt x="1031" y="896"/>
                    </a:lnTo>
                    <a:lnTo>
                      <a:pt x="1004" y="950"/>
                    </a:lnTo>
                    <a:lnTo>
                      <a:pt x="977" y="950"/>
                    </a:lnTo>
                    <a:lnTo>
                      <a:pt x="949" y="1004"/>
                    </a:lnTo>
                    <a:lnTo>
                      <a:pt x="922" y="1085"/>
                    </a:lnTo>
                    <a:lnTo>
                      <a:pt x="895" y="1113"/>
                    </a:lnTo>
                    <a:lnTo>
                      <a:pt x="868" y="1140"/>
                    </a:lnTo>
                    <a:lnTo>
                      <a:pt x="841" y="1113"/>
                    </a:lnTo>
                    <a:lnTo>
                      <a:pt x="841" y="1085"/>
                    </a:lnTo>
                    <a:lnTo>
                      <a:pt x="814" y="1058"/>
                    </a:lnTo>
                    <a:lnTo>
                      <a:pt x="760" y="1085"/>
                    </a:lnTo>
                    <a:lnTo>
                      <a:pt x="570" y="1248"/>
                    </a:lnTo>
                    <a:lnTo>
                      <a:pt x="515" y="1302"/>
                    </a:lnTo>
                    <a:lnTo>
                      <a:pt x="488" y="1357"/>
                    </a:lnTo>
                    <a:lnTo>
                      <a:pt x="461" y="1438"/>
                    </a:lnTo>
                    <a:lnTo>
                      <a:pt x="461" y="1492"/>
                    </a:lnTo>
                    <a:lnTo>
                      <a:pt x="380" y="1601"/>
                    </a:lnTo>
                    <a:lnTo>
                      <a:pt x="353" y="1682"/>
                    </a:lnTo>
                    <a:lnTo>
                      <a:pt x="353" y="1791"/>
                    </a:lnTo>
                    <a:lnTo>
                      <a:pt x="353" y="1818"/>
                    </a:lnTo>
                    <a:lnTo>
                      <a:pt x="326" y="1818"/>
                    </a:lnTo>
                    <a:lnTo>
                      <a:pt x="326" y="1845"/>
                    </a:lnTo>
                    <a:lnTo>
                      <a:pt x="353" y="1953"/>
                    </a:lnTo>
                    <a:lnTo>
                      <a:pt x="407" y="2008"/>
                    </a:lnTo>
                    <a:lnTo>
                      <a:pt x="488" y="2035"/>
                    </a:lnTo>
                    <a:lnTo>
                      <a:pt x="543" y="2035"/>
                    </a:lnTo>
                    <a:lnTo>
                      <a:pt x="461" y="2062"/>
                    </a:lnTo>
                    <a:lnTo>
                      <a:pt x="380" y="2062"/>
                    </a:lnTo>
                    <a:lnTo>
                      <a:pt x="244" y="1981"/>
                    </a:lnTo>
                    <a:lnTo>
                      <a:pt x="109" y="1981"/>
                    </a:lnTo>
                    <a:lnTo>
                      <a:pt x="81" y="2035"/>
                    </a:lnTo>
                    <a:lnTo>
                      <a:pt x="109" y="2143"/>
                    </a:lnTo>
                    <a:lnTo>
                      <a:pt x="136" y="2143"/>
                    </a:lnTo>
                    <a:lnTo>
                      <a:pt x="136" y="2116"/>
                    </a:lnTo>
                    <a:lnTo>
                      <a:pt x="163" y="2116"/>
                    </a:lnTo>
                    <a:lnTo>
                      <a:pt x="163" y="2143"/>
                    </a:lnTo>
                    <a:lnTo>
                      <a:pt x="163" y="2170"/>
                    </a:lnTo>
                    <a:lnTo>
                      <a:pt x="217" y="2170"/>
                    </a:lnTo>
                    <a:lnTo>
                      <a:pt x="217" y="2198"/>
                    </a:lnTo>
                    <a:lnTo>
                      <a:pt x="217" y="2252"/>
                    </a:lnTo>
                    <a:lnTo>
                      <a:pt x="244" y="2279"/>
                    </a:lnTo>
                    <a:lnTo>
                      <a:pt x="163" y="2279"/>
                    </a:lnTo>
                    <a:lnTo>
                      <a:pt x="163" y="2306"/>
                    </a:lnTo>
                    <a:lnTo>
                      <a:pt x="190" y="2306"/>
                    </a:lnTo>
                    <a:lnTo>
                      <a:pt x="217" y="2333"/>
                    </a:lnTo>
                    <a:lnTo>
                      <a:pt x="244" y="2360"/>
                    </a:lnTo>
                    <a:lnTo>
                      <a:pt x="244" y="2387"/>
                    </a:lnTo>
                    <a:lnTo>
                      <a:pt x="217" y="2442"/>
                    </a:lnTo>
                    <a:lnTo>
                      <a:pt x="190" y="2442"/>
                    </a:lnTo>
                    <a:lnTo>
                      <a:pt x="163" y="2415"/>
                    </a:lnTo>
                    <a:lnTo>
                      <a:pt x="109" y="2415"/>
                    </a:lnTo>
                    <a:lnTo>
                      <a:pt x="54" y="2469"/>
                    </a:lnTo>
                    <a:lnTo>
                      <a:pt x="0" y="2523"/>
                    </a:lnTo>
                    <a:lnTo>
                      <a:pt x="0" y="2604"/>
                    </a:lnTo>
                    <a:lnTo>
                      <a:pt x="0" y="2659"/>
                    </a:lnTo>
                    <a:lnTo>
                      <a:pt x="54" y="2659"/>
                    </a:lnTo>
                    <a:lnTo>
                      <a:pt x="81" y="2686"/>
                    </a:lnTo>
                    <a:lnTo>
                      <a:pt x="109" y="2740"/>
                    </a:lnTo>
                    <a:lnTo>
                      <a:pt x="136" y="2794"/>
                    </a:lnTo>
                    <a:lnTo>
                      <a:pt x="81" y="2930"/>
                    </a:lnTo>
                    <a:lnTo>
                      <a:pt x="54" y="3011"/>
                    </a:lnTo>
                    <a:lnTo>
                      <a:pt x="81" y="3038"/>
                    </a:lnTo>
                    <a:lnTo>
                      <a:pt x="353" y="3066"/>
                    </a:lnTo>
                    <a:lnTo>
                      <a:pt x="461" y="3066"/>
                    </a:lnTo>
                    <a:lnTo>
                      <a:pt x="570" y="3011"/>
                    </a:lnTo>
                    <a:lnTo>
                      <a:pt x="597" y="2957"/>
                    </a:lnTo>
                    <a:lnTo>
                      <a:pt x="597" y="2876"/>
                    </a:lnTo>
                    <a:lnTo>
                      <a:pt x="624" y="2849"/>
                    </a:lnTo>
                    <a:lnTo>
                      <a:pt x="651" y="2821"/>
                    </a:lnTo>
                    <a:lnTo>
                      <a:pt x="678" y="2821"/>
                    </a:lnTo>
                    <a:lnTo>
                      <a:pt x="705" y="2849"/>
                    </a:lnTo>
                    <a:lnTo>
                      <a:pt x="732" y="2849"/>
                    </a:lnTo>
                    <a:lnTo>
                      <a:pt x="760" y="2876"/>
                    </a:lnTo>
                    <a:lnTo>
                      <a:pt x="732" y="2957"/>
                    </a:lnTo>
                    <a:lnTo>
                      <a:pt x="678" y="3093"/>
                    </a:lnTo>
                    <a:lnTo>
                      <a:pt x="705" y="3120"/>
                    </a:lnTo>
                    <a:lnTo>
                      <a:pt x="760" y="3093"/>
                    </a:lnTo>
                    <a:lnTo>
                      <a:pt x="841" y="3038"/>
                    </a:lnTo>
                    <a:lnTo>
                      <a:pt x="868" y="3011"/>
                    </a:lnTo>
                    <a:lnTo>
                      <a:pt x="868" y="2957"/>
                    </a:lnTo>
                    <a:lnTo>
                      <a:pt x="868" y="2930"/>
                    </a:lnTo>
                    <a:lnTo>
                      <a:pt x="895" y="2930"/>
                    </a:lnTo>
                    <a:lnTo>
                      <a:pt x="895" y="2903"/>
                    </a:lnTo>
                    <a:lnTo>
                      <a:pt x="922" y="2849"/>
                    </a:lnTo>
                    <a:lnTo>
                      <a:pt x="868" y="2821"/>
                    </a:lnTo>
                    <a:lnTo>
                      <a:pt x="841" y="2821"/>
                    </a:lnTo>
                    <a:lnTo>
                      <a:pt x="868" y="2767"/>
                    </a:lnTo>
                    <a:lnTo>
                      <a:pt x="922" y="2740"/>
                    </a:lnTo>
                    <a:lnTo>
                      <a:pt x="949" y="2713"/>
                    </a:lnTo>
                    <a:lnTo>
                      <a:pt x="977" y="2659"/>
                    </a:lnTo>
                    <a:lnTo>
                      <a:pt x="977" y="2604"/>
                    </a:lnTo>
                    <a:lnTo>
                      <a:pt x="1004" y="2550"/>
                    </a:lnTo>
                    <a:lnTo>
                      <a:pt x="1031" y="2523"/>
                    </a:lnTo>
                    <a:lnTo>
                      <a:pt x="1166" y="2415"/>
                    </a:lnTo>
                    <a:lnTo>
                      <a:pt x="1193" y="2387"/>
                    </a:lnTo>
                    <a:lnTo>
                      <a:pt x="1221" y="2360"/>
                    </a:lnTo>
                    <a:lnTo>
                      <a:pt x="1275" y="2333"/>
                    </a:lnTo>
                    <a:lnTo>
                      <a:pt x="1302" y="2306"/>
                    </a:lnTo>
                    <a:lnTo>
                      <a:pt x="1302" y="2225"/>
                    </a:lnTo>
                    <a:lnTo>
                      <a:pt x="1329" y="2252"/>
                    </a:lnTo>
                    <a:lnTo>
                      <a:pt x="1356" y="2225"/>
                    </a:lnTo>
                    <a:lnTo>
                      <a:pt x="1383" y="2198"/>
                    </a:lnTo>
                    <a:lnTo>
                      <a:pt x="1410" y="2170"/>
                    </a:lnTo>
                    <a:lnTo>
                      <a:pt x="1383" y="2116"/>
                    </a:lnTo>
                    <a:lnTo>
                      <a:pt x="1438" y="2089"/>
                    </a:lnTo>
                    <a:lnTo>
                      <a:pt x="1519" y="2062"/>
                    </a:lnTo>
                    <a:lnTo>
                      <a:pt x="1600" y="2035"/>
                    </a:lnTo>
                    <a:lnTo>
                      <a:pt x="1655" y="2008"/>
                    </a:lnTo>
                    <a:lnTo>
                      <a:pt x="1655" y="1981"/>
                    </a:lnTo>
                    <a:lnTo>
                      <a:pt x="1736" y="1845"/>
                    </a:lnTo>
                    <a:lnTo>
                      <a:pt x="1736" y="1818"/>
                    </a:lnTo>
                    <a:lnTo>
                      <a:pt x="1790" y="1818"/>
                    </a:lnTo>
                    <a:lnTo>
                      <a:pt x="1844" y="1736"/>
                    </a:lnTo>
                    <a:lnTo>
                      <a:pt x="1872" y="1682"/>
                    </a:lnTo>
                    <a:lnTo>
                      <a:pt x="1899" y="1519"/>
                    </a:lnTo>
                    <a:lnTo>
                      <a:pt x="1953" y="1438"/>
                    </a:lnTo>
                    <a:lnTo>
                      <a:pt x="1980" y="1384"/>
                    </a:lnTo>
                    <a:lnTo>
                      <a:pt x="1953" y="1302"/>
                    </a:lnTo>
                    <a:lnTo>
                      <a:pt x="1980" y="1275"/>
                    </a:lnTo>
                    <a:lnTo>
                      <a:pt x="2007" y="1248"/>
                    </a:lnTo>
                    <a:lnTo>
                      <a:pt x="2007" y="1167"/>
                    </a:lnTo>
                    <a:lnTo>
                      <a:pt x="2061" y="1085"/>
                    </a:lnTo>
                    <a:lnTo>
                      <a:pt x="2116" y="1085"/>
                    </a:lnTo>
                    <a:lnTo>
                      <a:pt x="2116" y="1058"/>
                    </a:lnTo>
                    <a:lnTo>
                      <a:pt x="2089" y="1031"/>
                    </a:lnTo>
                    <a:lnTo>
                      <a:pt x="2061" y="1058"/>
                    </a:lnTo>
                    <a:lnTo>
                      <a:pt x="2061" y="1031"/>
                    </a:lnTo>
                    <a:lnTo>
                      <a:pt x="2034" y="1031"/>
                    </a:lnTo>
                    <a:lnTo>
                      <a:pt x="2007" y="1004"/>
                    </a:lnTo>
                    <a:lnTo>
                      <a:pt x="1980" y="977"/>
                    </a:lnTo>
                    <a:lnTo>
                      <a:pt x="1953" y="950"/>
                    </a:lnTo>
                    <a:lnTo>
                      <a:pt x="1980" y="896"/>
                    </a:lnTo>
                    <a:lnTo>
                      <a:pt x="1980" y="869"/>
                    </a:lnTo>
                    <a:lnTo>
                      <a:pt x="1980" y="814"/>
                    </a:lnTo>
                    <a:lnTo>
                      <a:pt x="1899" y="706"/>
                    </a:lnTo>
                    <a:lnTo>
                      <a:pt x="1899" y="679"/>
                    </a:lnTo>
                    <a:lnTo>
                      <a:pt x="1899" y="597"/>
                    </a:lnTo>
                    <a:lnTo>
                      <a:pt x="1872" y="516"/>
                    </a:lnTo>
                    <a:lnTo>
                      <a:pt x="1899" y="462"/>
                    </a:lnTo>
                    <a:lnTo>
                      <a:pt x="1926" y="435"/>
                    </a:lnTo>
                    <a:lnTo>
                      <a:pt x="1953" y="407"/>
                    </a:lnTo>
                    <a:lnTo>
                      <a:pt x="2116" y="407"/>
                    </a:lnTo>
                    <a:lnTo>
                      <a:pt x="2170" y="380"/>
                    </a:lnTo>
                    <a:lnTo>
                      <a:pt x="2197" y="353"/>
                    </a:lnTo>
                    <a:lnTo>
                      <a:pt x="2224" y="299"/>
                    </a:lnTo>
                    <a:lnTo>
                      <a:pt x="2197" y="299"/>
                    </a:lnTo>
                    <a:lnTo>
                      <a:pt x="2116" y="163"/>
                    </a:lnTo>
                    <a:lnTo>
                      <a:pt x="2116" y="109"/>
                    </a:lnTo>
                    <a:lnTo>
                      <a:pt x="2089" y="82"/>
                    </a:lnTo>
                    <a:lnTo>
                      <a:pt x="2034" y="109"/>
                    </a:lnTo>
                    <a:lnTo>
                      <a:pt x="2007" y="190"/>
                    </a:lnTo>
                    <a:lnTo>
                      <a:pt x="1953" y="218"/>
                    </a:lnTo>
                    <a:lnTo>
                      <a:pt x="1926" y="218"/>
                    </a:lnTo>
                    <a:lnTo>
                      <a:pt x="1899" y="190"/>
                    </a:lnTo>
                    <a:lnTo>
                      <a:pt x="1953" y="82"/>
                    </a:lnTo>
                    <a:lnTo>
                      <a:pt x="1926" y="28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9"/>
              <p:cNvSpPr/>
              <p:nvPr/>
            </p:nvSpPr>
            <p:spPr>
              <a:xfrm>
                <a:off x="5121100" y="3983125"/>
                <a:ext cx="9500" cy="7475"/>
              </a:xfrm>
              <a:custGeom>
                <a:rect b="b" l="l" r="r" t="t"/>
                <a:pathLst>
                  <a:path extrusionOk="0" h="299" w="380">
                    <a:moveTo>
                      <a:pt x="0" y="1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0" y="82"/>
                    </a:lnTo>
                    <a:lnTo>
                      <a:pt x="27" y="109"/>
                    </a:lnTo>
                    <a:lnTo>
                      <a:pt x="54" y="136"/>
                    </a:lnTo>
                    <a:lnTo>
                      <a:pt x="81" y="163"/>
                    </a:lnTo>
                    <a:lnTo>
                      <a:pt x="244" y="245"/>
                    </a:lnTo>
                    <a:lnTo>
                      <a:pt x="353" y="299"/>
                    </a:lnTo>
                    <a:lnTo>
                      <a:pt x="380" y="299"/>
                    </a:lnTo>
                    <a:lnTo>
                      <a:pt x="353" y="245"/>
                    </a:lnTo>
                    <a:lnTo>
                      <a:pt x="298" y="190"/>
                    </a:lnTo>
                    <a:lnTo>
                      <a:pt x="136" y="82"/>
                    </a:lnTo>
                    <a:lnTo>
                      <a:pt x="81" y="2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9"/>
              <p:cNvSpPr/>
              <p:nvPr/>
            </p:nvSpPr>
            <p:spPr>
              <a:xfrm>
                <a:off x="5128550" y="3973625"/>
                <a:ext cx="6800" cy="9525"/>
              </a:xfrm>
              <a:custGeom>
                <a:rect b="b" l="l" r="r" t="t"/>
                <a:pathLst>
                  <a:path extrusionOk="0" h="381" w="272">
                    <a:moveTo>
                      <a:pt x="82" y="1"/>
                    </a:moveTo>
                    <a:lnTo>
                      <a:pt x="28" y="28"/>
                    </a:lnTo>
                    <a:lnTo>
                      <a:pt x="0" y="28"/>
                    </a:lnTo>
                    <a:lnTo>
                      <a:pt x="0" y="55"/>
                    </a:lnTo>
                    <a:lnTo>
                      <a:pt x="0" y="109"/>
                    </a:lnTo>
                    <a:lnTo>
                      <a:pt x="82" y="272"/>
                    </a:lnTo>
                    <a:lnTo>
                      <a:pt x="109" y="326"/>
                    </a:lnTo>
                    <a:lnTo>
                      <a:pt x="190" y="381"/>
                    </a:lnTo>
                    <a:lnTo>
                      <a:pt x="244" y="381"/>
                    </a:lnTo>
                    <a:lnTo>
                      <a:pt x="272" y="353"/>
                    </a:lnTo>
                    <a:lnTo>
                      <a:pt x="272" y="272"/>
                    </a:lnTo>
                    <a:lnTo>
                      <a:pt x="217" y="218"/>
                    </a:lnTo>
                    <a:lnTo>
                      <a:pt x="190" y="109"/>
                    </a:lnTo>
                    <a:lnTo>
                      <a:pt x="163" y="28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9"/>
              <p:cNvSpPr/>
              <p:nvPr/>
            </p:nvSpPr>
            <p:spPr>
              <a:xfrm>
                <a:off x="5115675" y="4257075"/>
                <a:ext cx="6800" cy="6125"/>
              </a:xfrm>
              <a:custGeom>
                <a:rect b="b" l="l" r="r" t="t"/>
                <a:pathLst>
                  <a:path extrusionOk="0" h="245" w="272">
                    <a:moveTo>
                      <a:pt x="163" y="1"/>
                    </a:moveTo>
                    <a:lnTo>
                      <a:pt x="136" y="28"/>
                    </a:lnTo>
                    <a:lnTo>
                      <a:pt x="81" y="109"/>
                    </a:lnTo>
                    <a:lnTo>
                      <a:pt x="54" y="163"/>
                    </a:lnTo>
                    <a:lnTo>
                      <a:pt x="27" y="190"/>
                    </a:lnTo>
                    <a:lnTo>
                      <a:pt x="0" y="190"/>
                    </a:lnTo>
                    <a:lnTo>
                      <a:pt x="27" y="218"/>
                    </a:lnTo>
                    <a:lnTo>
                      <a:pt x="217" y="245"/>
                    </a:lnTo>
                    <a:lnTo>
                      <a:pt x="190" y="190"/>
                    </a:lnTo>
                    <a:lnTo>
                      <a:pt x="271" y="136"/>
                    </a:lnTo>
                    <a:lnTo>
                      <a:pt x="271" y="109"/>
                    </a:lnTo>
                    <a:lnTo>
                      <a:pt x="271" y="82"/>
                    </a:lnTo>
                    <a:lnTo>
                      <a:pt x="244" y="82"/>
                    </a:lnTo>
                    <a:lnTo>
                      <a:pt x="217" y="109"/>
                    </a:lnTo>
                    <a:lnTo>
                      <a:pt x="217" y="82"/>
                    </a:lnTo>
                    <a:lnTo>
                      <a:pt x="190" y="28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5207875" y="4105850"/>
                <a:ext cx="6825" cy="4775"/>
              </a:xfrm>
              <a:custGeom>
                <a:rect b="b" l="l" r="r" t="t"/>
                <a:pathLst>
                  <a:path extrusionOk="0" h="191" w="273">
                    <a:moveTo>
                      <a:pt x="55" y="1"/>
                    </a:moveTo>
                    <a:lnTo>
                      <a:pt x="1" y="28"/>
                    </a:lnTo>
                    <a:lnTo>
                      <a:pt x="28" y="82"/>
                    </a:lnTo>
                    <a:lnTo>
                      <a:pt x="55" y="109"/>
                    </a:lnTo>
                    <a:lnTo>
                      <a:pt x="109" y="191"/>
                    </a:lnTo>
                    <a:lnTo>
                      <a:pt x="164" y="191"/>
                    </a:lnTo>
                    <a:lnTo>
                      <a:pt x="191" y="164"/>
                    </a:lnTo>
                    <a:lnTo>
                      <a:pt x="218" y="137"/>
                    </a:lnTo>
                    <a:lnTo>
                      <a:pt x="245" y="109"/>
                    </a:lnTo>
                    <a:lnTo>
                      <a:pt x="272" y="55"/>
                    </a:lnTo>
                    <a:lnTo>
                      <a:pt x="191" y="82"/>
                    </a:lnTo>
                    <a:lnTo>
                      <a:pt x="136" y="8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5235000" y="4112650"/>
                <a:ext cx="16300" cy="29850"/>
              </a:xfrm>
              <a:custGeom>
                <a:rect b="b" l="l" r="r" t="t"/>
                <a:pathLst>
                  <a:path extrusionOk="0" h="1194" w="652">
                    <a:moveTo>
                      <a:pt x="245" y="0"/>
                    </a:moveTo>
                    <a:lnTo>
                      <a:pt x="218" y="27"/>
                    </a:lnTo>
                    <a:lnTo>
                      <a:pt x="191" y="54"/>
                    </a:lnTo>
                    <a:lnTo>
                      <a:pt x="136" y="82"/>
                    </a:lnTo>
                    <a:lnTo>
                      <a:pt x="109" y="82"/>
                    </a:lnTo>
                    <a:lnTo>
                      <a:pt x="1" y="27"/>
                    </a:lnTo>
                    <a:lnTo>
                      <a:pt x="1" y="82"/>
                    </a:lnTo>
                    <a:lnTo>
                      <a:pt x="1" y="109"/>
                    </a:lnTo>
                    <a:lnTo>
                      <a:pt x="28" y="136"/>
                    </a:lnTo>
                    <a:lnTo>
                      <a:pt x="55" y="163"/>
                    </a:lnTo>
                    <a:lnTo>
                      <a:pt x="55" y="190"/>
                    </a:lnTo>
                    <a:lnTo>
                      <a:pt x="55" y="244"/>
                    </a:lnTo>
                    <a:lnTo>
                      <a:pt x="82" y="271"/>
                    </a:lnTo>
                    <a:lnTo>
                      <a:pt x="136" y="271"/>
                    </a:lnTo>
                    <a:lnTo>
                      <a:pt x="136" y="299"/>
                    </a:lnTo>
                    <a:lnTo>
                      <a:pt x="136" y="326"/>
                    </a:lnTo>
                    <a:lnTo>
                      <a:pt x="136" y="353"/>
                    </a:lnTo>
                    <a:lnTo>
                      <a:pt x="109" y="353"/>
                    </a:lnTo>
                    <a:lnTo>
                      <a:pt x="109" y="380"/>
                    </a:lnTo>
                    <a:lnTo>
                      <a:pt x="164" y="380"/>
                    </a:lnTo>
                    <a:lnTo>
                      <a:pt x="164" y="407"/>
                    </a:lnTo>
                    <a:lnTo>
                      <a:pt x="218" y="516"/>
                    </a:lnTo>
                    <a:lnTo>
                      <a:pt x="218" y="570"/>
                    </a:lnTo>
                    <a:lnTo>
                      <a:pt x="164" y="570"/>
                    </a:lnTo>
                    <a:lnTo>
                      <a:pt x="164" y="624"/>
                    </a:lnTo>
                    <a:lnTo>
                      <a:pt x="164" y="814"/>
                    </a:lnTo>
                    <a:lnTo>
                      <a:pt x="136" y="814"/>
                    </a:lnTo>
                    <a:lnTo>
                      <a:pt x="136" y="841"/>
                    </a:lnTo>
                    <a:lnTo>
                      <a:pt x="136" y="868"/>
                    </a:lnTo>
                    <a:lnTo>
                      <a:pt x="136" y="895"/>
                    </a:lnTo>
                    <a:lnTo>
                      <a:pt x="164" y="895"/>
                    </a:lnTo>
                    <a:lnTo>
                      <a:pt x="164" y="1004"/>
                    </a:lnTo>
                    <a:lnTo>
                      <a:pt x="164" y="1031"/>
                    </a:lnTo>
                    <a:lnTo>
                      <a:pt x="164" y="1058"/>
                    </a:lnTo>
                    <a:lnTo>
                      <a:pt x="218" y="1112"/>
                    </a:lnTo>
                    <a:lnTo>
                      <a:pt x="245" y="1139"/>
                    </a:lnTo>
                    <a:lnTo>
                      <a:pt x="272" y="1139"/>
                    </a:lnTo>
                    <a:lnTo>
                      <a:pt x="299" y="1112"/>
                    </a:lnTo>
                    <a:lnTo>
                      <a:pt x="299" y="1085"/>
                    </a:lnTo>
                    <a:lnTo>
                      <a:pt x="326" y="1058"/>
                    </a:lnTo>
                    <a:lnTo>
                      <a:pt x="326" y="1031"/>
                    </a:lnTo>
                    <a:lnTo>
                      <a:pt x="353" y="1058"/>
                    </a:lnTo>
                    <a:lnTo>
                      <a:pt x="353" y="1139"/>
                    </a:lnTo>
                    <a:lnTo>
                      <a:pt x="408" y="1194"/>
                    </a:lnTo>
                    <a:lnTo>
                      <a:pt x="462" y="1166"/>
                    </a:lnTo>
                    <a:lnTo>
                      <a:pt x="516" y="1112"/>
                    </a:lnTo>
                    <a:lnTo>
                      <a:pt x="570" y="1058"/>
                    </a:lnTo>
                    <a:lnTo>
                      <a:pt x="598" y="977"/>
                    </a:lnTo>
                    <a:lnTo>
                      <a:pt x="625" y="895"/>
                    </a:lnTo>
                    <a:lnTo>
                      <a:pt x="652" y="760"/>
                    </a:lnTo>
                    <a:lnTo>
                      <a:pt x="625" y="678"/>
                    </a:lnTo>
                    <a:lnTo>
                      <a:pt x="598" y="651"/>
                    </a:lnTo>
                    <a:lnTo>
                      <a:pt x="543" y="624"/>
                    </a:lnTo>
                    <a:lnTo>
                      <a:pt x="543" y="570"/>
                    </a:lnTo>
                    <a:lnTo>
                      <a:pt x="516" y="488"/>
                    </a:lnTo>
                    <a:lnTo>
                      <a:pt x="516" y="407"/>
                    </a:lnTo>
                    <a:lnTo>
                      <a:pt x="462" y="407"/>
                    </a:lnTo>
                    <a:lnTo>
                      <a:pt x="462" y="434"/>
                    </a:lnTo>
                    <a:lnTo>
                      <a:pt x="408" y="299"/>
                    </a:lnTo>
                    <a:lnTo>
                      <a:pt x="408" y="244"/>
                    </a:lnTo>
                    <a:lnTo>
                      <a:pt x="408" y="217"/>
                    </a:lnTo>
                    <a:lnTo>
                      <a:pt x="381" y="190"/>
                    </a:lnTo>
                    <a:lnTo>
                      <a:pt x="353" y="190"/>
                    </a:lnTo>
                    <a:lnTo>
                      <a:pt x="299" y="217"/>
                    </a:lnTo>
                    <a:lnTo>
                      <a:pt x="272" y="217"/>
                    </a:lnTo>
                    <a:lnTo>
                      <a:pt x="218" y="190"/>
                    </a:lnTo>
                    <a:lnTo>
                      <a:pt x="245" y="163"/>
                    </a:lnTo>
                    <a:lnTo>
                      <a:pt x="272" y="109"/>
                    </a:lnTo>
                    <a:lnTo>
                      <a:pt x="272" y="82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5235000" y="3927525"/>
                <a:ext cx="7500" cy="9525"/>
              </a:xfrm>
              <a:custGeom>
                <a:rect b="b" l="l" r="r" t="t"/>
                <a:pathLst>
                  <a:path extrusionOk="0" h="381" w="300">
                    <a:moveTo>
                      <a:pt x="82" y="0"/>
                    </a:moveTo>
                    <a:lnTo>
                      <a:pt x="1" y="27"/>
                    </a:lnTo>
                    <a:lnTo>
                      <a:pt x="1" y="55"/>
                    </a:lnTo>
                    <a:lnTo>
                      <a:pt x="55" y="136"/>
                    </a:lnTo>
                    <a:lnTo>
                      <a:pt x="82" y="163"/>
                    </a:lnTo>
                    <a:lnTo>
                      <a:pt x="136" y="163"/>
                    </a:lnTo>
                    <a:lnTo>
                      <a:pt x="164" y="244"/>
                    </a:lnTo>
                    <a:lnTo>
                      <a:pt x="191" y="299"/>
                    </a:lnTo>
                    <a:lnTo>
                      <a:pt x="218" y="353"/>
                    </a:lnTo>
                    <a:lnTo>
                      <a:pt x="272" y="380"/>
                    </a:lnTo>
                    <a:lnTo>
                      <a:pt x="299" y="326"/>
                    </a:lnTo>
                    <a:lnTo>
                      <a:pt x="299" y="272"/>
                    </a:lnTo>
                    <a:lnTo>
                      <a:pt x="299" y="217"/>
                    </a:lnTo>
                    <a:lnTo>
                      <a:pt x="272" y="163"/>
                    </a:lnTo>
                    <a:lnTo>
                      <a:pt x="191" y="55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9"/>
              <p:cNvSpPr/>
              <p:nvPr/>
            </p:nvSpPr>
            <p:spPr>
              <a:xfrm>
                <a:off x="5142100" y="4204175"/>
                <a:ext cx="8175" cy="10875"/>
              </a:xfrm>
              <a:custGeom>
                <a:rect b="b" l="l" r="r" t="t"/>
                <a:pathLst>
                  <a:path extrusionOk="0" h="435" w="327">
                    <a:moveTo>
                      <a:pt x="245" y="1"/>
                    </a:moveTo>
                    <a:lnTo>
                      <a:pt x="136" y="82"/>
                    </a:lnTo>
                    <a:lnTo>
                      <a:pt x="28" y="218"/>
                    </a:lnTo>
                    <a:lnTo>
                      <a:pt x="1" y="353"/>
                    </a:lnTo>
                    <a:lnTo>
                      <a:pt x="82" y="435"/>
                    </a:lnTo>
                    <a:lnTo>
                      <a:pt x="109" y="408"/>
                    </a:lnTo>
                    <a:lnTo>
                      <a:pt x="191" y="353"/>
                    </a:lnTo>
                    <a:lnTo>
                      <a:pt x="218" y="326"/>
                    </a:lnTo>
                    <a:lnTo>
                      <a:pt x="136" y="272"/>
                    </a:lnTo>
                    <a:lnTo>
                      <a:pt x="136" y="191"/>
                    </a:lnTo>
                    <a:lnTo>
                      <a:pt x="191" y="164"/>
                    </a:lnTo>
                    <a:lnTo>
                      <a:pt x="272" y="191"/>
                    </a:lnTo>
                    <a:lnTo>
                      <a:pt x="326" y="109"/>
                    </a:lnTo>
                    <a:lnTo>
                      <a:pt x="326" y="55"/>
                    </a:lnTo>
                    <a:lnTo>
                      <a:pt x="299" y="28"/>
                    </a:lnTo>
                    <a:lnTo>
                      <a:pt x="245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9"/>
              <p:cNvSpPr/>
              <p:nvPr/>
            </p:nvSpPr>
            <p:spPr>
              <a:xfrm>
                <a:off x="5159050" y="4036025"/>
                <a:ext cx="2075" cy="6800"/>
              </a:xfrm>
              <a:custGeom>
                <a:rect b="b" l="l" r="r" t="t"/>
                <a:pathLst>
                  <a:path extrusionOk="0" h="272" w="83">
                    <a:moveTo>
                      <a:pt x="28" y="0"/>
                    </a:moveTo>
                    <a:lnTo>
                      <a:pt x="1" y="54"/>
                    </a:lnTo>
                    <a:lnTo>
                      <a:pt x="1" y="136"/>
                    </a:lnTo>
                    <a:lnTo>
                      <a:pt x="1" y="217"/>
                    </a:lnTo>
                    <a:lnTo>
                      <a:pt x="28" y="271"/>
                    </a:lnTo>
                    <a:lnTo>
                      <a:pt x="82" y="244"/>
                    </a:lnTo>
                    <a:lnTo>
                      <a:pt x="82" y="163"/>
                    </a:lnTo>
                    <a:lnTo>
                      <a:pt x="82" y="5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5178725" y="4088900"/>
                <a:ext cx="4775" cy="6125"/>
              </a:xfrm>
              <a:custGeom>
                <a:rect b="b" l="l" r="r" t="t"/>
                <a:pathLst>
                  <a:path extrusionOk="0" h="245" w="191">
                    <a:moveTo>
                      <a:pt x="82" y="1"/>
                    </a:moveTo>
                    <a:lnTo>
                      <a:pt x="55" y="28"/>
                    </a:lnTo>
                    <a:lnTo>
                      <a:pt x="1" y="109"/>
                    </a:lnTo>
                    <a:lnTo>
                      <a:pt x="1" y="191"/>
                    </a:lnTo>
                    <a:lnTo>
                      <a:pt x="28" y="245"/>
                    </a:lnTo>
                    <a:lnTo>
                      <a:pt x="55" y="245"/>
                    </a:lnTo>
                    <a:lnTo>
                      <a:pt x="82" y="218"/>
                    </a:lnTo>
                    <a:lnTo>
                      <a:pt x="109" y="218"/>
                    </a:lnTo>
                    <a:lnTo>
                      <a:pt x="136" y="191"/>
                    </a:lnTo>
                    <a:lnTo>
                      <a:pt x="190" y="5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5159050" y="4240800"/>
                <a:ext cx="21725" cy="12900"/>
              </a:xfrm>
              <a:custGeom>
                <a:rect b="b" l="l" r="r" t="t"/>
                <a:pathLst>
                  <a:path extrusionOk="0" h="516" w="869">
                    <a:moveTo>
                      <a:pt x="109" y="1"/>
                    </a:moveTo>
                    <a:lnTo>
                      <a:pt x="1" y="109"/>
                    </a:lnTo>
                    <a:lnTo>
                      <a:pt x="55" y="190"/>
                    </a:lnTo>
                    <a:lnTo>
                      <a:pt x="516" y="190"/>
                    </a:lnTo>
                    <a:lnTo>
                      <a:pt x="598" y="245"/>
                    </a:lnTo>
                    <a:lnTo>
                      <a:pt x="625" y="380"/>
                    </a:lnTo>
                    <a:lnTo>
                      <a:pt x="652" y="407"/>
                    </a:lnTo>
                    <a:lnTo>
                      <a:pt x="788" y="489"/>
                    </a:lnTo>
                    <a:lnTo>
                      <a:pt x="815" y="516"/>
                    </a:lnTo>
                    <a:lnTo>
                      <a:pt x="869" y="462"/>
                    </a:lnTo>
                    <a:lnTo>
                      <a:pt x="869" y="407"/>
                    </a:lnTo>
                    <a:lnTo>
                      <a:pt x="869" y="272"/>
                    </a:lnTo>
                    <a:lnTo>
                      <a:pt x="842" y="218"/>
                    </a:lnTo>
                    <a:lnTo>
                      <a:pt x="760" y="163"/>
                    </a:lnTo>
                    <a:lnTo>
                      <a:pt x="733" y="109"/>
                    </a:lnTo>
                    <a:lnTo>
                      <a:pt x="733" y="82"/>
                    </a:lnTo>
                    <a:lnTo>
                      <a:pt x="706" y="28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4531150" y="3776975"/>
                <a:ext cx="84100" cy="32575"/>
              </a:xfrm>
              <a:custGeom>
                <a:rect b="b" l="l" r="r" t="t"/>
                <a:pathLst>
                  <a:path extrusionOk="0" h="1303" w="3364">
                    <a:moveTo>
                      <a:pt x="651" y="1"/>
                    </a:moveTo>
                    <a:lnTo>
                      <a:pt x="597" y="55"/>
                    </a:lnTo>
                    <a:lnTo>
                      <a:pt x="543" y="82"/>
                    </a:lnTo>
                    <a:lnTo>
                      <a:pt x="380" y="109"/>
                    </a:lnTo>
                    <a:lnTo>
                      <a:pt x="326" y="109"/>
                    </a:lnTo>
                    <a:lnTo>
                      <a:pt x="190" y="164"/>
                    </a:lnTo>
                    <a:lnTo>
                      <a:pt x="136" y="272"/>
                    </a:lnTo>
                    <a:lnTo>
                      <a:pt x="136" y="435"/>
                    </a:lnTo>
                    <a:lnTo>
                      <a:pt x="82" y="570"/>
                    </a:lnTo>
                    <a:lnTo>
                      <a:pt x="27" y="625"/>
                    </a:lnTo>
                    <a:lnTo>
                      <a:pt x="0" y="679"/>
                    </a:lnTo>
                    <a:lnTo>
                      <a:pt x="0" y="842"/>
                    </a:lnTo>
                    <a:lnTo>
                      <a:pt x="27" y="896"/>
                    </a:lnTo>
                    <a:lnTo>
                      <a:pt x="217" y="1194"/>
                    </a:lnTo>
                    <a:lnTo>
                      <a:pt x="217" y="1249"/>
                    </a:lnTo>
                    <a:lnTo>
                      <a:pt x="271" y="1276"/>
                    </a:lnTo>
                    <a:lnTo>
                      <a:pt x="353" y="1303"/>
                    </a:lnTo>
                    <a:lnTo>
                      <a:pt x="760" y="1303"/>
                    </a:lnTo>
                    <a:lnTo>
                      <a:pt x="787" y="1276"/>
                    </a:lnTo>
                    <a:lnTo>
                      <a:pt x="868" y="1249"/>
                    </a:lnTo>
                    <a:lnTo>
                      <a:pt x="1167" y="1167"/>
                    </a:lnTo>
                    <a:lnTo>
                      <a:pt x="1302" y="1113"/>
                    </a:lnTo>
                    <a:lnTo>
                      <a:pt x="1546" y="950"/>
                    </a:lnTo>
                    <a:lnTo>
                      <a:pt x="1682" y="923"/>
                    </a:lnTo>
                    <a:lnTo>
                      <a:pt x="1790" y="923"/>
                    </a:lnTo>
                    <a:lnTo>
                      <a:pt x="1899" y="1004"/>
                    </a:lnTo>
                    <a:lnTo>
                      <a:pt x="2143" y="1004"/>
                    </a:lnTo>
                    <a:lnTo>
                      <a:pt x="2224" y="1086"/>
                    </a:lnTo>
                    <a:lnTo>
                      <a:pt x="2333" y="1086"/>
                    </a:lnTo>
                    <a:lnTo>
                      <a:pt x="2360" y="1059"/>
                    </a:lnTo>
                    <a:lnTo>
                      <a:pt x="2360" y="1004"/>
                    </a:lnTo>
                    <a:lnTo>
                      <a:pt x="2387" y="923"/>
                    </a:lnTo>
                    <a:lnTo>
                      <a:pt x="2441" y="896"/>
                    </a:lnTo>
                    <a:lnTo>
                      <a:pt x="2523" y="896"/>
                    </a:lnTo>
                    <a:lnTo>
                      <a:pt x="2577" y="923"/>
                    </a:lnTo>
                    <a:lnTo>
                      <a:pt x="2658" y="923"/>
                    </a:lnTo>
                    <a:lnTo>
                      <a:pt x="2686" y="896"/>
                    </a:lnTo>
                    <a:lnTo>
                      <a:pt x="2740" y="869"/>
                    </a:lnTo>
                    <a:lnTo>
                      <a:pt x="2767" y="842"/>
                    </a:lnTo>
                    <a:lnTo>
                      <a:pt x="2821" y="842"/>
                    </a:lnTo>
                    <a:lnTo>
                      <a:pt x="2875" y="869"/>
                    </a:lnTo>
                    <a:lnTo>
                      <a:pt x="2903" y="869"/>
                    </a:lnTo>
                    <a:lnTo>
                      <a:pt x="3119" y="842"/>
                    </a:lnTo>
                    <a:lnTo>
                      <a:pt x="3201" y="842"/>
                    </a:lnTo>
                    <a:lnTo>
                      <a:pt x="3336" y="896"/>
                    </a:lnTo>
                    <a:lnTo>
                      <a:pt x="3364" y="869"/>
                    </a:lnTo>
                    <a:lnTo>
                      <a:pt x="3364" y="815"/>
                    </a:lnTo>
                    <a:lnTo>
                      <a:pt x="3364" y="570"/>
                    </a:lnTo>
                    <a:lnTo>
                      <a:pt x="3336" y="516"/>
                    </a:lnTo>
                    <a:lnTo>
                      <a:pt x="3309" y="516"/>
                    </a:lnTo>
                    <a:lnTo>
                      <a:pt x="3255" y="543"/>
                    </a:lnTo>
                    <a:lnTo>
                      <a:pt x="3228" y="543"/>
                    </a:lnTo>
                    <a:lnTo>
                      <a:pt x="3255" y="489"/>
                    </a:lnTo>
                    <a:lnTo>
                      <a:pt x="3282" y="462"/>
                    </a:lnTo>
                    <a:lnTo>
                      <a:pt x="3282" y="435"/>
                    </a:lnTo>
                    <a:lnTo>
                      <a:pt x="3282" y="408"/>
                    </a:lnTo>
                    <a:lnTo>
                      <a:pt x="3228" y="353"/>
                    </a:lnTo>
                    <a:lnTo>
                      <a:pt x="3201" y="353"/>
                    </a:lnTo>
                    <a:lnTo>
                      <a:pt x="3147" y="381"/>
                    </a:lnTo>
                    <a:lnTo>
                      <a:pt x="3092" y="408"/>
                    </a:lnTo>
                    <a:lnTo>
                      <a:pt x="3065" y="462"/>
                    </a:lnTo>
                    <a:lnTo>
                      <a:pt x="3038" y="516"/>
                    </a:lnTo>
                    <a:lnTo>
                      <a:pt x="3038" y="543"/>
                    </a:lnTo>
                    <a:lnTo>
                      <a:pt x="3011" y="570"/>
                    </a:lnTo>
                    <a:lnTo>
                      <a:pt x="2930" y="570"/>
                    </a:lnTo>
                    <a:lnTo>
                      <a:pt x="2930" y="543"/>
                    </a:lnTo>
                    <a:lnTo>
                      <a:pt x="2930" y="408"/>
                    </a:lnTo>
                    <a:lnTo>
                      <a:pt x="2930" y="326"/>
                    </a:lnTo>
                    <a:lnTo>
                      <a:pt x="2903" y="272"/>
                    </a:lnTo>
                    <a:lnTo>
                      <a:pt x="2794" y="245"/>
                    </a:lnTo>
                    <a:lnTo>
                      <a:pt x="2767" y="245"/>
                    </a:lnTo>
                    <a:lnTo>
                      <a:pt x="2740" y="218"/>
                    </a:lnTo>
                    <a:lnTo>
                      <a:pt x="2686" y="218"/>
                    </a:lnTo>
                    <a:lnTo>
                      <a:pt x="2658" y="245"/>
                    </a:lnTo>
                    <a:lnTo>
                      <a:pt x="2631" y="381"/>
                    </a:lnTo>
                    <a:lnTo>
                      <a:pt x="2604" y="435"/>
                    </a:lnTo>
                    <a:lnTo>
                      <a:pt x="2658" y="462"/>
                    </a:lnTo>
                    <a:lnTo>
                      <a:pt x="2604" y="489"/>
                    </a:lnTo>
                    <a:lnTo>
                      <a:pt x="2550" y="489"/>
                    </a:lnTo>
                    <a:lnTo>
                      <a:pt x="2496" y="462"/>
                    </a:lnTo>
                    <a:lnTo>
                      <a:pt x="2469" y="435"/>
                    </a:lnTo>
                    <a:lnTo>
                      <a:pt x="2469" y="462"/>
                    </a:lnTo>
                    <a:lnTo>
                      <a:pt x="2441" y="462"/>
                    </a:lnTo>
                    <a:lnTo>
                      <a:pt x="2441" y="489"/>
                    </a:lnTo>
                    <a:lnTo>
                      <a:pt x="2387" y="435"/>
                    </a:lnTo>
                    <a:lnTo>
                      <a:pt x="2360" y="326"/>
                    </a:lnTo>
                    <a:lnTo>
                      <a:pt x="2279" y="326"/>
                    </a:lnTo>
                    <a:lnTo>
                      <a:pt x="2170" y="299"/>
                    </a:lnTo>
                    <a:lnTo>
                      <a:pt x="2170" y="272"/>
                    </a:lnTo>
                    <a:lnTo>
                      <a:pt x="2143" y="245"/>
                    </a:lnTo>
                    <a:lnTo>
                      <a:pt x="2116" y="245"/>
                    </a:lnTo>
                    <a:lnTo>
                      <a:pt x="2089" y="272"/>
                    </a:lnTo>
                    <a:lnTo>
                      <a:pt x="2062" y="272"/>
                    </a:lnTo>
                    <a:lnTo>
                      <a:pt x="1845" y="245"/>
                    </a:lnTo>
                    <a:lnTo>
                      <a:pt x="1655" y="164"/>
                    </a:lnTo>
                    <a:lnTo>
                      <a:pt x="1438" y="136"/>
                    </a:lnTo>
                    <a:lnTo>
                      <a:pt x="1411" y="109"/>
                    </a:lnTo>
                    <a:lnTo>
                      <a:pt x="1356" y="82"/>
                    </a:lnTo>
                    <a:lnTo>
                      <a:pt x="1221" y="55"/>
                    </a:lnTo>
                    <a:lnTo>
                      <a:pt x="1031" y="28"/>
                    </a:lnTo>
                    <a:lnTo>
                      <a:pt x="895" y="28"/>
                    </a:lnTo>
                    <a:lnTo>
                      <a:pt x="760" y="55"/>
                    </a:lnTo>
                    <a:lnTo>
                      <a:pt x="678" y="109"/>
                    </a:lnTo>
                    <a:lnTo>
                      <a:pt x="678" y="55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2732150" y="3580325"/>
                <a:ext cx="14275" cy="16300"/>
              </a:xfrm>
              <a:custGeom>
                <a:rect b="b" l="l" r="r" t="t"/>
                <a:pathLst>
                  <a:path extrusionOk="0" h="652" w="571">
                    <a:moveTo>
                      <a:pt x="272" y="1"/>
                    </a:moveTo>
                    <a:lnTo>
                      <a:pt x="163" y="55"/>
                    </a:lnTo>
                    <a:lnTo>
                      <a:pt x="82" y="164"/>
                    </a:lnTo>
                    <a:lnTo>
                      <a:pt x="1" y="462"/>
                    </a:lnTo>
                    <a:lnTo>
                      <a:pt x="1" y="516"/>
                    </a:lnTo>
                    <a:lnTo>
                      <a:pt x="28" y="571"/>
                    </a:lnTo>
                    <a:lnTo>
                      <a:pt x="82" y="625"/>
                    </a:lnTo>
                    <a:lnTo>
                      <a:pt x="136" y="652"/>
                    </a:lnTo>
                    <a:lnTo>
                      <a:pt x="218" y="652"/>
                    </a:lnTo>
                    <a:lnTo>
                      <a:pt x="516" y="571"/>
                    </a:lnTo>
                    <a:lnTo>
                      <a:pt x="543" y="543"/>
                    </a:lnTo>
                    <a:lnTo>
                      <a:pt x="570" y="462"/>
                    </a:lnTo>
                    <a:lnTo>
                      <a:pt x="570" y="354"/>
                    </a:lnTo>
                    <a:lnTo>
                      <a:pt x="543" y="299"/>
                    </a:lnTo>
                    <a:lnTo>
                      <a:pt x="516" y="218"/>
                    </a:lnTo>
                    <a:lnTo>
                      <a:pt x="489" y="137"/>
                    </a:lnTo>
                    <a:lnTo>
                      <a:pt x="435" y="109"/>
                    </a:lnTo>
                    <a:lnTo>
                      <a:pt x="380" y="55"/>
                    </a:lnTo>
                    <a:lnTo>
                      <a:pt x="326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9"/>
              <p:cNvSpPr/>
              <p:nvPr/>
            </p:nvSpPr>
            <p:spPr>
              <a:xfrm>
                <a:off x="2747750" y="3544400"/>
                <a:ext cx="10875" cy="12225"/>
              </a:xfrm>
              <a:custGeom>
                <a:rect b="b" l="l" r="r" t="t"/>
                <a:pathLst>
                  <a:path extrusionOk="0" h="489" w="435">
                    <a:moveTo>
                      <a:pt x="217" y="0"/>
                    </a:moveTo>
                    <a:lnTo>
                      <a:pt x="163" y="28"/>
                    </a:lnTo>
                    <a:lnTo>
                      <a:pt x="109" y="55"/>
                    </a:lnTo>
                    <a:lnTo>
                      <a:pt x="82" y="55"/>
                    </a:lnTo>
                    <a:lnTo>
                      <a:pt x="55" y="82"/>
                    </a:lnTo>
                    <a:lnTo>
                      <a:pt x="28" y="136"/>
                    </a:lnTo>
                    <a:lnTo>
                      <a:pt x="0" y="217"/>
                    </a:lnTo>
                    <a:lnTo>
                      <a:pt x="0" y="245"/>
                    </a:lnTo>
                    <a:lnTo>
                      <a:pt x="82" y="380"/>
                    </a:lnTo>
                    <a:lnTo>
                      <a:pt x="136" y="434"/>
                    </a:lnTo>
                    <a:lnTo>
                      <a:pt x="217" y="434"/>
                    </a:lnTo>
                    <a:lnTo>
                      <a:pt x="299" y="489"/>
                    </a:lnTo>
                    <a:lnTo>
                      <a:pt x="434" y="489"/>
                    </a:lnTo>
                    <a:lnTo>
                      <a:pt x="434" y="462"/>
                    </a:lnTo>
                    <a:lnTo>
                      <a:pt x="434" y="434"/>
                    </a:lnTo>
                    <a:lnTo>
                      <a:pt x="434" y="407"/>
                    </a:lnTo>
                    <a:lnTo>
                      <a:pt x="407" y="380"/>
                    </a:lnTo>
                    <a:lnTo>
                      <a:pt x="380" y="353"/>
                    </a:lnTo>
                    <a:lnTo>
                      <a:pt x="380" y="326"/>
                    </a:lnTo>
                    <a:lnTo>
                      <a:pt x="380" y="299"/>
                    </a:lnTo>
                    <a:lnTo>
                      <a:pt x="326" y="299"/>
                    </a:lnTo>
                    <a:lnTo>
                      <a:pt x="299" y="272"/>
                    </a:lnTo>
                    <a:lnTo>
                      <a:pt x="272" y="245"/>
                    </a:lnTo>
                    <a:lnTo>
                      <a:pt x="245" y="190"/>
                    </a:lnTo>
                    <a:lnTo>
                      <a:pt x="245" y="136"/>
                    </a:lnTo>
                    <a:lnTo>
                      <a:pt x="245" y="82"/>
                    </a:lnTo>
                    <a:lnTo>
                      <a:pt x="245" y="55"/>
                    </a:lnTo>
                    <a:lnTo>
                      <a:pt x="245" y="28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9"/>
              <p:cNvSpPr/>
              <p:nvPr/>
            </p:nvSpPr>
            <p:spPr>
              <a:xfrm>
                <a:off x="2688750" y="3541675"/>
                <a:ext cx="46825" cy="27825"/>
              </a:xfrm>
              <a:custGeom>
                <a:rect b="b" l="l" r="r" t="t"/>
                <a:pathLst>
                  <a:path extrusionOk="0" h="1113" w="1873">
                    <a:moveTo>
                      <a:pt x="462" y="1"/>
                    </a:moveTo>
                    <a:lnTo>
                      <a:pt x="326" y="55"/>
                    </a:lnTo>
                    <a:lnTo>
                      <a:pt x="272" y="109"/>
                    </a:lnTo>
                    <a:lnTo>
                      <a:pt x="218" y="245"/>
                    </a:lnTo>
                    <a:lnTo>
                      <a:pt x="163" y="299"/>
                    </a:lnTo>
                    <a:lnTo>
                      <a:pt x="55" y="435"/>
                    </a:lnTo>
                    <a:lnTo>
                      <a:pt x="1" y="489"/>
                    </a:lnTo>
                    <a:lnTo>
                      <a:pt x="28" y="543"/>
                    </a:lnTo>
                    <a:lnTo>
                      <a:pt x="82" y="543"/>
                    </a:lnTo>
                    <a:lnTo>
                      <a:pt x="163" y="516"/>
                    </a:lnTo>
                    <a:lnTo>
                      <a:pt x="245" y="489"/>
                    </a:lnTo>
                    <a:lnTo>
                      <a:pt x="299" y="462"/>
                    </a:lnTo>
                    <a:lnTo>
                      <a:pt x="516" y="435"/>
                    </a:lnTo>
                    <a:lnTo>
                      <a:pt x="570" y="462"/>
                    </a:lnTo>
                    <a:lnTo>
                      <a:pt x="597" y="489"/>
                    </a:lnTo>
                    <a:lnTo>
                      <a:pt x="652" y="543"/>
                    </a:lnTo>
                    <a:lnTo>
                      <a:pt x="679" y="571"/>
                    </a:lnTo>
                    <a:lnTo>
                      <a:pt x="760" y="598"/>
                    </a:lnTo>
                    <a:lnTo>
                      <a:pt x="814" y="598"/>
                    </a:lnTo>
                    <a:lnTo>
                      <a:pt x="923" y="652"/>
                    </a:lnTo>
                    <a:lnTo>
                      <a:pt x="977" y="679"/>
                    </a:lnTo>
                    <a:lnTo>
                      <a:pt x="1113" y="815"/>
                    </a:lnTo>
                    <a:lnTo>
                      <a:pt x="1574" y="1113"/>
                    </a:lnTo>
                    <a:lnTo>
                      <a:pt x="1709" y="1113"/>
                    </a:lnTo>
                    <a:lnTo>
                      <a:pt x="1845" y="1032"/>
                    </a:lnTo>
                    <a:lnTo>
                      <a:pt x="1872" y="977"/>
                    </a:lnTo>
                    <a:lnTo>
                      <a:pt x="1845" y="896"/>
                    </a:lnTo>
                    <a:lnTo>
                      <a:pt x="1709" y="815"/>
                    </a:lnTo>
                    <a:lnTo>
                      <a:pt x="1547" y="543"/>
                    </a:lnTo>
                    <a:lnTo>
                      <a:pt x="1411" y="408"/>
                    </a:lnTo>
                    <a:lnTo>
                      <a:pt x="1167" y="272"/>
                    </a:lnTo>
                    <a:lnTo>
                      <a:pt x="896" y="109"/>
                    </a:lnTo>
                    <a:lnTo>
                      <a:pt x="625" y="28"/>
                    </a:lnTo>
                    <a:lnTo>
                      <a:pt x="46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>
                <a:off x="2724025" y="3584400"/>
                <a:ext cx="4075" cy="7500"/>
              </a:xfrm>
              <a:custGeom>
                <a:rect b="b" l="l" r="r" t="t"/>
                <a:pathLst>
                  <a:path extrusionOk="0" h="300" w="163">
                    <a:moveTo>
                      <a:pt x="0" y="1"/>
                    </a:moveTo>
                    <a:lnTo>
                      <a:pt x="0" y="28"/>
                    </a:lnTo>
                    <a:lnTo>
                      <a:pt x="27" y="55"/>
                    </a:lnTo>
                    <a:lnTo>
                      <a:pt x="27" y="82"/>
                    </a:lnTo>
                    <a:lnTo>
                      <a:pt x="27" y="109"/>
                    </a:lnTo>
                    <a:lnTo>
                      <a:pt x="81" y="218"/>
                    </a:lnTo>
                    <a:lnTo>
                      <a:pt x="81" y="245"/>
                    </a:lnTo>
                    <a:lnTo>
                      <a:pt x="109" y="272"/>
                    </a:lnTo>
                    <a:lnTo>
                      <a:pt x="136" y="299"/>
                    </a:lnTo>
                    <a:lnTo>
                      <a:pt x="163" y="272"/>
                    </a:lnTo>
                    <a:lnTo>
                      <a:pt x="163" y="245"/>
                    </a:lnTo>
                    <a:lnTo>
                      <a:pt x="163" y="218"/>
                    </a:lnTo>
                    <a:lnTo>
                      <a:pt x="163" y="191"/>
                    </a:lnTo>
                    <a:lnTo>
                      <a:pt x="136" y="136"/>
                    </a:lnTo>
                    <a:lnTo>
                      <a:pt x="136" y="82"/>
                    </a:lnTo>
                    <a:lnTo>
                      <a:pt x="109" y="2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>
                <a:off x="2727400" y="3573550"/>
                <a:ext cx="4100" cy="5450"/>
              </a:xfrm>
              <a:custGeom>
                <a:rect b="b" l="l" r="r" t="t"/>
                <a:pathLst>
                  <a:path extrusionOk="0" h="218" w="164">
                    <a:moveTo>
                      <a:pt x="55" y="1"/>
                    </a:moveTo>
                    <a:lnTo>
                      <a:pt x="28" y="55"/>
                    </a:lnTo>
                    <a:lnTo>
                      <a:pt x="1" y="82"/>
                    </a:lnTo>
                    <a:lnTo>
                      <a:pt x="1" y="109"/>
                    </a:lnTo>
                    <a:lnTo>
                      <a:pt x="1" y="136"/>
                    </a:lnTo>
                    <a:lnTo>
                      <a:pt x="1" y="163"/>
                    </a:lnTo>
                    <a:lnTo>
                      <a:pt x="1" y="191"/>
                    </a:lnTo>
                    <a:lnTo>
                      <a:pt x="28" y="218"/>
                    </a:lnTo>
                    <a:lnTo>
                      <a:pt x="55" y="218"/>
                    </a:lnTo>
                    <a:lnTo>
                      <a:pt x="82" y="191"/>
                    </a:lnTo>
                    <a:lnTo>
                      <a:pt x="136" y="109"/>
                    </a:lnTo>
                    <a:lnTo>
                      <a:pt x="163" y="2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>
                <a:off x="2756575" y="3566775"/>
                <a:ext cx="8825" cy="7475"/>
              </a:xfrm>
              <a:custGeom>
                <a:rect b="b" l="l" r="r" t="t"/>
                <a:pathLst>
                  <a:path extrusionOk="0" h="299" w="353">
                    <a:moveTo>
                      <a:pt x="0" y="0"/>
                    </a:moveTo>
                    <a:lnTo>
                      <a:pt x="27" y="55"/>
                    </a:lnTo>
                    <a:lnTo>
                      <a:pt x="54" y="82"/>
                    </a:lnTo>
                    <a:lnTo>
                      <a:pt x="190" y="136"/>
                    </a:lnTo>
                    <a:lnTo>
                      <a:pt x="244" y="163"/>
                    </a:lnTo>
                    <a:lnTo>
                      <a:pt x="353" y="299"/>
                    </a:lnTo>
                    <a:lnTo>
                      <a:pt x="353" y="245"/>
                    </a:lnTo>
                    <a:lnTo>
                      <a:pt x="353" y="217"/>
                    </a:lnTo>
                    <a:lnTo>
                      <a:pt x="326" y="163"/>
                    </a:lnTo>
                    <a:lnTo>
                      <a:pt x="326" y="136"/>
                    </a:lnTo>
                    <a:lnTo>
                      <a:pt x="298" y="136"/>
                    </a:lnTo>
                    <a:lnTo>
                      <a:pt x="271" y="109"/>
                    </a:lnTo>
                    <a:lnTo>
                      <a:pt x="244" y="8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>
                <a:off x="2760625" y="3581025"/>
                <a:ext cx="4775" cy="6800"/>
              </a:xfrm>
              <a:custGeom>
                <a:rect b="b" l="l" r="r" t="t"/>
                <a:pathLst>
                  <a:path extrusionOk="0" h="272" w="191">
                    <a:moveTo>
                      <a:pt x="136" y="0"/>
                    </a:moveTo>
                    <a:lnTo>
                      <a:pt x="109" y="27"/>
                    </a:lnTo>
                    <a:lnTo>
                      <a:pt x="55" y="109"/>
                    </a:lnTo>
                    <a:lnTo>
                      <a:pt x="28" y="136"/>
                    </a:lnTo>
                    <a:lnTo>
                      <a:pt x="28" y="163"/>
                    </a:lnTo>
                    <a:lnTo>
                      <a:pt x="1" y="217"/>
                    </a:lnTo>
                    <a:lnTo>
                      <a:pt x="1" y="271"/>
                    </a:lnTo>
                    <a:lnTo>
                      <a:pt x="82" y="271"/>
                    </a:lnTo>
                    <a:lnTo>
                      <a:pt x="109" y="244"/>
                    </a:lnTo>
                    <a:lnTo>
                      <a:pt x="136" y="217"/>
                    </a:lnTo>
                    <a:lnTo>
                      <a:pt x="164" y="109"/>
                    </a:lnTo>
                    <a:lnTo>
                      <a:pt x="191" y="81"/>
                    </a:lnTo>
                    <a:lnTo>
                      <a:pt x="191" y="27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9"/>
              <p:cNvSpPr/>
              <p:nvPr/>
            </p:nvSpPr>
            <p:spPr>
              <a:xfrm>
                <a:off x="2749775" y="3565425"/>
                <a:ext cx="14275" cy="20350"/>
              </a:xfrm>
              <a:custGeom>
                <a:rect b="b" l="l" r="r" t="t"/>
                <a:pathLst>
                  <a:path extrusionOk="0" h="814" w="571">
                    <a:moveTo>
                      <a:pt x="109" y="0"/>
                    </a:moveTo>
                    <a:lnTo>
                      <a:pt x="55" y="54"/>
                    </a:lnTo>
                    <a:lnTo>
                      <a:pt x="28" y="163"/>
                    </a:lnTo>
                    <a:lnTo>
                      <a:pt x="1" y="244"/>
                    </a:lnTo>
                    <a:lnTo>
                      <a:pt x="1" y="271"/>
                    </a:lnTo>
                    <a:lnTo>
                      <a:pt x="1" y="353"/>
                    </a:lnTo>
                    <a:lnTo>
                      <a:pt x="28" y="407"/>
                    </a:lnTo>
                    <a:lnTo>
                      <a:pt x="136" y="597"/>
                    </a:lnTo>
                    <a:lnTo>
                      <a:pt x="191" y="624"/>
                    </a:lnTo>
                    <a:lnTo>
                      <a:pt x="218" y="705"/>
                    </a:lnTo>
                    <a:lnTo>
                      <a:pt x="245" y="760"/>
                    </a:lnTo>
                    <a:lnTo>
                      <a:pt x="326" y="814"/>
                    </a:lnTo>
                    <a:lnTo>
                      <a:pt x="408" y="760"/>
                    </a:lnTo>
                    <a:lnTo>
                      <a:pt x="462" y="678"/>
                    </a:lnTo>
                    <a:lnTo>
                      <a:pt x="570" y="488"/>
                    </a:lnTo>
                    <a:lnTo>
                      <a:pt x="570" y="434"/>
                    </a:lnTo>
                    <a:lnTo>
                      <a:pt x="543" y="407"/>
                    </a:lnTo>
                    <a:lnTo>
                      <a:pt x="516" y="380"/>
                    </a:lnTo>
                    <a:lnTo>
                      <a:pt x="435" y="271"/>
                    </a:lnTo>
                    <a:lnTo>
                      <a:pt x="408" y="217"/>
                    </a:lnTo>
                    <a:lnTo>
                      <a:pt x="299" y="190"/>
                    </a:lnTo>
                    <a:lnTo>
                      <a:pt x="272" y="136"/>
                    </a:lnTo>
                    <a:lnTo>
                      <a:pt x="245" y="82"/>
                    </a:lnTo>
                    <a:lnTo>
                      <a:pt x="218" y="27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9"/>
              <p:cNvSpPr/>
              <p:nvPr/>
            </p:nvSpPr>
            <p:spPr>
              <a:xfrm>
                <a:off x="2755200" y="3562700"/>
                <a:ext cx="6125" cy="4100"/>
              </a:xfrm>
              <a:custGeom>
                <a:rect b="b" l="l" r="r" t="t"/>
                <a:pathLst>
                  <a:path extrusionOk="0" h="164" w="245">
                    <a:moveTo>
                      <a:pt x="164" y="1"/>
                    </a:moveTo>
                    <a:lnTo>
                      <a:pt x="1" y="28"/>
                    </a:lnTo>
                    <a:lnTo>
                      <a:pt x="28" y="55"/>
                    </a:lnTo>
                    <a:lnTo>
                      <a:pt x="55" y="82"/>
                    </a:lnTo>
                    <a:lnTo>
                      <a:pt x="82" y="109"/>
                    </a:lnTo>
                    <a:lnTo>
                      <a:pt x="109" y="136"/>
                    </a:lnTo>
                    <a:lnTo>
                      <a:pt x="136" y="163"/>
                    </a:lnTo>
                    <a:lnTo>
                      <a:pt x="218" y="163"/>
                    </a:lnTo>
                    <a:lnTo>
                      <a:pt x="245" y="136"/>
                    </a:lnTo>
                    <a:lnTo>
                      <a:pt x="245" y="82"/>
                    </a:lnTo>
                    <a:lnTo>
                      <a:pt x="245" y="28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>
                <a:off x="2670450" y="3543725"/>
                <a:ext cx="55625" cy="38000"/>
              </a:xfrm>
              <a:custGeom>
                <a:rect b="b" l="l" r="r" t="t"/>
                <a:pathLst>
                  <a:path extrusionOk="0" h="1520" w="2225">
                    <a:moveTo>
                      <a:pt x="407" y="0"/>
                    </a:moveTo>
                    <a:lnTo>
                      <a:pt x="272" y="27"/>
                    </a:lnTo>
                    <a:lnTo>
                      <a:pt x="217" y="136"/>
                    </a:lnTo>
                    <a:lnTo>
                      <a:pt x="217" y="272"/>
                    </a:lnTo>
                    <a:lnTo>
                      <a:pt x="326" y="570"/>
                    </a:lnTo>
                    <a:lnTo>
                      <a:pt x="326" y="651"/>
                    </a:lnTo>
                    <a:lnTo>
                      <a:pt x="272" y="678"/>
                    </a:lnTo>
                    <a:lnTo>
                      <a:pt x="136" y="733"/>
                    </a:lnTo>
                    <a:lnTo>
                      <a:pt x="55" y="787"/>
                    </a:lnTo>
                    <a:lnTo>
                      <a:pt x="0" y="841"/>
                    </a:lnTo>
                    <a:lnTo>
                      <a:pt x="0" y="922"/>
                    </a:lnTo>
                    <a:lnTo>
                      <a:pt x="190" y="1058"/>
                    </a:lnTo>
                    <a:lnTo>
                      <a:pt x="217" y="1058"/>
                    </a:lnTo>
                    <a:lnTo>
                      <a:pt x="380" y="1194"/>
                    </a:lnTo>
                    <a:lnTo>
                      <a:pt x="516" y="1221"/>
                    </a:lnTo>
                    <a:lnTo>
                      <a:pt x="651" y="1221"/>
                    </a:lnTo>
                    <a:lnTo>
                      <a:pt x="923" y="1139"/>
                    </a:lnTo>
                    <a:lnTo>
                      <a:pt x="1004" y="1139"/>
                    </a:lnTo>
                    <a:lnTo>
                      <a:pt x="1167" y="1194"/>
                    </a:lnTo>
                    <a:lnTo>
                      <a:pt x="1221" y="1194"/>
                    </a:lnTo>
                    <a:lnTo>
                      <a:pt x="1519" y="1167"/>
                    </a:lnTo>
                    <a:lnTo>
                      <a:pt x="1655" y="1194"/>
                    </a:lnTo>
                    <a:lnTo>
                      <a:pt x="1791" y="1248"/>
                    </a:lnTo>
                    <a:lnTo>
                      <a:pt x="1953" y="1411"/>
                    </a:lnTo>
                    <a:lnTo>
                      <a:pt x="2008" y="1492"/>
                    </a:lnTo>
                    <a:lnTo>
                      <a:pt x="2035" y="1492"/>
                    </a:lnTo>
                    <a:lnTo>
                      <a:pt x="2035" y="1519"/>
                    </a:lnTo>
                    <a:lnTo>
                      <a:pt x="2089" y="1519"/>
                    </a:lnTo>
                    <a:lnTo>
                      <a:pt x="2116" y="1492"/>
                    </a:lnTo>
                    <a:lnTo>
                      <a:pt x="2143" y="1492"/>
                    </a:lnTo>
                    <a:lnTo>
                      <a:pt x="2170" y="1438"/>
                    </a:lnTo>
                    <a:lnTo>
                      <a:pt x="2170" y="1302"/>
                    </a:lnTo>
                    <a:lnTo>
                      <a:pt x="2224" y="1248"/>
                    </a:lnTo>
                    <a:lnTo>
                      <a:pt x="2197" y="1248"/>
                    </a:lnTo>
                    <a:lnTo>
                      <a:pt x="2197" y="1221"/>
                    </a:lnTo>
                    <a:lnTo>
                      <a:pt x="2170" y="1167"/>
                    </a:lnTo>
                    <a:lnTo>
                      <a:pt x="2143" y="1085"/>
                    </a:lnTo>
                    <a:lnTo>
                      <a:pt x="2143" y="1058"/>
                    </a:lnTo>
                    <a:lnTo>
                      <a:pt x="2089" y="1004"/>
                    </a:lnTo>
                    <a:lnTo>
                      <a:pt x="1709" y="733"/>
                    </a:lnTo>
                    <a:lnTo>
                      <a:pt x="1438" y="597"/>
                    </a:lnTo>
                    <a:lnTo>
                      <a:pt x="1275" y="489"/>
                    </a:lnTo>
                    <a:lnTo>
                      <a:pt x="1221" y="461"/>
                    </a:lnTo>
                    <a:lnTo>
                      <a:pt x="1140" y="434"/>
                    </a:lnTo>
                    <a:lnTo>
                      <a:pt x="1004" y="434"/>
                    </a:lnTo>
                    <a:lnTo>
                      <a:pt x="923" y="489"/>
                    </a:lnTo>
                    <a:lnTo>
                      <a:pt x="733" y="489"/>
                    </a:lnTo>
                    <a:lnTo>
                      <a:pt x="678" y="461"/>
                    </a:lnTo>
                    <a:lnTo>
                      <a:pt x="678" y="380"/>
                    </a:lnTo>
                    <a:lnTo>
                      <a:pt x="706" y="326"/>
                    </a:lnTo>
                    <a:lnTo>
                      <a:pt x="706" y="299"/>
                    </a:lnTo>
                    <a:lnTo>
                      <a:pt x="678" y="244"/>
                    </a:lnTo>
                    <a:lnTo>
                      <a:pt x="516" y="5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>
                <a:off x="2051350" y="3161950"/>
                <a:ext cx="6800" cy="6125"/>
              </a:xfrm>
              <a:custGeom>
                <a:rect b="b" l="l" r="r" t="t"/>
                <a:pathLst>
                  <a:path extrusionOk="0" h="245" w="272">
                    <a:moveTo>
                      <a:pt x="109" y="1"/>
                    </a:moveTo>
                    <a:lnTo>
                      <a:pt x="82" y="55"/>
                    </a:lnTo>
                    <a:lnTo>
                      <a:pt x="54" y="82"/>
                    </a:lnTo>
                    <a:lnTo>
                      <a:pt x="27" y="109"/>
                    </a:lnTo>
                    <a:lnTo>
                      <a:pt x="0" y="136"/>
                    </a:lnTo>
                    <a:lnTo>
                      <a:pt x="0" y="163"/>
                    </a:lnTo>
                    <a:lnTo>
                      <a:pt x="27" y="190"/>
                    </a:lnTo>
                    <a:lnTo>
                      <a:pt x="109" y="190"/>
                    </a:lnTo>
                    <a:lnTo>
                      <a:pt x="163" y="245"/>
                    </a:lnTo>
                    <a:lnTo>
                      <a:pt x="190" y="218"/>
                    </a:lnTo>
                    <a:lnTo>
                      <a:pt x="217" y="190"/>
                    </a:lnTo>
                    <a:lnTo>
                      <a:pt x="271" y="190"/>
                    </a:lnTo>
                    <a:lnTo>
                      <a:pt x="217" y="109"/>
                    </a:lnTo>
                    <a:lnTo>
                      <a:pt x="136" y="2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>
                <a:off x="2060150" y="3140925"/>
                <a:ext cx="14275" cy="10875"/>
              </a:xfrm>
              <a:custGeom>
                <a:rect b="b" l="l" r="r" t="t"/>
                <a:pathLst>
                  <a:path extrusionOk="0" h="435" w="571">
                    <a:moveTo>
                      <a:pt x="1" y="1"/>
                    </a:moveTo>
                    <a:lnTo>
                      <a:pt x="1" y="28"/>
                    </a:lnTo>
                    <a:lnTo>
                      <a:pt x="28" y="82"/>
                    </a:lnTo>
                    <a:lnTo>
                      <a:pt x="55" y="136"/>
                    </a:lnTo>
                    <a:lnTo>
                      <a:pt x="136" y="191"/>
                    </a:lnTo>
                    <a:lnTo>
                      <a:pt x="164" y="245"/>
                    </a:lnTo>
                    <a:lnTo>
                      <a:pt x="164" y="299"/>
                    </a:lnTo>
                    <a:lnTo>
                      <a:pt x="191" y="353"/>
                    </a:lnTo>
                    <a:lnTo>
                      <a:pt x="245" y="408"/>
                    </a:lnTo>
                    <a:lnTo>
                      <a:pt x="299" y="435"/>
                    </a:lnTo>
                    <a:lnTo>
                      <a:pt x="462" y="435"/>
                    </a:lnTo>
                    <a:lnTo>
                      <a:pt x="489" y="380"/>
                    </a:lnTo>
                    <a:lnTo>
                      <a:pt x="489" y="272"/>
                    </a:lnTo>
                    <a:lnTo>
                      <a:pt x="516" y="326"/>
                    </a:lnTo>
                    <a:lnTo>
                      <a:pt x="543" y="326"/>
                    </a:lnTo>
                    <a:lnTo>
                      <a:pt x="543" y="353"/>
                    </a:lnTo>
                    <a:lnTo>
                      <a:pt x="570" y="353"/>
                    </a:lnTo>
                    <a:lnTo>
                      <a:pt x="570" y="245"/>
                    </a:lnTo>
                    <a:lnTo>
                      <a:pt x="462" y="82"/>
                    </a:lnTo>
                    <a:lnTo>
                      <a:pt x="435" y="55"/>
                    </a:lnTo>
                    <a:lnTo>
                      <a:pt x="381" y="55"/>
                    </a:lnTo>
                    <a:lnTo>
                      <a:pt x="353" y="82"/>
                    </a:lnTo>
                    <a:lnTo>
                      <a:pt x="326" y="136"/>
                    </a:lnTo>
                    <a:lnTo>
                      <a:pt x="272" y="191"/>
                    </a:lnTo>
                    <a:lnTo>
                      <a:pt x="245" y="191"/>
                    </a:lnTo>
                    <a:lnTo>
                      <a:pt x="191" y="136"/>
                    </a:lnTo>
                    <a:lnTo>
                      <a:pt x="164" y="55"/>
                    </a:lnTo>
                    <a:lnTo>
                      <a:pt x="109" y="28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>
                <a:off x="2043200" y="3153825"/>
                <a:ext cx="10200" cy="8825"/>
              </a:xfrm>
              <a:custGeom>
                <a:rect b="b" l="l" r="r" t="t"/>
                <a:pathLst>
                  <a:path extrusionOk="0" h="353" w="408">
                    <a:moveTo>
                      <a:pt x="55" y="0"/>
                    </a:moveTo>
                    <a:lnTo>
                      <a:pt x="28" y="27"/>
                    </a:lnTo>
                    <a:lnTo>
                      <a:pt x="1" y="54"/>
                    </a:lnTo>
                    <a:lnTo>
                      <a:pt x="1" y="81"/>
                    </a:lnTo>
                    <a:lnTo>
                      <a:pt x="163" y="81"/>
                    </a:lnTo>
                    <a:lnTo>
                      <a:pt x="163" y="109"/>
                    </a:lnTo>
                    <a:lnTo>
                      <a:pt x="109" y="136"/>
                    </a:lnTo>
                    <a:lnTo>
                      <a:pt x="136" y="163"/>
                    </a:lnTo>
                    <a:lnTo>
                      <a:pt x="136" y="190"/>
                    </a:lnTo>
                    <a:lnTo>
                      <a:pt x="136" y="217"/>
                    </a:lnTo>
                    <a:lnTo>
                      <a:pt x="109" y="244"/>
                    </a:lnTo>
                    <a:lnTo>
                      <a:pt x="163" y="244"/>
                    </a:lnTo>
                    <a:lnTo>
                      <a:pt x="136" y="298"/>
                    </a:lnTo>
                    <a:lnTo>
                      <a:pt x="163" y="353"/>
                    </a:lnTo>
                    <a:lnTo>
                      <a:pt x="272" y="244"/>
                    </a:lnTo>
                    <a:lnTo>
                      <a:pt x="353" y="298"/>
                    </a:lnTo>
                    <a:lnTo>
                      <a:pt x="408" y="271"/>
                    </a:lnTo>
                    <a:lnTo>
                      <a:pt x="408" y="217"/>
                    </a:lnTo>
                    <a:lnTo>
                      <a:pt x="380" y="190"/>
                    </a:lnTo>
                    <a:lnTo>
                      <a:pt x="353" y="163"/>
                    </a:lnTo>
                    <a:lnTo>
                      <a:pt x="353" y="190"/>
                    </a:lnTo>
                    <a:lnTo>
                      <a:pt x="299" y="136"/>
                    </a:lnTo>
                    <a:lnTo>
                      <a:pt x="218" y="5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>
                <a:off x="2100850" y="3391825"/>
                <a:ext cx="67150" cy="50875"/>
              </a:xfrm>
              <a:custGeom>
                <a:rect b="b" l="l" r="r" t="t"/>
                <a:pathLst>
                  <a:path extrusionOk="0" h="2035" w="2686">
                    <a:moveTo>
                      <a:pt x="326" y="1"/>
                    </a:moveTo>
                    <a:lnTo>
                      <a:pt x="326" y="28"/>
                    </a:lnTo>
                    <a:lnTo>
                      <a:pt x="299" y="55"/>
                    </a:lnTo>
                    <a:lnTo>
                      <a:pt x="272" y="136"/>
                    </a:lnTo>
                    <a:lnTo>
                      <a:pt x="272" y="163"/>
                    </a:lnTo>
                    <a:lnTo>
                      <a:pt x="244" y="218"/>
                    </a:lnTo>
                    <a:lnTo>
                      <a:pt x="244" y="272"/>
                    </a:lnTo>
                    <a:lnTo>
                      <a:pt x="272" y="272"/>
                    </a:lnTo>
                    <a:lnTo>
                      <a:pt x="299" y="299"/>
                    </a:lnTo>
                    <a:lnTo>
                      <a:pt x="299" y="326"/>
                    </a:lnTo>
                    <a:lnTo>
                      <a:pt x="244" y="353"/>
                    </a:lnTo>
                    <a:lnTo>
                      <a:pt x="82" y="353"/>
                    </a:lnTo>
                    <a:lnTo>
                      <a:pt x="27" y="380"/>
                    </a:lnTo>
                    <a:lnTo>
                      <a:pt x="0" y="435"/>
                    </a:lnTo>
                    <a:lnTo>
                      <a:pt x="0" y="516"/>
                    </a:lnTo>
                    <a:lnTo>
                      <a:pt x="0" y="570"/>
                    </a:lnTo>
                    <a:lnTo>
                      <a:pt x="163" y="570"/>
                    </a:lnTo>
                    <a:lnTo>
                      <a:pt x="136" y="597"/>
                    </a:lnTo>
                    <a:lnTo>
                      <a:pt x="136" y="624"/>
                    </a:lnTo>
                    <a:lnTo>
                      <a:pt x="190" y="652"/>
                    </a:lnTo>
                    <a:lnTo>
                      <a:pt x="217" y="679"/>
                    </a:lnTo>
                    <a:lnTo>
                      <a:pt x="217" y="733"/>
                    </a:lnTo>
                    <a:lnTo>
                      <a:pt x="326" y="814"/>
                    </a:lnTo>
                    <a:lnTo>
                      <a:pt x="326" y="841"/>
                    </a:lnTo>
                    <a:lnTo>
                      <a:pt x="326" y="923"/>
                    </a:lnTo>
                    <a:lnTo>
                      <a:pt x="299" y="950"/>
                    </a:lnTo>
                    <a:lnTo>
                      <a:pt x="326" y="977"/>
                    </a:lnTo>
                    <a:lnTo>
                      <a:pt x="570" y="977"/>
                    </a:lnTo>
                    <a:lnTo>
                      <a:pt x="624" y="1004"/>
                    </a:lnTo>
                    <a:lnTo>
                      <a:pt x="624" y="1031"/>
                    </a:lnTo>
                    <a:lnTo>
                      <a:pt x="624" y="1058"/>
                    </a:lnTo>
                    <a:lnTo>
                      <a:pt x="651" y="1086"/>
                    </a:lnTo>
                    <a:lnTo>
                      <a:pt x="678" y="1113"/>
                    </a:lnTo>
                    <a:lnTo>
                      <a:pt x="733" y="1140"/>
                    </a:lnTo>
                    <a:lnTo>
                      <a:pt x="814" y="1167"/>
                    </a:lnTo>
                    <a:lnTo>
                      <a:pt x="841" y="1194"/>
                    </a:lnTo>
                    <a:lnTo>
                      <a:pt x="868" y="1167"/>
                    </a:lnTo>
                    <a:lnTo>
                      <a:pt x="895" y="1167"/>
                    </a:lnTo>
                    <a:lnTo>
                      <a:pt x="895" y="1140"/>
                    </a:lnTo>
                    <a:lnTo>
                      <a:pt x="922" y="1113"/>
                    </a:lnTo>
                    <a:lnTo>
                      <a:pt x="950" y="1113"/>
                    </a:lnTo>
                    <a:lnTo>
                      <a:pt x="977" y="1167"/>
                    </a:lnTo>
                    <a:lnTo>
                      <a:pt x="1112" y="1167"/>
                    </a:lnTo>
                    <a:lnTo>
                      <a:pt x="1194" y="1194"/>
                    </a:lnTo>
                    <a:lnTo>
                      <a:pt x="1248" y="1221"/>
                    </a:lnTo>
                    <a:lnTo>
                      <a:pt x="1845" y="1682"/>
                    </a:lnTo>
                    <a:lnTo>
                      <a:pt x="2007" y="1709"/>
                    </a:lnTo>
                    <a:lnTo>
                      <a:pt x="2089" y="1818"/>
                    </a:lnTo>
                    <a:lnTo>
                      <a:pt x="2143" y="1845"/>
                    </a:lnTo>
                    <a:lnTo>
                      <a:pt x="2143" y="1872"/>
                    </a:lnTo>
                    <a:lnTo>
                      <a:pt x="2089" y="1899"/>
                    </a:lnTo>
                    <a:lnTo>
                      <a:pt x="2089" y="1926"/>
                    </a:lnTo>
                    <a:lnTo>
                      <a:pt x="2116" y="1953"/>
                    </a:lnTo>
                    <a:lnTo>
                      <a:pt x="2170" y="1981"/>
                    </a:lnTo>
                    <a:lnTo>
                      <a:pt x="2224" y="1981"/>
                    </a:lnTo>
                    <a:lnTo>
                      <a:pt x="2306" y="1953"/>
                    </a:lnTo>
                    <a:lnTo>
                      <a:pt x="2441" y="2035"/>
                    </a:lnTo>
                    <a:lnTo>
                      <a:pt x="2469" y="2035"/>
                    </a:lnTo>
                    <a:lnTo>
                      <a:pt x="2496" y="2008"/>
                    </a:lnTo>
                    <a:lnTo>
                      <a:pt x="2631" y="1981"/>
                    </a:lnTo>
                    <a:lnTo>
                      <a:pt x="2604" y="1981"/>
                    </a:lnTo>
                    <a:lnTo>
                      <a:pt x="2686" y="1953"/>
                    </a:lnTo>
                    <a:lnTo>
                      <a:pt x="2686" y="1899"/>
                    </a:lnTo>
                    <a:lnTo>
                      <a:pt x="2658" y="1845"/>
                    </a:lnTo>
                    <a:lnTo>
                      <a:pt x="2658" y="1791"/>
                    </a:lnTo>
                    <a:lnTo>
                      <a:pt x="2604" y="1709"/>
                    </a:lnTo>
                    <a:lnTo>
                      <a:pt x="2550" y="1547"/>
                    </a:lnTo>
                    <a:lnTo>
                      <a:pt x="2469" y="1465"/>
                    </a:lnTo>
                    <a:lnTo>
                      <a:pt x="2441" y="1465"/>
                    </a:lnTo>
                    <a:lnTo>
                      <a:pt x="2387" y="1411"/>
                    </a:lnTo>
                    <a:lnTo>
                      <a:pt x="2387" y="1519"/>
                    </a:lnTo>
                    <a:lnTo>
                      <a:pt x="2387" y="1574"/>
                    </a:lnTo>
                    <a:lnTo>
                      <a:pt x="2360" y="1601"/>
                    </a:lnTo>
                    <a:lnTo>
                      <a:pt x="2306" y="1601"/>
                    </a:lnTo>
                    <a:lnTo>
                      <a:pt x="2279" y="1547"/>
                    </a:lnTo>
                    <a:lnTo>
                      <a:pt x="2279" y="1465"/>
                    </a:lnTo>
                    <a:lnTo>
                      <a:pt x="2252" y="1438"/>
                    </a:lnTo>
                    <a:lnTo>
                      <a:pt x="2170" y="1330"/>
                    </a:lnTo>
                    <a:lnTo>
                      <a:pt x="2116" y="1275"/>
                    </a:lnTo>
                    <a:lnTo>
                      <a:pt x="2062" y="1248"/>
                    </a:lnTo>
                    <a:lnTo>
                      <a:pt x="2035" y="1248"/>
                    </a:lnTo>
                    <a:lnTo>
                      <a:pt x="1926" y="1194"/>
                    </a:lnTo>
                    <a:lnTo>
                      <a:pt x="1872" y="1167"/>
                    </a:lnTo>
                    <a:lnTo>
                      <a:pt x="1573" y="896"/>
                    </a:lnTo>
                    <a:lnTo>
                      <a:pt x="1519" y="896"/>
                    </a:lnTo>
                    <a:lnTo>
                      <a:pt x="1546" y="923"/>
                    </a:lnTo>
                    <a:lnTo>
                      <a:pt x="1573" y="950"/>
                    </a:lnTo>
                    <a:lnTo>
                      <a:pt x="1601" y="977"/>
                    </a:lnTo>
                    <a:lnTo>
                      <a:pt x="1601" y="1004"/>
                    </a:lnTo>
                    <a:lnTo>
                      <a:pt x="1573" y="1004"/>
                    </a:lnTo>
                    <a:lnTo>
                      <a:pt x="1546" y="977"/>
                    </a:lnTo>
                    <a:lnTo>
                      <a:pt x="1519" y="977"/>
                    </a:lnTo>
                    <a:lnTo>
                      <a:pt x="1465" y="950"/>
                    </a:lnTo>
                    <a:lnTo>
                      <a:pt x="1438" y="950"/>
                    </a:lnTo>
                    <a:lnTo>
                      <a:pt x="1384" y="977"/>
                    </a:lnTo>
                    <a:lnTo>
                      <a:pt x="1384" y="896"/>
                    </a:lnTo>
                    <a:lnTo>
                      <a:pt x="1492" y="787"/>
                    </a:lnTo>
                    <a:lnTo>
                      <a:pt x="1465" y="706"/>
                    </a:lnTo>
                    <a:lnTo>
                      <a:pt x="1411" y="652"/>
                    </a:lnTo>
                    <a:lnTo>
                      <a:pt x="1356" y="624"/>
                    </a:lnTo>
                    <a:lnTo>
                      <a:pt x="1139" y="597"/>
                    </a:lnTo>
                    <a:lnTo>
                      <a:pt x="1058" y="570"/>
                    </a:lnTo>
                    <a:lnTo>
                      <a:pt x="977" y="516"/>
                    </a:lnTo>
                    <a:lnTo>
                      <a:pt x="922" y="407"/>
                    </a:lnTo>
                    <a:lnTo>
                      <a:pt x="787" y="326"/>
                    </a:lnTo>
                    <a:lnTo>
                      <a:pt x="760" y="272"/>
                    </a:lnTo>
                    <a:lnTo>
                      <a:pt x="651" y="326"/>
                    </a:lnTo>
                    <a:lnTo>
                      <a:pt x="651" y="218"/>
                    </a:lnTo>
                    <a:lnTo>
                      <a:pt x="678" y="190"/>
                    </a:lnTo>
                    <a:lnTo>
                      <a:pt x="733" y="245"/>
                    </a:lnTo>
                    <a:lnTo>
                      <a:pt x="733" y="136"/>
                    </a:lnTo>
                    <a:lnTo>
                      <a:pt x="651" y="82"/>
                    </a:lnTo>
                    <a:lnTo>
                      <a:pt x="407" y="82"/>
                    </a:lnTo>
                    <a:lnTo>
                      <a:pt x="407" y="55"/>
                    </a:lnTo>
                    <a:lnTo>
                      <a:pt x="353" y="28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9"/>
              <p:cNvSpPr/>
              <p:nvPr/>
            </p:nvSpPr>
            <p:spPr>
              <a:xfrm>
                <a:off x="4445025" y="4499825"/>
                <a:ext cx="16300" cy="16975"/>
              </a:xfrm>
              <a:custGeom>
                <a:rect b="b" l="l" r="r" t="t"/>
                <a:pathLst>
                  <a:path extrusionOk="0" h="679" w="652">
                    <a:moveTo>
                      <a:pt x="407" y="1"/>
                    </a:moveTo>
                    <a:lnTo>
                      <a:pt x="353" y="28"/>
                    </a:lnTo>
                    <a:lnTo>
                      <a:pt x="299" y="55"/>
                    </a:lnTo>
                    <a:lnTo>
                      <a:pt x="245" y="109"/>
                    </a:lnTo>
                    <a:lnTo>
                      <a:pt x="190" y="245"/>
                    </a:lnTo>
                    <a:lnTo>
                      <a:pt x="136" y="326"/>
                    </a:lnTo>
                    <a:lnTo>
                      <a:pt x="55" y="381"/>
                    </a:lnTo>
                    <a:lnTo>
                      <a:pt x="28" y="435"/>
                    </a:lnTo>
                    <a:lnTo>
                      <a:pt x="1" y="489"/>
                    </a:lnTo>
                    <a:lnTo>
                      <a:pt x="1" y="598"/>
                    </a:lnTo>
                    <a:lnTo>
                      <a:pt x="28" y="679"/>
                    </a:lnTo>
                    <a:lnTo>
                      <a:pt x="82" y="679"/>
                    </a:lnTo>
                    <a:lnTo>
                      <a:pt x="136" y="625"/>
                    </a:lnTo>
                    <a:lnTo>
                      <a:pt x="163" y="570"/>
                    </a:lnTo>
                    <a:lnTo>
                      <a:pt x="163" y="543"/>
                    </a:lnTo>
                    <a:lnTo>
                      <a:pt x="218" y="570"/>
                    </a:lnTo>
                    <a:lnTo>
                      <a:pt x="245" y="625"/>
                    </a:lnTo>
                    <a:lnTo>
                      <a:pt x="245" y="652"/>
                    </a:lnTo>
                    <a:lnTo>
                      <a:pt x="326" y="652"/>
                    </a:lnTo>
                    <a:lnTo>
                      <a:pt x="353" y="625"/>
                    </a:lnTo>
                    <a:lnTo>
                      <a:pt x="326" y="570"/>
                    </a:lnTo>
                    <a:lnTo>
                      <a:pt x="380" y="543"/>
                    </a:lnTo>
                    <a:lnTo>
                      <a:pt x="353" y="435"/>
                    </a:lnTo>
                    <a:lnTo>
                      <a:pt x="272" y="299"/>
                    </a:lnTo>
                    <a:lnTo>
                      <a:pt x="326" y="272"/>
                    </a:lnTo>
                    <a:lnTo>
                      <a:pt x="353" y="326"/>
                    </a:lnTo>
                    <a:lnTo>
                      <a:pt x="407" y="353"/>
                    </a:lnTo>
                    <a:lnTo>
                      <a:pt x="434" y="326"/>
                    </a:lnTo>
                    <a:lnTo>
                      <a:pt x="462" y="272"/>
                    </a:lnTo>
                    <a:lnTo>
                      <a:pt x="489" y="245"/>
                    </a:lnTo>
                    <a:lnTo>
                      <a:pt x="624" y="191"/>
                    </a:lnTo>
                    <a:lnTo>
                      <a:pt x="651" y="164"/>
                    </a:lnTo>
                    <a:lnTo>
                      <a:pt x="651" y="109"/>
                    </a:lnTo>
                    <a:lnTo>
                      <a:pt x="543" y="55"/>
                    </a:lnTo>
                    <a:lnTo>
                      <a:pt x="516" y="28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9"/>
              <p:cNvSpPr/>
              <p:nvPr/>
            </p:nvSpPr>
            <p:spPr>
              <a:xfrm>
                <a:off x="2636550" y="3503025"/>
                <a:ext cx="42725" cy="29875"/>
              </a:xfrm>
              <a:custGeom>
                <a:rect b="b" l="l" r="r" t="t"/>
                <a:pathLst>
                  <a:path extrusionOk="0" h="1195" w="1709">
                    <a:moveTo>
                      <a:pt x="163" y="1"/>
                    </a:moveTo>
                    <a:lnTo>
                      <a:pt x="0" y="28"/>
                    </a:lnTo>
                    <a:lnTo>
                      <a:pt x="0" y="136"/>
                    </a:lnTo>
                    <a:lnTo>
                      <a:pt x="82" y="272"/>
                    </a:lnTo>
                    <a:lnTo>
                      <a:pt x="163" y="381"/>
                    </a:lnTo>
                    <a:lnTo>
                      <a:pt x="299" y="516"/>
                    </a:lnTo>
                    <a:lnTo>
                      <a:pt x="434" y="570"/>
                    </a:lnTo>
                    <a:lnTo>
                      <a:pt x="949" y="652"/>
                    </a:lnTo>
                    <a:lnTo>
                      <a:pt x="1004" y="679"/>
                    </a:lnTo>
                    <a:lnTo>
                      <a:pt x="1058" y="706"/>
                    </a:lnTo>
                    <a:lnTo>
                      <a:pt x="1112" y="733"/>
                    </a:lnTo>
                    <a:lnTo>
                      <a:pt x="1248" y="896"/>
                    </a:lnTo>
                    <a:lnTo>
                      <a:pt x="1465" y="1113"/>
                    </a:lnTo>
                    <a:lnTo>
                      <a:pt x="1600" y="1194"/>
                    </a:lnTo>
                    <a:lnTo>
                      <a:pt x="1709" y="1167"/>
                    </a:lnTo>
                    <a:lnTo>
                      <a:pt x="1709" y="1113"/>
                    </a:lnTo>
                    <a:lnTo>
                      <a:pt x="1655" y="896"/>
                    </a:lnTo>
                    <a:lnTo>
                      <a:pt x="1655" y="625"/>
                    </a:lnTo>
                    <a:lnTo>
                      <a:pt x="1655" y="462"/>
                    </a:lnTo>
                    <a:lnTo>
                      <a:pt x="1546" y="381"/>
                    </a:lnTo>
                    <a:lnTo>
                      <a:pt x="1275" y="299"/>
                    </a:lnTo>
                    <a:lnTo>
                      <a:pt x="1221" y="272"/>
                    </a:lnTo>
                    <a:lnTo>
                      <a:pt x="1166" y="245"/>
                    </a:lnTo>
                    <a:lnTo>
                      <a:pt x="1112" y="218"/>
                    </a:lnTo>
                    <a:lnTo>
                      <a:pt x="977" y="218"/>
                    </a:lnTo>
                    <a:lnTo>
                      <a:pt x="787" y="191"/>
                    </a:lnTo>
                    <a:lnTo>
                      <a:pt x="570" y="164"/>
                    </a:lnTo>
                    <a:lnTo>
                      <a:pt x="488" y="164"/>
                    </a:lnTo>
                    <a:lnTo>
                      <a:pt x="434" y="136"/>
                    </a:lnTo>
                    <a:lnTo>
                      <a:pt x="380" y="82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9"/>
              <p:cNvSpPr/>
              <p:nvPr/>
            </p:nvSpPr>
            <p:spPr>
              <a:xfrm>
                <a:off x="2584325" y="3461000"/>
                <a:ext cx="32575" cy="35275"/>
              </a:xfrm>
              <a:custGeom>
                <a:rect b="b" l="l" r="r" t="t"/>
                <a:pathLst>
                  <a:path extrusionOk="0" h="1411" w="1303">
                    <a:moveTo>
                      <a:pt x="869" y="0"/>
                    </a:moveTo>
                    <a:lnTo>
                      <a:pt x="760" y="27"/>
                    </a:lnTo>
                    <a:lnTo>
                      <a:pt x="597" y="190"/>
                    </a:lnTo>
                    <a:lnTo>
                      <a:pt x="543" y="217"/>
                    </a:lnTo>
                    <a:lnTo>
                      <a:pt x="462" y="217"/>
                    </a:lnTo>
                    <a:lnTo>
                      <a:pt x="353" y="190"/>
                    </a:lnTo>
                    <a:lnTo>
                      <a:pt x="163" y="190"/>
                    </a:lnTo>
                    <a:lnTo>
                      <a:pt x="82" y="271"/>
                    </a:lnTo>
                    <a:lnTo>
                      <a:pt x="55" y="380"/>
                    </a:lnTo>
                    <a:lnTo>
                      <a:pt x="1" y="651"/>
                    </a:lnTo>
                    <a:lnTo>
                      <a:pt x="28" y="733"/>
                    </a:lnTo>
                    <a:lnTo>
                      <a:pt x="109" y="841"/>
                    </a:lnTo>
                    <a:lnTo>
                      <a:pt x="136" y="922"/>
                    </a:lnTo>
                    <a:lnTo>
                      <a:pt x="163" y="1085"/>
                    </a:lnTo>
                    <a:lnTo>
                      <a:pt x="245" y="1221"/>
                    </a:lnTo>
                    <a:lnTo>
                      <a:pt x="326" y="1302"/>
                    </a:lnTo>
                    <a:lnTo>
                      <a:pt x="462" y="1383"/>
                    </a:lnTo>
                    <a:lnTo>
                      <a:pt x="624" y="1411"/>
                    </a:lnTo>
                    <a:lnTo>
                      <a:pt x="706" y="1411"/>
                    </a:lnTo>
                    <a:lnTo>
                      <a:pt x="787" y="1383"/>
                    </a:lnTo>
                    <a:lnTo>
                      <a:pt x="869" y="1356"/>
                    </a:lnTo>
                    <a:lnTo>
                      <a:pt x="923" y="1329"/>
                    </a:lnTo>
                    <a:lnTo>
                      <a:pt x="923" y="1275"/>
                    </a:lnTo>
                    <a:lnTo>
                      <a:pt x="1113" y="1167"/>
                    </a:lnTo>
                    <a:lnTo>
                      <a:pt x="1140" y="1085"/>
                    </a:lnTo>
                    <a:lnTo>
                      <a:pt x="1167" y="1031"/>
                    </a:lnTo>
                    <a:lnTo>
                      <a:pt x="1140" y="895"/>
                    </a:lnTo>
                    <a:lnTo>
                      <a:pt x="1167" y="787"/>
                    </a:lnTo>
                    <a:lnTo>
                      <a:pt x="1275" y="678"/>
                    </a:lnTo>
                    <a:lnTo>
                      <a:pt x="1303" y="597"/>
                    </a:lnTo>
                    <a:lnTo>
                      <a:pt x="1275" y="461"/>
                    </a:lnTo>
                    <a:lnTo>
                      <a:pt x="1248" y="380"/>
                    </a:lnTo>
                    <a:lnTo>
                      <a:pt x="1113" y="217"/>
                    </a:lnTo>
                    <a:lnTo>
                      <a:pt x="1058" y="163"/>
                    </a:lnTo>
                    <a:lnTo>
                      <a:pt x="977" y="54"/>
                    </a:lnTo>
                    <a:lnTo>
                      <a:pt x="869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2867100" y="3576950"/>
                <a:ext cx="2725" cy="2725"/>
              </a:xfrm>
              <a:custGeom>
                <a:rect b="b" l="l" r="r" t="t"/>
                <a:pathLst>
                  <a:path extrusionOk="0" h="109" w="109">
                    <a:moveTo>
                      <a:pt x="0" y="0"/>
                    </a:moveTo>
                    <a:lnTo>
                      <a:pt x="0" y="27"/>
                    </a:lnTo>
                    <a:lnTo>
                      <a:pt x="27" y="82"/>
                    </a:lnTo>
                    <a:lnTo>
                      <a:pt x="55" y="109"/>
                    </a:lnTo>
                    <a:lnTo>
                      <a:pt x="82" y="82"/>
                    </a:lnTo>
                    <a:lnTo>
                      <a:pt x="109" y="5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2777575" y="3569475"/>
                <a:ext cx="4775" cy="6150"/>
              </a:xfrm>
              <a:custGeom>
                <a:rect b="b" l="l" r="r" t="t"/>
                <a:pathLst>
                  <a:path extrusionOk="0" h="246" w="191">
                    <a:moveTo>
                      <a:pt x="1" y="1"/>
                    </a:moveTo>
                    <a:lnTo>
                      <a:pt x="1" y="55"/>
                    </a:lnTo>
                    <a:lnTo>
                      <a:pt x="82" y="164"/>
                    </a:lnTo>
                    <a:lnTo>
                      <a:pt x="82" y="218"/>
                    </a:lnTo>
                    <a:lnTo>
                      <a:pt x="109" y="245"/>
                    </a:lnTo>
                    <a:lnTo>
                      <a:pt x="191" y="245"/>
                    </a:lnTo>
                    <a:lnTo>
                      <a:pt x="191" y="191"/>
                    </a:lnTo>
                    <a:lnTo>
                      <a:pt x="164" y="137"/>
                    </a:lnTo>
                    <a:lnTo>
                      <a:pt x="109" y="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9"/>
              <p:cNvSpPr/>
              <p:nvPr/>
            </p:nvSpPr>
            <p:spPr>
              <a:xfrm>
                <a:off x="2847425" y="3619675"/>
                <a:ext cx="18350" cy="17650"/>
              </a:xfrm>
              <a:custGeom>
                <a:rect b="b" l="l" r="r" t="t"/>
                <a:pathLst>
                  <a:path extrusionOk="0" h="706" w="734">
                    <a:moveTo>
                      <a:pt x="1" y="0"/>
                    </a:moveTo>
                    <a:lnTo>
                      <a:pt x="1" y="54"/>
                    </a:lnTo>
                    <a:lnTo>
                      <a:pt x="28" y="54"/>
                    </a:lnTo>
                    <a:lnTo>
                      <a:pt x="109" y="163"/>
                    </a:lnTo>
                    <a:lnTo>
                      <a:pt x="136" y="190"/>
                    </a:lnTo>
                    <a:lnTo>
                      <a:pt x="136" y="217"/>
                    </a:lnTo>
                    <a:lnTo>
                      <a:pt x="136" y="244"/>
                    </a:lnTo>
                    <a:lnTo>
                      <a:pt x="163" y="271"/>
                    </a:lnTo>
                    <a:lnTo>
                      <a:pt x="245" y="271"/>
                    </a:lnTo>
                    <a:lnTo>
                      <a:pt x="245" y="299"/>
                    </a:lnTo>
                    <a:lnTo>
                      <a:pt x="245" y="326"/>
                    </a:lnTo>
                    <a:lnTo>
                      <a:pt x="272" y="353"/>
                    </a:lnTo>
                    <a:lnTo>
                      <a:pt x="299" y="407"/>
                    </a:lnTo>
                    <a:lnTo>
                      <a:pt x="353" y="488"/>
                    </a:lnTo>
                    <a:lnTo>
                      <a:pt x="380" y="516"/>
                    </a:lnTo>
                    <a:lnTo>
                      <a:pt x="435" y="461"/>
                    </a:lnTo>
                    <a:lnTo>
                      <a:pt x="462" y="488"/>
                    </a:lnTo>
                    <a:lnTo>
                      <a:pt x="489" y="570"/>
                    </a:lnTo>
                    <a:lnTo>
                      <a:pt x="516" y="597"/>
                    </a:lnTo>
                    <a:lnTo>
                      <a:pt x="570" y="651"/>
                    </a:lnTo>
                    <a:lnTo>
                      <a:pt x="652" y="705"/>
                    </a:lnTo>
                    <a:lnTo>
                      <a:pt x="706" y="705"/>
                    </a:lnTo>
                    <a:lnTo>
                      <a:pt x="733" y="678"/>
                    </a:lnTo>
                    <a:lnTo>
                      <a:pt x="679" y="570"/>
                    </a:lnTo>
                    <a:lnTo>
                      <a:pt x="191" y="54"/>
                    </a:lnTo>
                    <a:lnTo>
                      <a:pt x="136" y="54"/>
                    </a:lnTo>
                    <a:lnTo>
                      <a:pt x="136" y="82"/>
                    </a:lnTo>
                    <a:lnTo>
                      <a:pt x="82" y="27"/>
                    </a:lnTo>
                    <a:lnTo>
                      <a:pt x="28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9"/>
              <p:cNvSpPr/>
              <p:nvPr/>
            </p:nvSpPr>
            <p:spPr>
              <a:xfrm>
                <a:off x="2839975" y="3663075"/>
                <a:ext cx="8150" cy="4075"/>
              </a:xfrm>
              <a:custGeom>
                <a:rect b="b" l="l" r="r" t="t"/>
                <a:pathLst>
                  <a:path extrusionOk="0" h="163" w="326">
                    <a:moveTo>
                      <a:pt x="272" y="0"/>
                    </a:moveTo>
                    <a:lnTo>
                      <a:pt x="55" y="27"/>
                    </a:lnTo>
                    <a:lnTo>
                      <a:pt x="0" y="27"/>
                    </a:lnTo>
                    <a:lnTo>
                      <a:pt x="0" y="81"/>
                    </a:lnTo>
                    <a:lnTo>
                      <a:pt x="0" y="136"/>
                    </a:lnTo>
                    <a:lnTo>
                      <a:pt x="55" y="163"/>
                    </a:lnTo>
                    <a:lnTo>
                      <a:pt x="190" y="163"/>
                    </a:lnTo>
                    <a:lnTo>
                      <a:pt x="217" y="136"/>
                    </a:lnTo>
                    <a:lnTo>
                      <a:pt x="299" y="136"/>
                    </a:lnTo>
                    <a:lnTo>
                      <a:pt x="326" y="81"/>
                    </a:lnTo>
                    <a:lnTo>
                      <a:pt x="326" y="54"/>
                    </a:lnTo>
                    <a:lnTo>
                      <a:pt x="299" y="27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9"/>
              <p:cNvSpPr/>
              <p:nvPr/>
            </p:nvSpPr>
            <p:spPr>
              <a:xfrm>
                <a:off x="2827075" y="3667800"/>
                <a:ext cx="29875" cy="27850"/>
              </a:xfrm>
              <a:custGeom>
                <a:rect b="b" l="l" r="r" t="t"/>
                <a:pathLst>
                  <a:path extrusionOk="0" h="1114" w="1195">
                    <a:moveTo>
                      <a:pt x="733" y="1"/>
                    </a:moveTo>
                    <a:lnTo>
                      <a:pt x="571" y="191"/>
                    </a:lnTo>
                    <a:lnTo>
                      <a:pt x="435" y="245"/>
                    </a:lnTo>
                    <a:lnTo>
                      <a:pt x="381" y="191"/>
                    </a:lnTo>
                    <a:lnTo>
                      <a:pt x="354" y="191"/>
                    </a:lnTo>
                    <a:lnTo>
                      <a:pt x="326" y="272"/>
                    </a:lnTo>
                    <a:lnTo>
                      <a:pt x="326" y="326"/>
                    </a:lnTo>
                    <a:lnTo>
                      <a:pt x="299" y="326"/>
                    </a:lnTo>
                    <a:lnTo>
                      <a:pt x="272" y="272"/>
                    </a:lnTo>
                    <a:lnTo>
                      <a:pt x="326" y="109"/>
                    </a:lnTo>
                    <a:lnTo>
                      <a:pt x="299" y="55"/>
                    </a:lnTo>
                    <a:lnTo>
                      <a:pt x="272" y="55"/>
                    </a:lnTo>
                    <a:lnTo>
                      <a:pt x="245" y="137"/>
                    </a:lnTo>
                    <a:lnTo>
                      <a:pt x="218" y="164"/>
                    </a:lnTo>
                    <a:lnTo>
                      <a:pt x="109" y="245"/>
                    </a:lnTo>
                    <a:lnTo>
                      <a:pt x="82" y="299"/>
                    </a:lnTo>
                    <a:lnTo>
                      <a:pt x="55" y="408"/>
                    </a:lnTo>
                    <a:lnTo>
                      <a:pt x="1" y="435"/>
                    </a:lnTo>
                    <a:lnTo>
                      <a:pt x="28" y="489"/>
                    </a:lnTo>
                    <a:lnTo>
                      <a:pt x="218" y="679"/>
                    </a:lnTo>
                    <a:lnTo>
                      <a:pt x="245" y="679"/>
                    </a:lnTo>
                    <a:lnTo>
                      <a:pt x="272" y="733"/>
                    </a:lnTo>
                    <a:lnTo>
                      <a:pt x="326" y="842"/>
                    </a:lnTo>
                    <a:lnTo>
                      <a:pt x="354" y="1113"/>
                    </a:lnTo>
                    <a:lnTo>
                      <a:pt x="435" y="1113"/>
                    </a:lnTo>
                    <a:lnTo>
                      <a:pt x="462" y="1086"/>
                    </a:lnTo>
                    <a:lnTo>
                      <a:pt x="489" y="977"/>
                    </a:lnTo>
                    <a:lnTo>
                      <a:pt x="571" y="842"/>
                    </a:lnTo>
                    <a:lnTo>
                      <a:pt x="652" y="869"/>
                    </a:lnTo>
                    <a:lnTo>
                      <a:pt x="760" y="977"/>
                    </a:lnTo>
                    <a:lnTo>
                      <a:pt x="896" y="977"/>
                    </a:lnTo>
                    <a:lnTo>
                      <a:pt x="923" y="896"/>
                    </a:lnTo>
                    <a:lnTo>
                      <a:pt x="923" y="733"/>
                    </a:lnTo>
                    <a:lnTo>
                      <a:pt x="950" y="679"/>
                    </a:lnTo>
                    <a:lnTo>
                      <a:pt x="1086" y="571"/>
                    </a:lnTo>
                    <a:lnTo>
                      <a:pt x="1140" y="516"/>
                    </a:lnTo>
                    <a:lnTo>
                      <a:pt x="1194" y="462"/>
                    </a:lnTo>
                    <a:lnTo>
                      <a:pt x="1167" y="408"/>
                    </a:lnTo>
                    <a:lnTo>
                      <a:pt x="1005" y="245"/>
                    </a:lnTo>
                    <a:lnTo>
                      <a:pt x="977" y="218"/>
                    </a:lnTo>
                    <a:lnTo>
                      <a:pt x="950" y="164"/>
                    </a:lnTo>
                    <a:lnTo>
                      <a:pt x="923" y="137"/>
                    </a:lnTo>
                    <a:lnTo>
                      <a:pt x="896" y="109"/>
                    </a:lnTo>
                    <a:lnTo>
                      <a:pt x="842" y="82"/>
                    </a:lnTo>
                    <a:lnTo>
                      <a:pt x="815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9"/>
              <p:cNvSpPr/>
              <p:nvPr/>
            </p:nvSpPr>
            <p:spPr>
              <a:xfrm>
                <a:off x="2839975" y="3625100"/>
                <a:ext cx="8150" cy="12900"/>
              </a:xfrm>
              <a:custGeom>
                <a:rect b="b" l="l" r="r" t="t"/>
                <a:pathLst>
                  <a:path extrusionOk="0" h="516" w="326">
                    <a:moveTo>
                      <a:pt x="27" y="0"/>
                    </a:moveTo>
                    <a:lnTo>
                      <a:pt x="27" y="27"/>
                    </a:lnTo>
                    <a:lnTo>
                      <a:pt x="0" y="54"/>
                    </a:lnTo>
                    <a:lnTo>
                      <a:pt x="27" y="82"/>
                    </a:lnTo>
                    <a:lnTo>
                      <a:pt x="82" y="217"/>
                    </a:lnTo>
                    <a:lnTo>
                      <a:pt x="82" y="244"/>
                    </a:lnTo>
                    <a:lnTo>
                      <a:pt x="55" y="217"/>
                    </a:lnTo>
                    <a:lnTo>
                      <a:pt x="27" y="217"/>
                    </a:lnTo>
                    <a:lnTo>
                      <a:pt x="27" y="190"/>
                    </a:lnTo>
                    <a:lnTo>
                      <a:pt x="0" y="190"/>
                    </a:lnTo>
                    <a:lnTo>
                      <a:pt x="27" y="299"/>
                    </a:lnTo>
                    <a:lnTo>
                      <a:pt x="190" y="434"/>
                    </a:lnTo>
                    <a:lnTo>
                      <a:pt x="244" y="515"/>
                    </a:lnTo>
                    <a:lnTo>
                      <a:pt x="272" y="515"/>
                    </a:lnTo>
                    <a:lnTo>
                      <a:pt x="272" y="488"/>
                    </a:lnTo>
                    <a:lnTo>
                      <a:pt x="272" y="461"/>
                    </a:lnTo>
                    <a:lnTo>
                      <a:pt x="217" y="380"/>
                    </a:lnTo>
                    <a:lnTo>
                      <a:pt x="272" y="380"/>
                    </a:lnTo>
                    <a:lnTo>
                      <a:pt x="326" y="353"/>
                    </a:lnTo>
                    <a:lnTo>
                      <a:pt x="299" y="326"/>
                    </a:lnTo>
                    <a:lnTo>
                      <a:pt x="136" y="109"/>
                    </a:lnTo>
                    <a:lnTo>
                      <a:pt x="82" y="54"/>
                    </a:lnTo>
                    <a:lnTo>
                      <a:pt x="55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9"/>
              <p:cNvSpPr/>
              <p:nvPr/>
            </p:nvSpPr>
            <p:spPr>
              <a:xfrm>
                <a:off x="2849475" y="3572875"/>
                <a:ext cx="8825" cy="4100"/>
              </a:xfrm>
              <a:custGeom>
                <a:rect b="b" l="l" r="r" t="t"/>
                <a:pathLst>
                  <a:path extrusionOk="0" h="164" w="353">
                    <a:moveTo>
                      <a:pt x="81" y="1"/>
                    </a:moveTo>
                    <a:lnTo>
                      <a:pt x="27" y="28"/>
                    </a:lnTo>
                    <a:lnTo>
                      <a:pt x="0" y="82"/>
                    </a:lnTo>
                    <a:lnTo>
                      <a:pt x="0" y="163"/>
                    </a:lnTo>
                    <a:lnTo>
                      <a:pt x="81" y="109"/>
                    </a:lnTo>
                    <a:lnTo>
                      <a:pt x="136" y="82"/>
                    </a:lnTo>
                    <a:lnTo>
                      <a:pt x="190" y="82"/>
                    </a:lnTo>
                    <a:lnTo>
                      <a:pt x="298" y="109"/>
                    </a:lnTo>
                    <a:lnTo>
                      <a:pt x="326" y="109"/>
                    </a:lnTo>
                    <a:lnTo>
                      <a:pt x="353" y="82"/>
                    </a:lnTo>
                    <a:lnTo>
                      <a:pt x="353" y="28"/>
                    </a:lnTo>
                    <a:lnTo>
                      <a:pt x="298" y="28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2834550" y="3608825"/>
                <a:ext cx="6800" cy="6800"/>
              </a:xfrm>
              <a:custGeom>
                <a:rect b="b" l="l" r="r" t="t"/>
                <a:pathLst>
                  <a:path extrusionOk="0" h="272" w="272">
                    <a:moveTo>
                      <a:pt x="27" y="0"/>
                    </a:moveTo>
                    <a:lnTo>
                      <a:pt x="0" y="27"/>
                    </a:lnTo>
                    <a:lnTo>
                      <a:pt x="27" y="27"/>
                    </a:lnTo>
                    <a:lnTo>
                      <a:pt x="109" y="163"/>
                    </a:lnTo>
                    <a:lnTo>
                      <a:pt x="136" y="163"/>
                    </a:lnTo>
                    <a:lnTo>
                      <a:pt x="163" y="190"/>
                    </a:lnTo>
                    <a:lnTo>
                      <a:pt x="190" y="244"/>
                    </a:lnTo>
                    <a:lnTo>
                      <a:pt x="217" y="271"/>
                    </a:lnTo>
                    <a:lnTo>
                      <a:pt x="244" y="271"/>
                    </a:lnTo>
                    <a:lnTo>
                      <a:pt x="272" y="217"/>
                    </a:lnTo>
                    <a:lnTo>
                      <a:pt x="272" y="190"/>
                    </a:lnTo>
                    <a:lnTo>
                      <a:pt x="272" y="136"/>
                    </a:lnTo>
                    <a:lnTo>
                      <a:pt x="217" y="109"/>
                    </a:lnTo>
                    <a:lnTo>
                      <a:pt x="136" y="5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2790475" y="3565425"/>
                <a:ext cx="10200" cy="9500"/>
              </a:xfrm>
              <a:custGeom>
                <a:rect b="b" l="l" r="r" t="t"/>
                <a:pathLst>
                  <a:path extrusionOk="0" h="380" w="408">
                    <a:moveTo>
                      <a:pt x="0" y="0"/>
                    </a:moveTo>
                    <a:lnTo>
                      <a:pt x="0" y="27"/>
                    </a:lnTo>
                    <a:lnTo>
                      <a:pt x="82" y="109"/>
                    </a:lnTo>
                    <a:lnTo>
                      <a:pt x="82" y="136"/>
                    </a:lnTo>
                    <a:lnTo>
                      <a:pt x="109" y="163"/>
                    </a:lnTo>
                    <a:lnTo>
                      <a:pt x="217" y="244"/>
                    </a:lnTo>
                    <a:lnTo>
                      <a:pt x="244" y="244"/>
                    </a:lnTo>
                    <a:lnTo>
                      <a:pt x="299" y="353"/>
                    </a:lnTo>
                    <a:lnTo>
                      <a:pt x="353" y="380"/>
                    </a:lnTo>
                    <a:lnTo>
                      <a:pt x="407" y="380"/>
                    </a:lnTo>
                    <a:lnTo>
                      <a:pt x="407" y="326"/>
                    </a:lnTo>
                    <a:lnTo>
                      <a:pt x="353" y="217"/>
                    </a:lnTo>
                    <a:lnTo>
                      <a:pt x="271" y="109"/>
                    </a:lnTo>
                    <a:lnTo>
                      <a:pt x="136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9"/>
              <p:cNvSpPr/>
              <p:nvPr/>
            </p:nvSpPr>
            <p:spPr>
              <a:xfrm>
                <a:off x="2791825" y="3553225"/>
                <a:ext cx="10875" cy="8150"/>
              </a:xfrm>
              <a:custGeom>
                <a:rect b="b" l="l" r="r" t="t"/>
                <a:pathLst>
                  <a:path extrusionOk="0" h="326" w="435">
                    <a:moveTo>
                      <a:pt x="163" y="0"/>
                    </a:moveTo>
                    <a:lnTo>
                      <a:pt x="136" y="54"/>
                    </a:lnTo>
                    <a:lnTo>
                      <a:pt x="136" y="81"/>
                    </a:lnTo>
                    <a:lnTo>
                      <a:pt x="82" y="54"/>
                    </a:lnTo>
                    <a:lnTo>
                      <a:pt x="28" y="54"/>
                    </a:lnTo>
                    <a:lnTo>
                      <a:pt x="1" y="81"/>
                    </a:lnTo>
                    <a:lnTo>
                      <a:pt x="1" y="136"/>
                    </a:lnTo>
                    <a:lnTo>
                      <a:pt x="28" y="190"/>
                    </a:lnTo>
                    <a:lnTo>
                      <a:pt x="82" y="217"/>
                    </a:lnTo>
                    <a:lnTo>
                      <a:pt x="245" y="326"/>
                    </a:lnTo>
                    <a:lnTo>
                      <a:pt x="380" y="326"/>
                    </a:lnTo>
                    <a:lnTo>
                      <a:pt x="407" y="298"/>
                    </a:lnTo>
                    <a:lnTo>
                      <a:pt x="434" y="271"/>
                    </a:lnTo>
                    <a:lnTo>
                      <a:pt x="434" y="244"/>
                    </a:lnTo>
                    <a:lnTo>
                      <a:pt x="434" y="190"/>
                    </a:lnTo>
                    <a:lnTo>
                      <a:pt x="407" y="136"/>
                    </a:lnTo>
                    <a:lnTo>
                      <a:pt x="353" y="109"/>
                    </a:lnTo>
                    <a:lnTo>
                      <a:pt x="245" y="81"/>
                    </a:lnTo>
                    <a:lnTo>
                      <a:pt x="190" y="54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9"/>
              <p:cNvSpPr/>
              <p:nvPr/>
            </p:nvSpPr>
            <p:spPr>
              <a:xfrm>
                <a:off x="2782325" y="3564750"/>
                <a:ext cx="9525" cy="10875"/>
              </a:xfrm>
              <a:custGeom>
                <a:rect b="b" l="l" r="r" t="t"/>
                <a:pathLst>
                  <a:path extrusionOk="0" h="435" w="381">
                    <a:moveTo>
                      <a:pt x="55" y="0"/>
                    </a:moveTo>
                    <a:lnTo>
                      <a:pt x="1" y="81"/>
                    </a:lnTo>
                    <a:lnTo>
                      <a:pt x="28" y="163"/>
                    </a:lnTo>
                    <a:lnTo>
                      <a:pt x="82" y="244"/>
                    </a:lnTo>
                    <a:lnTo>
                      <a:pt x="136" y="298"/>
                    </a:lnTo>
                    <a:lnTo>
                      <a:pt x="272" y="380"/>
                    </a:lnTo>
                    <a:lnTo>
                      <a:pt x="326" y="434"/>
                    </a:lnTo>
                    <a:lnTo>
                      <a:pt x="381" y="434"/>
                    </a:lnTo>
                    <a:lnTo>
                      <a:pt x="381" y="353"/>
                    </a:lnTo>
                    <a:lnTo>
                      <a:pt x="353" y="271"/>
                    </a:lnTo>
                    <a:lnTo>
                      <a:pt x="326" y="190"/>
                    </a:lnTo>
                    <a:lnTo>
                      <a:pt x="272" y="136"/>
                    </a:lnTo>
                    <a:lnTo>
                      <a:pt x="191" y="54"/>
                    </a:lnTo>
                    <a:lnTo>
                      <a:pt x="136" y="27"/>
                    </a:lnTo>
                    <a:lnTo>
                      <a:pt x="82" y="2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2858950" y="3568125"/>
                <a:ext cx="3425" cy="4100"/>
              </a:xfrm>
              <a:custGeom>
                <a:rect b="b" l="l" r="r" t="t"/>
                <a:pathLst>
                  <a:path extrusionOk="0" h="164" w="137">
                    <a:moveTo>
                      <a:pt x="82" y="1"/>
                    </a:moveTo>
                    <a:lnTo>
                      <a:pt x="28" y="28"/>
                    </a:lnTo>
                    <a:lnTo>
                      <a:pt x="28" y="82"/>
                    </a:lnTo>
                    <a:lnTo>
                      <a:pt x="1" y="136"/>
                    </a:lnTo>
                    <a:lnTo>
                      <a:pt x="1" y="163"/>
                    </a:lnTo>
                    <a:lnTo>
                      <a:pt x="82" y="163"/>
                    </a:lnTo>
                    <a:lnTo>
                      <a:pt x="109" y="136"/>
                    </a:lnTo>
                    <a:lnTo>
                      <a:pt x="109" y="109"/>
                    </a:lnTo>
                    <a:lnTo>
                      <a:pt x="136" y="82"/>
                    </a:lnTo>
                    <a:lnTo>
                      <a:pt x="109" y="55"/>
                    </a:lnTo>
                    <a:lnTo>
                      <a:pt x="109" y="28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2825725" y="3536950"/>
                <a:ext cx="36650" cy="33250"/>
              </a:xfrm>
              <a:custGeom>
                <a:rect b="b" l="l" r="r" t="t"/>
                <a:pathLst>
                  <a:path extrusionOk="0" h="1330" w="1466">
                    <a:moveTo>
                      <a:pt x="1167" y="0"/>
                    </a:moveTo>
                    <a:lnTo>
                      <a:pt x="1140" y="27"/>
                    </a:lnTo>
                    <a:lnTo>
                      <a:pt x="1140" y="54"/>
                    </a:lnTo>
                    <a:lnTo>
                      <a:pt x="1031" y="109"/>
                    </a:lnTo>
                    <a:lnTo>
                      <a:pt x="923" y="163"/>
                    </a:lnTo>
                    <a:lnTo>
                      <a:pt x="814" y="163"/>
                    </a:lnTo>
                    <a:lnTo>
                      <a:pt x="679" y="136"/>
                    </a:lnTo>
                    <a:lnTo>
                      <a:pt x="597" y="81"/>
                    </a:lnTo>
                    <a:lnTo>
                      <a:pt x="570" y="81"/>
                    </a:lnTo>
                    <a:lnTo>
                      <a:pt x="543" y="109"/>
                    </a:lnTo>
                    <a:lnTo>
                      <a:pt x="516" y="163"/>
                    </a:lnTo>
                    <a:lnTo>
                      <a:pt x="489" y="163"/>
                    </a:lnTo>
                    <a:lnTo>
                      <a:pt x="408" y="136"/>
                    </a:lnTo>
                    <a:lnTo>
                      <a:pt x="353" y="163"/>
                    </a:lnTo>
                    <a:lnTo>
                      <a:pt x="353" y="190"/>
                    </a:lnTo>
                    <a:lnTo>
                      <a:pt x="326" y="244"/>
                    </a:lnTo>
                    <a:lnTo>
                      <a:pt x="299" y="298"/>
                    </a:lnTo>
                    <a:lnTo>
                      <a:pt x="272" y="298"/>
                    </a:lnTo>
                    <a:lnTo>
                      <a:pt x="245" y="326"/>
                    </a:lnTo>
                    <a:lnTo>
                      <a:pt x="82" y="380"/>
                    </a:lnTo>
                    <a:lnTo>
                      <a:pt x="1" y="434"/>
                    </a:lnTo>
                    <a:lnTo>
                      <a:pt x="1" y="488"/>
                    </a:lnTo>
                    <a:lnTo>
                      <a:pt x="28" y="570"/>
                    </a:lnTo>
                    <a:lnTo>
                      <a:pt x="28" y="624"/>
                    </a:lnTo>
                    <a:lnTo>
                      <a:pt x="28" y="705"/>
                    </a:lnTo>
                    <a:lnTo>
                      <a:pt x="109" y="732"/>
                    </a:lnTo>
                    <a:lnTo>
                      <a:pt x="163" y="760"/>
                    </a:lnTo>
                    <a:lnTo>
                      <a:pt x="272" y="732"/>
                    </a:lnTo>
                    <a:lnTo>
                      <a:pt x="326" y="732"/>
                    </a:lnTo>
                    <a:lnTo>
                      <a:pt x="353" y="678"/>
                    </a:lnTo>
                    <a:lnTo>
                      <a:pt x="462" y="678"/>
                    </a:lnTo>
                    <a:lnTo>
                      <a:pt x="516" y="651"/>
                    </a:lnTo>
                    <a:lnTo>
                      <a:pt x="652" y="570"/>
                    </a:lnTo>
                    <a:lnTo>
                      <a:pt x="760" y="570"/>
                    </a:lnTo>
                    <a:lnTo>
                      <a:pt x="787" y="624"/>
                    </a:lnTo>
                    <a:lnTo>
                      <a:pt x="814" y="624"/>
                    </a:lnTo>
                    <a:lnTo>
                      <a:pt x="842" y="651"/>
                    </a:lnTo>
                    <a:lnTo>
                      <a:pt x="842" y="678"/>
                    </a:lnTo>
                    <a:lnTo>
                      <a:pt x="787" y="705"/>
                    </a:lnTo>
                    <a:lnTo>
                      <a:pt x="760" y="705"/>
                    </a:lnTo>
                    <a:lnTo>
                      <a:pt x="760" y="760"/>
                    </a:lnTo>
                    <a:lnTo>
                      <a:pt x="760" y="787"/>
                    </a:lnTo>
                    <a:lnTo>
                      <a:pt x="760" y="814"/>
                    </a:lnTo>
                    <a:lnTo>
                      <a:pt x="652" y="841"/>
                    </a:lnTo>
                    <a:lnTo>
                      <a:pt x="625" y="868"/>
                    </a:lnTo>
                    <a:lnTo>
                      <a:pt x="625" y="895"/>
                    </a:lnTo>
                    <a:lnTo>
                      <a:pt x="652" y="922"/>
                    </a:lnTo>
                    <a:lnTo>
                      <a:pt x="733" y="949"/>
                    </a:lnTo>
                    <a:lnTo>
                      <a:pt x="814" y="949"/>
                    </a:lnTo>
                    <a:lnTo>
                      <a:pt x="842" y="977"/>
                    </a:lnTo>
                    <a:lnTo>
                      <a:pt x="869" y="1004"/>
                    </a:lnTo>
                    <a:lnTo>
                      <a:pt x="842" y="1031"/>
                    </a:lnTo>
                    <a:lnTo>
                      <a:pt x="733" y="1031"/>
                    </a:lnTo>
                    <a:lnTo>
                      <a:pt x="733" y="1058"/>
                    </a:lnTo>
                    <a:lnTo>
                      <a:pt x="787" y="1058"/>
                    </a:lnTo>
                    <a:lnTo>
                      <a:pt x="842" y="1112"/>
                    </a:lnTo>
                    <a:lnTo>
                      <a:pt x="869" y="1166"/>
                    </a:lnTo>
                    <a:lnTo>
                      <a:pt x="842" y="1221"/>
                    </a:lnTo>
                    <a:lnTo>
                      <a:pt x="1113" y="1329"/>
                    </a:lnTo>
                    <a:lnTo>
                      <a:pt x="1248" y="1302"/>
                    </a:lnTo>
                    <a:lnTo>
                      <a:pt x="1276" y="1139"/>
                    </a:lnTo>
                    <a:lnTo>
                      <a:pt x="1276" y="1112"/>
                    </a:lnTo>
                    <a:lnTo>
                      <a:pt x="1303" y="1085"/>
                    </a:lnTo>
                    <a:lnTo>
                      <a:pt x="1330" y="1058"/>
                    </a:lnTo>
                    <a:lnTo>
                      <a:pt x="1357" y="1058"/>
                    </a:lnTo>
                    <a:lnTo>
                      <a:pt x="1411" y="1031"/>
                    </a:lnTo>
                    <a:lnTo>
                      <a:pt x="1438" y="1004"/>
                    </a:lnTo>
                    <a:lnTo>
                      <a:pt x="1438" y="977"/>
                    </a:lnTo>
                    <a:lnTo>
                      <a:pt x="1438" y="949"/>
                    </a:lnTo>
                    <a:lnTo>
                      <a:pt x="1438" y="922"/>
                    </a:lnTo>
                    <a:lnTo>
                      <a:pt x="1411" y="841"/>
                    </a:lnTo>
                    <a:lnTo>
                      <a:pt x="1384" y="760"/>
                    </a:lnTo>
                    <a:lnTo>
                      <a:pt x="1411" y="732"/>
                    </a:lnTo>
                    <a:lnTo>
                      <a:pt x="1465" y="651"/>
                    </a:lnTo>
                    <a:lnTo>
                      <a:pt x="1438" y="488"/>
                    </a:lnTo>
                    <a:lnTo>
                      <a:pt x="1411" y="434"/>
                    </a:lnTo>
                    <a:lnTo>
                      <a:pt x="1384" y="407"/>
                    </a:lnTo>
                    <a:lnTo>
                      <a:pt x="1248" y="326"/>
                    </a:lnTo>
                    <a:lnTo>
                      <a:pt x="1194" y="271"/>
                    </a:lnTo>
                    <a:lnTo>
                      <a:pt x="1194" y="217"/>
                    </a:lnTo>
                    <a:lnTo>
                      <a:pt x="1221" y="81"/>
                    </a:lnTo>
                    <a:lnTo>
                      <a:pt x="1194" y="27"/>
                    </a:lnTo>
                    <a:lnTo>
                      <a:pt x="116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2813525" y="3560000"/>
                <a:ext cx="14950" cy="12900"/>
              </a:xfrm>
              <a:custGeom>
                <a:rect b="b" l="l" r="r" t="t"/>
                <a:pathLst>
                  <a:path extrusionOk="0" h="516" w="598">
                    <a:moveTo>
                      <a:pt x="28" y="0"/>
                    </a:moveTo>
                    <a:lnTo>
                      <a:pt x="0" y="55"/>
                    </a:lnTo>
                    <a:lnTo>
                      <a:pt x="28" y="190"/>
                    </a:lnTo>
                    <a:lnTo>
                      <a:pt x="0" y="244"/>
                    </a:lnTo>
                    <a:lnTo>
                      <a:pt x="55" y="271"/>
                    </a:lnTo>
                    <a:lnTo>
                      <a:pt x="136" y="271"/>
                    </a:lnTo>
                    <a:lnTo>
                      <a:pt x="190" y="299"/>
                    </a:lnTo>
                    <a:lnTo>
                      <a:pt x="217" y="353"/>
                    </a:lnTo>
                    <a:lnTo>
                      <a:pt x="245" y="434"/>
                    </a:lnTo>
                    <a:lnTo>
                      <a:pt x="272" y="488"/>
                    </a:lnTo>
                    <a:lnTo>
                      <a:pt x="299" y="516"/>
                    </a:lnTo>
                    <a:lnTo>
                      <a:pt x="326" y="516"/>
                    </a:lnTo>
                    <a:lnTo>
                      <a:pt x="516" y="434"/>
                    </a:lnTo>
                    <a:lnTo>
                      <a:pt x="543" y="407"/>
                    </a:lnTo>
                    <a:lnTo>
                      <a:pt x="570" y="380"/>
                    </a:lnTo>
                    <a:lnTo>
                      <a:pt x="597" y="326"/>
                    </a:lnTo>
                    <a:lnTo>
                      <a:pt x="570" y="271"/>
                    </a:lnTo>
                    <a:lnTo>
                      <a:pt x="516" y="244"/>
                    </a:lnTo>
                    <a:lnTo>
                      <a:pt x="326" y="244"/>
                    </a:lnTo>
                    <a:lnTo>
                      <a:pt x="272" y="217"/>
                    </a:lnTo>
                    <a:lnTo>
                      <a:pt x="245" y="190"/>
                    </a:lnTo>
                    <a:lnTo>
                      <a:pt x="245" y="163"/>
                    </a:lnTo>
                    <a:lnTo>
                      <a:pt x="217" y="136"/>
                    </a:lnTo>
                    <a:lnTo>
                      <a:pt x="136" y="27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9"/>
              <p:cNvSpPr/>
              <p:nvPr/>
            </p:nvSpPr>
            <p:spPr>
              <a:xfrm>
                <a:off x="2797250" y="3539650"/>
                <a:ext cx="21725" cy="17650"/>
              </a:xfrm>
              <a:custGeom>
                <a:rect b="b" l="l" r="r" t="t"/>
                <a:pathLst>
                  <a:path extrusionOk="0" h="706" w="869">
                    <a:moveTo>
                      <a:pt x="679" y="1"/>
                    </a:moveTo>
                    <a:lnTo>
                      <a:pt x="651" y="28"/>
                    </a:lnTo>
                    <a:lnTo>
                      <a:pt x="597" y="28"/>
                    </a:lnTo>
                    <a:lnTo>
                      <a:pt x="624" y="82"/>
                    </a:lnTo>
                    <a:lnTo>
                      <a:pt x="651" y="109"/>
                    </a:lnTo>
                    <a:lnTo>
                      <a:pt x="651" y="163"/>
                    </a:lnTo>
                    <a:lnTo>
                      <a:pt x="624" y="190"/>
                    </a:lnTo>
                    <a:lnTo>
                      <a:pt x="570" y="163"/>
                    </a:lnTo>
                    <a:lnTo>
                      <a:pt x="489" y="28"/>
                    </a:lnTo>
                    <a:lnTo>
                      <a:pt x="434" y="28"/>
                    </a:lnTo>
                    <a:lnTo>
                      <a:pt x="407" y="55"/>
                    </a:lnTo>
                    <a:lnTo>
                      <a:pt x="380" y="163"/>
                    </a:lnTo>
                    <a:lnTo>
                      <a:pt x="326" y="190"/>
                    </a:lnTo>
                    <a:lnTo>
                      <a:pt x="299" y="190"/>
                    </a:lnTo>
                    <a:lnTo>
                      <a:pt x="217" y="163"/>
                    </a:lnTo>
                    <a:lnTo>
                      <a:pt x="190" y="163"/>
                    </a:lnTo>
                    <a:lnTo>
                      <a:pt x="163" y="190"/>
                    </a:lnTo>
                    <a:lnTo>
                      <a:pt x="136" y="218"/>
                    </a:lnTo>
                    <a:lnTo>
                      <a:pt x="163" y="218"/>
                    </a:lnTo>
                    <a:lnTo>
                      <a:pt x="163" y="299"/>
                    </a:lnTo>
                    <a:lnTo>
                      <a:pt x="190" y="326"/>
                    </a:lnTo>
                    <a:lnTo>
                      <a:pt x="190" y="353"/>
                    </a:lnTo>
                    <a:lnTo>
                      <a:pt x="163" y="380"/>
                    </a:lnTo>
                    <a:lnTo>
                      <a:pt x="136" y="380"/>
                    </a:lnTo>
                    <a:lnTo>
                      <a:pt x="82" y="326"/>
                    </a:lnTo>
                    <a:lnTo>
                      <a:pt x="55" y="326"/>
                    </a:lnTo>
                    <a:lnTo>
                      <a:pt x="0" y="353"/>
                    </a:lnTo>
                    <a:lnTo>
                      <a:pt x="28" y="407"/>
                    </a:lnTo>
                    <a:lnTo>
                      <a:pt x="55" y="462"/>
                    </a:lnTo>
                    <a:lnTo>
                      <a:pt x="163" y="597"/>
                    </a:lnTo>
                    <a:lnTo>
                      <a:pt x="190" y="624"/>
                    </a:lnTo>
                    <a:lnTo>
                      <a:pt x="326" y="624"/>
                    </a:lnTo>
                    <a:lnTo>
                      <a:pt x="434" y="679"/>
                    </a:lnTo>
                    <a:lnTo>
                      <a:pt x="516" y="706"/>
                    </a:lnTo>
                    <a:lnTo>
                      <a:pt x="597" y="679"/>
                    </a:lnTo>
                    <a:lnTo>
                      <a:pt x="651" y="679"/>
                    </a:lnTo>
                    <a:lnTo>
                      <a:pt x="651" y="624"/>
                    </a:lnTo>
                    <a:lnTo>
                      <a:pt x="679" y="597"/>
                    </a:lnTo>
                    <a:lnTo>
                      <a:pt x="679" y="570"/>
                    </a:lnTo>
                    <a:lnTo>
                      <a:pt x="679" y="543"/>
                    </a:lnTo>
                    <a:lnTo>
                      <a:pt x="733" y="516"/>
                    </a:lnTo>
                    <a:lnTo>
                      <a:pt x="706" y="489"/>
                    </a:lnTo>
                    <a:lnTo>
                      <a:pt x="679" y="462"/>
                    </a:lnTo>
                    <a:lnTo>
                      <a:pt x="706" y="435"/>
                    </a:lnTo>
                    <a:lnTo>
                      <a:pt x="760" y="489"/>
                    </a:lnTo>
                    <a:lnTo>
                      <a:pt x="787" y="489"/>
                    </a:lnTo>
                    <a:lnTo>
                      <a:pt x="868" y="245"/>
                    </a:lnTo>
                    <a:lnTo>
                      <a:pt x="868" y="163"/>
                    </a:lnTo>
                    <a:lnTo>
                      <a:pt x="841" y="109"/>
                    </a:lnTo>
                    <a:lnTo>
                      <a:pt x="814" y="82"/>
                    </a:lnTo>
                    <a:lnTo>
                      <a:pt x="814" y="55"/>
                    </a:lnTo>
                    <a:lnTo>
                      <a:pt x="787" y="28"/>
                    </a:lnTo>
                    <a:lnTo>
                      <a:pt x="733" y="28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9"/>
              <p:cNvSpPr/>
              <p:nvPr/>
            </p:nvSpPr>
            <p:spPr>
              <a:xfrm>
                <a:off x="2652825" y="3520675"/>
                <a:ext cx="23750" cy="41375"/>
              </a:xfrm>
              <a:custGeom>
                <a:rect b="b" l="l" r="r" t="t"/>
                <a:pathLst>
                  <a:path extrusionOk="0" h="1655" w="950">
                    <a:moveTo>
                      <a:pt x="190" y="0"/>
                    </a:moveTo>
                    <a:lnTo>
                      <a:pt x="109" y="27"/>
                    </a:lnTo>
                    <a:lnTo>
                      <a:pt x="54" y="27"/>
                    </a:lnTo>
                    <a:lnTo>
                      <a:pt x="54" y="54"/>
                    </a:lnTo>
                    <a:lnTo>
                      <a:pt x="27" y="136"/>
                    </a:lnTo>
                    <a:lnTo>
                      <a:pt x="54" y="271"/>
                    </a:lnTo>
                    <a:lnTo>
                      <a:pt x="54" y="298"/>
                    </a:lnTo>
                    <a:lnTo>
                      <a:pt x="27" y="380"/>
                    </a:lnTo>
                    <a:lnTo>
                      <a:pt x="0" y="407"/>
                    </a:lnTo>
                    <a:lnTo>
                      <a:pt x="27" y="461"/>
                    </a:lnTo>
                    <a:lnTo>
                      <a:pt x="54" y="543"/>
                    </a:lnTo>
                    <a:lnTo>
                      <a:pt x="81" y="597"/>
                    </a:lnTo>
                    <a:lnTo>
                      <a:pt x="163" y="651"/>
                    </a:lnTo>
                    <a:lnTo>
                      <a:pt x="163" y="732"/>
                    </a:lnTo>
                    <a:lnTo>
                      <a:pt x="163" y="841"/>
                    </a:lnTo>
                    <a:lnTo>
                      <a:pt x="136" y="977"/>
                    </a:lnTo>
                    <a:lnTo>
                      <a:pt x="109" y="1085"/>
                    </a:lnTo>
                    <a:lnTo>
                      <a:pt x="136" y="1139"/>
                    </a:lnTo>
                    <a:lnTo>
                      <a:pt x="190" y="1194"/>
                    </a:lnTo>
                    <a:lnTo>
                      <a:pt x="244" y="1275"/>
                    </a:lnTo>
                    <a:lnTo>
                      <a:pt x="461" y="1519"/>
                    </a:lnTo>
                    <a:lnTo>
                      <a:pt x="570" y="1628"/>
                    </a:lnTo>
                    <a:lnTo>
                      <a:pt x="678" y="1655"/>
                    </a:lnTo>
                    <a:lnTo>
                      <a:pt x="705" y="1628"/>
                    </a:lnTo>
                    <a:lnTo>
                      <a:pt x="814" y="1546"/>
                    </a:lnTo>
                    <a:lnTo>
                      <a:pt x="868" y="1546"/>
                    </a:lnTo>
                    <a:lnTo>
                      <a:pt x="895" y="1519"/>
                    </a:lnTo>
                    <a:lnTo>
                      <a:pt x="922" y="1492"/>
                    </a:lnTo>
                    <a:lnTo>
                      <a:pt x="895" y="1438"/>
                    </a:lnTo>
                    <a:lnTo>
                      <a:pt x="841" y="1221"/>
                    </a:lnTo>
                    <a:lnTo>
                      <a:pt x="841" y="1139"/>
                    </a:lnTo>
                    <a:lnTo>
                      <a:pt x="841" y="1058"/>
                    </a:lnTo>
                    <a:lnTo>
                      <a:pt x="949" y="760"/>
                    </a:lnTo>
                    <a:lnTo>
                      <a:pt x="949" y="678"/>
                    </a:lnTo>
                    <a:lnTo>
                      <a:pt x="922" y="597"/>
                    </a:lnTo>
                    <a:lnTo>
                      <a:pt x="922" y="570"/>
                    </a:lnTo>
                    <a:lnTo>
                      <a:pt x="868" y="515"/>
                    </a:lnTo>
                    <a:lnTo>
                      <a:pt x="597" y="326"/>
                    </a:lnTo>
                    <a:lnTo>
                      <a:pt x="407" y="109"/>
                    </a:lnTo>
                    <a:lnTo>
                      <a:pt x="326" y="5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2909125" y="4137050"/>
                <a:ext cx="798150" cy="246175"/>
              </a:xfrm>
              <a:custGeom>
                <a:rect b="b" l="l" r="r" t="t"/>
                <a:pathLst>
                  <a:path extrusionOk="0" h="9847" w="31926">
                    <a:moveTo>
                      <a:pt x="2822" y="1"/>
                    </a:moveTo>
                    <a:lnTo>
                      <a:pt x="2713" y="28"/>
                    </a:lnTo>
                    <a:lnTo>
                      <a:pt x="2659" y="109"/>
                    </a:lnTo>
                    <a:lnTo>
                      <a:pt x="2578" y="326"/>
                    </a:lnTo>
                    <a:lnTo>
                      <a:pt x="2551" y="380"/>
                    </a:lnTo>
                    <a:lnTo>
                      <a:pt x="2496" y="380"/>
                    </a:lnTo>
                    <a:lnTo>
                      <a:pt x="2279" y="624"/>
                    </a:lnTo>
                    <a:lnTo>
                      <a:pt x="2198" y="760"/>
                    </a:lnTo>
                    <a:lnTo>
                      <a:pt x="2117" y="1058"/>
                    </a:lnTo>
                    <a:lnTo>
                      <a:pt x="2089" y="1167"/>
                    </a:lnTo>
                    <a:lnTo>
                      <a:pt x="2062" y="1764"/>
                    </a:lnTo>
                    <a:lnTo>
                      <a:pt x="2062" y="1872"/>
                    </a:lnTo>
                    <a:lnTo>
                      <a:pt x="2008" y="2008"/>
                    </a:lnTo>
                    <a:lnTo>
                      <a:pt x="1927" y="2143"/>
                    </a:lnTo>
                    <a:lnTo>
                      <a:pt x="1764" y="2198"/>
                    </a:lnTo>
                    <a:lnTo>
                      <a:pt x="1683" y="2198"/>
                    </a:lnTo>
                    <a:lnTo>
                      <a:pt x="1628" y="2171"/>
                    </a:lnTo>
                    <a:lnTo>
                      <a:pt x="1574" y="2143"/>
                    </a:lnTo>
                    <a:lnTo>
                      <a:pt x="1574" y="2008"/>
                    </a:lnTo>
                    <a:lnTo>
                      <a:pt x="1493" y="2008"/>
                    </a:lnTo>
                    <a:lnTo>
                      <a:pt x="1439" y="2035"/>
                    </a:lnTo>
                    <a:lnTo>
                      <a:pt x="1357" y="2198"/>
                    </a:lnTo>
                    <a:lnTo>
                      <a:pt x="1384" y="2496"/>
                    </a:lnTo>
                    <a:lnTo>
                      <a:pt x="1384" y="2550"/>
                    </a:lnTo>
                    <a:lnTo>
                      <a:pt x="1330" y="2604"/>
                    </a:lnTo>
                    <a:lnTo>
                      <a:pt x="1059" y="2849"/>
                    </a:lnTo>
                    <a:lnTo>
                      <a:pt x="1005" y="2930"/>
                    </a:lnTo>
                    <a:lnTo>
                      <a:pt x="950" y="3093"/>
                    </a:lnTo>
                    <a:lnTo>
                      <a:pt x="923" y="3147"/>
                    </a:lnTo>
                    <a:lnTo>
                      <a:pt x="869" y="3174"/>
                    </a:lnTo>
                    <a:lnTo>
                      <a:pt x="788" y="3147"/>
                    </a:lnTo>
                    <a:lnTo>
                      <a:pt x="760" y="3093"/>
                    </a:lnTo>
                    <a:lnTo>
                      <a:pt x="733" y="3038"/>
                    </a:lnTo>
                    <a:lnTo>
                      <a:pt x="652" y="2903"/>
                    </a:lnTo>
                    <a:lnTo>
                      <a:pt x="652" y="2876"/>
                    </a:lnTo>
                    <a:lnTo>
                      <a:pt x="652" y="2821"/>
                    </a:lnTo>
                    <a:lnTo>
                      <a:pt x="652" y="2794"/>
                    </a:lnTo>
                    <a:lnTo>
                      <a:pt x="625" y="2740"/>
                    </a:lnTo>
                    <a:lnTo>
                      <a:pt x="571" y="2713"/>
                    </a:lnTo>
                    <a:lnTo>
                      <a:pt x="543" y="2659"/>
                    </a:lnTo>
                    <a:lnTo>
                      <a:pt x="435" y="2659"/>
                    </a:lnTo>
                    <a:lnTo>
                      <a:pt x="408" y="2713"/>
                    </a:lnTo>
                    <a:lnTo>
                      <a:pt x="381" y="2767"/>
                    </a:lnTo>
                    <a:lnTo>
                      <a:pt x="354" y="2849"/>
                    </a:lnTo>
                    <a:lnTo>
                      <a:pt x="245" y="2930"/>
                    </a:lnTo>
                    <a:lnTo>
                      <a:pt x="191" y="2984"/>
                    </a:lnTo>
                    <a:lnTo>
                      <a:pt x="137" y="3011"/>
                    </a:lnTo>
                    <a:lnTo>
                      <a:pt x="28" y="2984"/>
                    </a:lnTo>
                    <a:lnTo>
                      <a:pt x="1" y="2984"/>
                    </a:lnTo>
                    <a:lnTo>
                      <a:pt x="1" y="3011"/>
                    </a:lnTo>
                    <a:lnTo>
                      <a:pt x="28" y="3038"/>
                    </a:lnTo>
                    <a:lnTo>
                      <a:pt x="55" y="3066"/>
                    </a:lnTo>
                    <a:lnTo>
                      <a:pt x="109" y="3201"/>
                    </a:lnTo>
                    <a:lnTo>
                      <a:pt x="137" y="3255"/>
                    </a:lnTo>
                    <a:lnTo>
                      <a:pt x="191" y="3283"/>
                    </a:lnTo>
                    <a:lnTo>
                      <a:pt x="218" y="3255"/>
                    </a:lnTo>
                    <a:lnTo>
                      <a:pt x="245" y="3255"/>
                    </a:lnTo>
                    <a:lnTo>
                      <a:pt x="272" y="3228"/>
                    </a:lnTo>
                    <a:lnTo>
                      <a:pt x="272" y="3147"/>
                    </a:lnTo>
                    <a:lnTo>
                      <a:pt x="462" y="3147"/>
                    </a:lnTo>
                    <a:lnTo>
                      <a:pt x="625" y="3201"/>
                    </a:lnTo>
                    <a:lnTo>
                      <a:pt x="625" y="3228"/>
                    </a:lnTo>
                    <a:lnTo>
                      <a:pt x="652" y="3228"/>
                    </a:lnTo>
                    <a:lnTo>
                      <a:pt x="652" y="3255"/>
                    </a:lnTo>
                    <a:lnTo>
                      <a:pt x="679" y="3283"/>
                    </a:lnTo>
                    <a:lnTo>
                      <a:pt x="679" y="3310"/>
                    </a:lnTo>
                    <a:lnTo>
                      <a:pt x="733" y="3283"/>
                    </a:lnTo>
                    <a:lnTo>
                      <a:pt x="760" y="3255"/>
                    </a:lnTo>
                    <a:lnTo>
                      <a:pt x="815" y="3255"/>
                    </a:lnTo>
                    <a:lnTo>
                      <a:pt x="869" y="3283"/>
                    </a:lnTo>
                    <a:lnTo>
                      <a:pt x="923" y="3337"/>
                    </a:lnTo>
                    <a:lnTo>
                      <a:pt x="950" y="3310"/>
                    </a:lnTo>
                    <a:lnTo>
                      <a:pt x="1086" y="3364"/>
                    </a:lnTo>
                    <a:lnTo>
                      <a:pt x="1140" y="3310"/>
                    </a:lnTo>
                    <a:lnTo>
                      <a:pt x="1276" y="3283"/>
                    </a:lnTo>
                    <a:lnTo>
                      <a:pt x="1655" y="3228"/>
                    </a:lnTo>
                    <a:lnTo>
                      <a:pt x="1710" y="3255"/>
                    </a:lnTo>
                    <a:lnTo>
                      <a:pt x="1818" y="3255"/>
                    </a:lnTo>
                    <a:lnTo>
                      <a:pt x="1900" y="3283"/>
                    </a:lnTo>
                    <a:lnTo>
                      <a:pt x="1954" y="3255"/>
                    </a:lnTo>
                    <a:lnTo>
                      <a:pt x="2062" y="3255"/>
                    </a:lnTo>
                    <a:lnTo>
                      <a:pt x="2171" y="3228"/>
                    </a:lnTo>
                    <a:lnTo>
                      <a:pt x="2225" y="3228"/>
                    </a:lnTo>
                    <a:lnTo>
                      <a:pt x="2252" y="3283"/>
                    </a:lnTo>
                    <a:lnTo>
                      <a:pt x="2306" y="3255"/>
                    </a:lnTo>
                    <a:lnTo>
                      <a:pt x="2306" y="3201"/>
                    </a:lnTo>
                    <a:lnTo>
                      <a:pt x="2388" y="3201"/>
                    </a:lnTo>
                    <a:lnTo>
                      <a:pt x="2442" y="3174"/>
                    </a:lnTo>
                    <a:lnTo>
                      <a:pt x="2686" y="3174"/>
                    </a:lnTo>
                    <a:lnTo>
                      <a:pt x="2822" y="3228"/>
                    </a:lnTo>
                    <a:lnTo>
                      <a:pt x="3066" y="3445"/>
                    </a:lnTo>
                    <a:lnTo>
                      <a:pt x="3229" y="3500"/>
                    </a:lnTo>
                    <a:lnTo>
                      <a:pt x="3337" y="3500"/>
                    </a:lnTo>
                    <a:lnTo>
                      <a:pt x="3473" y="3581"/>
                    </a:lnTo>
                    <a:lnTo>
                      <a:pt x="3473" y="3608"/>
                    </a:lnTo>
                    <a:lnTo>
                      <a:pt x="3500" y="3635"/>
                    </a:lnTo>
                    <a:lnTo>
                      <a:pt x="3500" y="3662"/>
                    </a:lnTo>
                    <a:lnTo>
                      <a:pt x="3554" y="3662"/>
                    </a:lnTo>
                    <a:lnTo>
                      <a:pt x="3581" y="3689"/>
                    </a:lnTo>
                    <a:lnTo>
                      <a:pt x="3608" y="3744"/>
                    </a:lnTo>
                    <a:lnTo>
                      <a:pt x="3690" y="3744"/>
                    </a:lnTo>
                    <a:lnTo>
                      <a:pt x="3717" y="3771"/>
                    </a:lnTo>
                    <a:lnTo>
                      <a:pt x="3744" y="3771"/>
                    </a:lnTo>
                    <a:lnTo>
                      <a:pt x="3771" y="3798"/>
                    </a:lnTo>
                    <a:lnTo>
                      <a:pt x="3934" y="3798"/>
                    </a:lnTo>
                    <a:lnTo>
                      <a:pt x="4015" y="3771"/>
                    </a:lnTo>
                    <a:lnTo>
                      <a:pt x="4097" y="3662"/>
                    </a:lnTo>
                    <a:lnTo>
                      <a:pt x="4178" y="3635"/>
                    </a:lnTo>
                    <a:lnTo>
                      <a:pt x="4287" y="3689"/>
                    </a:lnTo>
                    <a:lnTo>
                      <a:pt x="4395" y="3662"/>
                    </a:lnTo>
                    <a:lnTo>
                      <a:pt x="4476" y="3744"/>
                    </a:lnTo>
                    <a:lnTo>
                      <a:pt x="4504" y="3852"/>
                    </a:lnTo>
                    <a:lnTo>
                      <a:pt x="4476" y="3988"/>
                    </a:lnTo>
                    <a:lnTo>
                      <a:pt x="4395" y="4069"/>
                    </a:lnTo>
                    <a:lnTo>
                      <a:pt x="4259" y="4232"/>
                    </a:lnTo>
                    <a:lnTo>
                      <a:pt x="4205" y="4286"/>
                    </a:lnTo>
                    <a:lnTo>
                      <a:pt x="4259" y="4368"/>
                    </a:lnTo>
                    <a:lnTo>
                      <a:pt x="4232" y="4395"/>
                    </a:lnTo>
                    <a:lnTo>
                      <a:pt x="4124" y="4395"/>
                    </a:lnTo>
                    <a:lnTo>
                      <a:pt x="4070" y="4422"/>
                    </a:lnTo>
                    <a:lnTo>
                      <a:pt x="4015" y="4503"/>
                    </a:lnTo>
                    <a:lnTo>
                      <a:pt x="3961" y="4585"/>
                    </a:lnTo>
                    <a:lnTo>
                      <a:pt x="3961" y="4639"/>
                    </a:lnTo>
                    <a:lnTo>
                      <a:pt x="3961" y="4693"/>
                    </a:lnTo>
                    <a:lnTo>
                      <a:pt x="3934" y="4856"/>
                    </a:lnTo>
                    <a:lnTo>
                      <a:pt x="4015" y="4937"/>
                    </a:lnTo>
                    <a:lnTo>
                      <a:pt x="4015" y="5019"/>
                    </a:lnTo>
                    <a:lnTo>
                      <a:pt x="4015" y="5073"/>
                    </a:lnTo>
                    <a:lnTo>
                      <a:pt x="4042" y="5073"/>
                    </a:lnTo>
                    <a:lnTo>
                      <a:pt x="4124" y="5019"/>
                    </a:lnTo>
                    <a:lnTo>
                      <a:pt x="4205" y="5046"/>
                    </a:lnTo>
                    <a:lnTo>
                      <a:pt x="4287" y="5073"/>
                    </a:lnTo>
                    <a:lnTo>
                      <a:pt x="4422" y="5181"/>
                    </a:lnTo>
                    <a:lnTo>
                      <a:pt x="4720" y="5208"/>
                    </a:lnTo>
                    <a:lnTo>
                      <a:pt x="5344" y="5263"/>
                    </a:lnTo>
                    <a:lnTo>
                      <a:pt x="5616" y="5290"/>
                    </a:lnTo>
                    <a:lnTo>
                      <a:pt x="6402" y="5344"/>
                    </a:lnTo>
                    <a:lnTo>
                      <a:pt x="6538" y="5371"/>
                    </a:lnTo>
                    <a:lnTo>
                      <a:pt x="6673" y="5398"/>
                    </a:lnTo>
                    <a:lnTo>
                      <a:pt x="6782" y="5452"/>
                    </a:lnTo>
                    <a:lnTo>
                      <a:pt x="6890" y="5452"/>
                    </a:lnTo>
                    <a:lnTo>
                      <a:pt x="7053" y="5480"/>
                    </a:lnTo>
                    <a:lnTo>
                      <a:pt x="7270" y="5507"/>
                    </a:lnTo>
                    <a:lnTo>
                      <a:pt x="7433" y="5480"/>
                    </a:lnTo>
                    <a:lnTo>
                      <a:pt x="7487" y="5507"/>
                    </a:lnTo>
                    <a:lnTo>
                      <a:pt x="7514" y="5507"/>
                    </a:lnTo>
                    <a:lnTo>
                      <a:pt x="7596" y="5534"/>
                    </a:lnTo>
                    <a:lnTo>
                      <a:pt x="7650" y="5561"/>
                    </a:lnTo>
                    <a:lnTo>
                      <a:pt x="7677" y="5615"/>
                    </a:lnTo>
                    <a:lnTo>
                      <a:pt x="7840" y="5642"/>
                    </a:lnTo>
                    <a:lnTo>
                      <a:pt x="7948" y="5697"/>
                    </a:lnTo>
                    <a:lnTo>
                      <a:pt x="8057" y="5724"/>
                    </a:lnTo>
                    <a:lnTo>
                      <a:pt x="8165" y="5832"/>
                    </a:lnTo>
                    <a:lnTo>
                      <a:pt x="8301" y="5886"/>
                    </a:lnTo>
                    <a:lnTo>
                      <a:pt x="8355" y="5968"/>
                    </a:lnTo>
                    <a:lnTo>
                      <a:pt x="8382" y="6049"/>
                    </a:lnTo>
                    <a:lnTo>
                      <a:pt x="8464" y="6076"/>
                    </a:lnTo>
                    <a:lnTo>
                      <a:pt x="8681" y="6103"/>
                    </a:lnTo>
                    <a:lnTo>
                      <a:pt x="8789" y="6131"/>
                    </a:lnTo>
                    <a:lnTo>
                      <a:pt x="8870" y="6185"/>
                    </a:lnTo>
                    <a:lnTo>
                      <a:pt x="8870" y="6266"/>
                    </a:lnTo>
                    <a:lnTo>
                      <a:pt x="8979" y="6320"/>
                    </a:lnTo>
                    <a:lnTo>
                      <a:pt x="9115" y="6293"/>
                    </a:lnTo>
                    <a:lnTo>
                      <a:pt x="9277" y="6293"/>
                    </a:lnTo>
                    <a:lnTo>
                      <a:pt x="9901" y="6456"/>
                    </a:lnTo>
                    <a:lnTo>
                      <a:pt x="10552" y="6565"/>
                    </a:lnTo>
                    <a:lnTo>
                      <a:pt x="10986" y="6565"/>
                    </a:lnTo>
                    <a:lnTo>
                      <a:pt x="11122" y="6483"/>
                    </a:lnTo>
                    <a:lnTo>
                      <a:pt x="11149" y="6402"/>
                    </a:lnTo>
                    <a:lnTo>
                      <a:pt x="11176" y="6239"/>
                    </a:lnTo>
                    <a:lnTo>
                      <a:pt x="11284" y="6131"/>
                    </a:lnTo>
                    <a:lnTo>
                      <a:pt x="11610" y="6131"/>
                    </a:lnTo>
                    <a:lnTo>
                      <a:pt x="11637" y="6158"/>
                    </a:lnTo>
                    <a:lnTo>
                      <a:pt x="11664" y="6212"/>
                    </a:lnTo>
                    <a:lnTo>
                      <a:pt x="11718" y="6239"/>
                    </a:lnTo>
                    <a:lnTo>
                      <a:pt x="11746" y="6239"/>
                    </a:lnTo>
                    <a:lnTo>
                      <a:pt x="11746" y="6212"/>
                    </a:lnTo>
                    <a:lnTo>
                      <a:pt x="11718" y="6131"/>
                    </a:lnTo>
                    <a:lnTo>
                      <a:pt x="11773" y="6103"/>
                    </a:lnTo>
                    <a:lnTo>
                      <a:pt x="11800" y="6076"/>
                    </a:lnTo>
                    <a:lnTo>
                      <a:pt x="11827" y="6049"/>
                    </a:lnTo>
                    <a:lnTo>
                      <a:pt x="11881" y="6049"/>
                    </a:lnTo>
                    <a:lnTo>
                      <a:pt x="11908" y="6076"/>
                    </a:lnTo>
                    <a:lnTo>
                      <a:pt x="11935" y="6103"/>
                    </a:lnTo>
                    <a:lnTo>
                      <a:pt x="12017" y="6158"/>
                    </a:lnTo>
                    <a:lnTo>
                      <a:pt x="12125" y="6076"/>
                    </a:lnTo>
                    <a:lnTo>
                      <a:pt x="12152" y="6049"/>
                    </a:lnTo>
                    <a:lnTo>
                      <a:pt x="12180" y="6022"/>
                    </a:lnTo>
                    <a:lnTo>
                      <a:pt x="12234" y="5968"/>
                    </a:lnTo>
                    <a:lnTo>
                      <a:pt x="12261" y="5941"/>
                    </a:lnTo>
                    <a:lnTo>
                      <a:pt x="12342" y="5886"/>
                    </a:lnTo>
                    <a:lnTo>
                      <a:pt x="12369" y="5886"/>
                    </a:lnTo>
                    <a:lnTo>
                      <a:pt x="12397" y="5859"/>
                    </a:lnTo>
                    <a:lnTo>
                      <a:pt x="12451" y="5941"/>
                    </a:lnTo>
                    <a:lnTo>
                      <a:pt x="12451" y="6103"/>
                    </a:lnTo>
                    <a:lnTo>
                      <a:pt x="12505" y="6131"/>
                    </a:lnTo>
                    <a:lnTo>
                      <a:pt x="12559" y="6158"/>
                    </a:lnTo>
                    <a:lnTo>
                      <a:pt x="12641" y="6158"/>
                    </a:lnTo>
                    <a:lnTo>
                      <a:pt x="12722" y="6185"/>
                    </a:lnTo>
                    <a:lnTo>
                      <a:pt x="12776" y="6185"/>
                    </a:lnTo>
                    <a:lnTo>
                      <a:pt x="12885" y="6293"/>
                    </a:lnTo>
                    <a:lnTo>
                      <a:pt x="12912" y="6266"/>
                    </a:lnTo>
                    <a:lnTo>
                      <a:pt x="12939" y="6239"/>
                    </a:lnTo>
                    <a:lnTo>
                      <a:pt x="12993" y="6185"/>
                    </a:lnTo>
                    <a:lnTo>
                      <a:pt x="13183" y="6131"/>
                    </a:lnTo>
                    <a:lnTo>
                      <a:pt x="13509" y="6158"/>
                    </a:lnTo>
                    <a:lnTo>
                      <a:pt x="14078" y="6212"/>
                    </a:lnTo>
                    <a:lnTo>
                      <a:pt x="14187" y="6239"/>
                    </a:lnTo>
                    <a:lnTo>
                      <a:pt x="14214" y="6266"/>
                    </a:lnTo>
                    <a:lnTo>
                      <a:pt x="14187" y="6320"/>
                    </a:lnTo>
                    <a:lnTo>
                      <a:pt x="14214" y="6348"/>
                    </a:lnTo>
                    <a:lnTo>
                      <a:pt x="14241" y="6375"/>
                    </a:lnTo>
                    <a:lnTo>
                      <a:pt x="14268" y="6402"/>
                    </a:lnTo>
                    <a:lnTo>
                      <a:pt x="14295" y="6429"/>
                    </a:lnTo>
                    <a:lnTo>
                      <a:pt x="14349" y="6402"/>
                    </a:lnTo>
                    <a:lnTo>
                      <a:pt x="14485" y="6375"/>
                    </a:lnTo>
                    <a:lnTo>
                      <a:pt x="15082" y="6456"/>
                    </a:lnTo>
                    <a:lnTo>
                      <a:pt x="15380" y="6565"/>
                    </a:lnTo>
                    <a:lnTo>
                      <a:pt x="15597" y="6592"/>
                    </a:lnTo>
                    <a:lnTo>
                      <a:pt x="15706" y="6646"/>
                    </a:lnTo>
                    <a:lnTo>
                      <a:pt x="15841" y="6673"/>
                    </a:lnTo>
                    <a:lnTo>
                      <a:pt x="15923" y="6646"/>
                    </a:lnTo>
                    <a:lnTo>
                      <a:pt x="16004" y="6700"/>
                    </a:lnTo>
                    <a:lnTo>
                      <a:pt x="16357" y="6809"/>
                    </a:lnTo>
                    <a:lnTo>
                      <a:pt x="17197" y="7243"/>
                    </a:lnTo>
                    <a:lnTo>
                      <a:pt x="17306" y="7243"/>
                    </a:lnTo>
                    <a:lnTo>
                      <a:pt x="17360" y="7270"/>
                    </a:lnTo>
                    <a:lnTo>
                      <a:pt x="17414" y="7324"/>
                    </a:lnTo>
                    <a:lnTo>
                      <a:pt x="17442" y="7324"/>
                    </a:lnTo>
                    <a:lnTo>
                      <a:pt x="17523" y="7405"/>
                    </a:lnTo>
                    <a:lnTo>
                      <a:pt x="17523" y="7433"/>
                    </a:lnTo>
                    <a:lnTo>
                      <a:pt x="17550" y="7460"/>
                    </a:lnTo>
                    <a:lnTo>
                      <a:pt x="17604" y="7433"/>
                    </a:lnTo>
                    <a:lnTo>
                      <a:pt x="17631" y="7460"/>
                    </a:lnTo>
                    <a:lnTo>
                      <a:pt x="17848" y="7568"/>
                    </a:lnTo>
                    <a:lnTo>
                      <a:pt x="17930" y="7595"/>
                    </a:lnTo>
                    <a:lnTo>
                      <a:pt x="18011" y="7595"/>
                    </a:lnTo>
                    <a:lnTo>
                      <a:pt x="18093" y="7622"/>
                    </a:lnTo>
                    <a:lnTo>
                      <a:pt x="18282" y="7704"/>
                    </a:lnTo>
                    <a:lnTo>
                      <a:pt x="18282" y="7677"/>
                    </a:lnTo>
                    <a:lnTo>
                      <a:pt x="18418" y="7758"/>
                    </a:lnTo>
                    <a:lnTo>
                      <a:pt x="18472" y="7758"/>
                    </a:lnTo>
                    <a:lnTo>
                      <a:pt x="18554" y="7785"/>
                    </a:lnTo>
                    <a:lnTo>
                      <a:pt x="18581" y="7785"/>
                    </a:lnTo>
                    <a:lnTo>
                      <a:pt x="18635" y="7839"/>
                    </a:lnTo>
                    <a:lnTo>
                      <a:pt x="18662" y="7839"/>
                    </a:lnTo>
                    <a:lnTo>
                      <a:pt x="19123" y="7867"/>
                    </a:lnTo>
                    <a:lnTo>
                      <a:pt x="19395" y="7948"/>
                    </a:lnTo>
                    <a:lnTo>
                      <a:pt x="19612" y="8029"/>
                    </a:lnTo>
                    <a:lnTo>
                      <a:pt x="19693" y="8056"/>
                    </a:lnTo>
                    <a:lnTo>
                      <a:pt x="19856" y="8056"/>
                    </a:lnTo>
                    <a:lnTo>
                      <a:pt x="19883" y="8029"/>
                    </a:lnTo>
                    <a:lnTo>
                      <a:pt x="19910" y="7975"/>
                    </a:lnTo>
                    <a:lnTo>
                      <a:pt x="19937" y="7948"/>
                    </a:lnTo>
                    <a:lnTo>
                      <a:pt x="19937" y="7921"/>
                    </a:lnTo>
                    <a:lnTo>
                      <a:pt x="19964" y="7894"/>
                    </a:lnTo>
                    <a:lnTo>
                      <a:pt x="19991" y="7894"/>
                    </a:lnTo>
                    <a:lnTo>
                      <a:pt x="19991" y="7921"/>
                    </a:lnTo>
                    <a:lnTo>
                      <a:pt x="20018" y="7975"/>
                    </a:lnTo>
                    <a:lnTo>
                      <a:pt x="20018" y="8002"/>
                    </a:lnTo>
                    <a:lnTo>
                      <a:pt x="20073" y="8029"/>
                    </a:lnTo>
                    <a:lnTo>
                      <a:pt x="20100" y="8029"/>
                    </a:lnTo>
                    <a:lnTo>
                      <a:pt x="20127" y="8056"/>
                    </a:lnTo>
                    <a:lnTo>
                      <a:pt x="20154" y="8083"/>
                    </a:lnTo>
                    <a:lnTo>
                      <a:pt x="20154" y="8111"/>
                    </a:lnTo>
                    <a:lnTo>
                      <a:pt x="20181" y="8165"/>
                    </a:lnTo>
                    <a:lnTo>
                      <a:pt x="20208" y="8165"/>
                    </a:lnTo>
                    <a:lnTo>
                      <a:pt x="20479" y="8083"/>
                    </a:lnTo>
                    <a:lnTo>
                      <a:pt x="20507" y="8056"/>
                    </a:lnTo>
                    <a:lnTo>
                      <a:pt x="20534" y="8029"/>
                    </a:lnTo>
                    <a:lnTo>
                      <a:pt x="20561" y="8029"/>
                    </a:lnTo>
                    <a:lnTo>
                      <a:pt x="20588" y="8056"/>
                    </a:lnTo>
                    <a:lnTo>
                      <a:pt x="20642" y="8083"/>
                    </a:lnTo>
                    <a:lnTo>
                      <a:pt x="20886" y="8083"/>
                    </a:lnTo>
                    <a:lnTo>
                      <a:pt x="20941" y="8111"/>
                    </a:lnTo>
                    <a:lnTo>
                      <a:pt x="20968" y="8138"/>
                    </a:lnTo>
                    <a:lnTo>
                      <a:pt x="20995" y="8138"/>
                    </a:lnTo>
                    <a:lnTo>
                      <a:pt x="21049" y="8111"/>
                    </a:lnTo>
                    <a:lnTo>
                      <a:pt x="21076" y="8111"/>
                    </a:lnTo>
                    <a:lnTo>
                      <a:pt x="21130" y="8138"/>
                    </a:lnTo>
                    <a:lnTo>
                      <a:pt x="21130" y="8165"/>
                    </a:lnTo>
                    <a:lnTo>
                      <a:pt x="21130" y="8192"/>
                    </a:lnTo>
                    <a:lnTo>
                      <a:pt x="21158" y="8246"/>
                    </a:lnTo>
                    <a:lnTo>
                      <a:pt x="21375" y="8300"/>
                    </a:lnTo>
                    <a:lnTo>
                      <a:pt x="21429" y="8300"/>
                    </a:lnTo>
                    <a:lnTo>
                      <a:pt x="21483" y="8273"/>
                    </a:lnTo>
                    <a:lnTo>
                      <a:pt x="21537" y="8273"/>
                    </a:lnTo>
                    <a:lnTo>
                      <a:pt x="21646" y="8328"/>
                    </a:lnTo>
                    <a:lnTo>
                      <a:pt x="21700" y="8328"/>
                    </a:lnTo>
                    <a:lnTo>
                      <a:pt x="21754" y="8300"/>
                    </a:lnTo>
                    <a:lnTo>
                      <a:pt x="21781" y="8300"/>
                    </a:lnTo>
                    <a:lnTo>
                      <a:pt x="21809" y="8355"/>
                    </a:lnTo>
                    <a:lnTo>
                      <a:pt x="21863" y="8409"/>
                    </a:lnTo>
                    <a:lnTo>
                      <a:pt x="21917" y="8436"/>
                    </a:lnTo>
                    <a:lnTo>
                      <a:pt x="21998" y="8463"/>
                    </a:lnTo>
                    <a:lnTo>
                      <a:pt x="22026" y="8436"/>
                    </a:lnTo>
                    <a:lnTo>
                      <a:pt x="22053" y="8409"/>
                    </a:lnTo>
                    <a:lnTo>
                      <a:pt x="22026" y="8409"/>
                    </a:lnTo>
                    <a:lnTo>
                      <a:pt x="21998" y="8382"/>
                    </a:lnTo>
                    <a:lnTo>
                      <a:pt x="21998" y="8328"/>
                    </a:lnTo>
                    <a:lnTo>
                      <a:pt x="22026" y="8300"/>
                    </a:lnTo>
                    <a:lnTo>
                      <a:pt x="22053" y="8219"/>
                    </a:lnTo>
                    <a:lnTo>
                      <a:pt x="22053" y="8192"/>
                    </a:lnTo>
                    <a:lnTo>
                      <a:pt x="22107" y="8165"/>
                    </a:lnTo>
                    <a:lnTo>
                      <a:pt x="22134" y="8192"/>
                    </a:lnTo>
                    <a:lnTo>
                      <a:pt x="22161" y="8246"/>
                    </a:lnTo>
                    <a:lnTo>
                      <a:pt x="22161" y="8273"/>
                    </a:lnTo>
                    <a:lnTo>
                      <a:pt x="22188" y="8300"/>
                    </a:lnTo>
                    <a:lnTo>
                      <a:pt x="22243" y="8273"/>
                    </a:lnTo>
                    <a:lnTo>
                      <a:pt x="22243" y="8219"/>
                    </a:lnTo>
                    <a:lnTo>
                      <a:pt x="22243" y="8138"/>
                    </a:lnTo>
                    <a:lnTo>
                      <a:pt x="22270" y="8083"/>
                    </a:lnTo>
                    <a:lnTo>
                      <a:pt x="22324" y="8056"/>
                    </a:lnTo>
                    <a:lnTo>
                      <a:pt x="22351" y="8083"/>
                    </a:lnTo>
                    <a:lnTo>
                      <a:pt x="22378" y="8083"/>
                    </a:lnTo>
                    <a:lnTo>
                      <a:pt x="22432" y="8111"/>
                    </a:lnTo>
                    <a:lnTo>
                      <a:pt x="22595" y="8111"/>
                    </a:lnTo>
                    <a:lnTo>
                      <a:pt x="22677" y="8192"/>
                    </a:lnTo>
                    <a:lnTo>
                      <a:pt x="22758" y="8219"/>
                    </a:lnTo>
                    <a:lnTo>
                      <a:pt x="22785" y="8219"/>
                    </a:lnTo>
                    <a:lnTo>
                      <a:pt x="22812" y="8192"/>
                    </a:lnTo>
                    <a:lnTo>
                      <a:pt x="22893" y="8138"/>
                    </a:lnTo>
                    <a:lnTo>
                      <a:pt x="22921" y="8138"/>
                    </a:lnTo>
                    <a:lnTo>
                      <a:pt x="23029" y="8219"/>
                    </a:lnTo>
                    <a:lnTo>
                      <a:pt x="23110" y="8219"/>
                    </a:lnTo>
                    <a:lnTo>
                      <a:pt x="23734" y="8300"/>
                    </a:lnTo>
                    <a:lnTo>
                      <a:pt x="23789" y="8300"/>
                    </a:lnTo>
                    <a:lnTo>
                      <a:pt x="23816" y="8328"/>
                    </a:lnTo>
                    <a:lnTo>
                      <a:pt x="23843" y="8355"/>
                    </a:lnTo>
                    <a:lnTo>
                      <a:pt x="23897" y="8355"/>
                    </a:lnTo>
                    <a:lnTo>
                      <a:pt x="23978" y="8328"/>
                    </a:lnTo>
                    <a:lnTo>
                      <a:pt x="24033" y="8300"/>
                    </a:lnTo>
                    <a:lnTo>
                      <a:pt x="24087" y="8300"/>
                    </a:lnTo>
                    <a:lnTo>
                      <a:pt x="24195" y="8328"/>
                    </a:lnTo>
                    <a:lnTo>
                      <a:pt x="24277" y="8355"/>
                    </a:lnTo>
                    <a:lnTo>
                      <a:pt x="24331" y="8409"/>
                    </a:lnTo>
                    <a:lnTo>
                      <a:pt x="24331" y="8436"/>
                    </a:lnTo>
                    <a:lnTo>
                      <a:pt x="24304" y="8463"/>
                    </a:lnTo>
                    <a:lnTo>
                      <a:pt x="24385" y="8463"/>
                    </a:lnTo>
                    <a:lnTo>
                      <a:pt x="24440" y="8490"/>
                    </a:lnTo>
                    <a:lnTo>
                      <a:pt x="24467" y="8517"/>
                    </a:lnTo>
                    <a:lnTo>
                      <a:pt x="24792" y="8517"/>
                    </a:lnTo>
                    <a:lnTo>
                      <a:pt x="24982" y="8599"/>
                    </a:lnTo>
                    <a:lnTo>
                      <a:pt x="25091" y="8599"/>
                    </a:lnTo>
                    <a:lnTo>
                      <a:pt x="25253" y="8680"/>
                    </a:lnTo>
                    <a:lnTo>
                      <a:pt x="25308" y="8707"/>
                    </a:lnTo>
                    <a:lnTo>
                      <a:pt x="25362" y="8653"/>
                    </a:lnTo>
                    <a:lnTo>
                      <a:pt x="25416" y="8626"/>
                    </a:lnTo>
                    <a:lnTo>
                      <a:pt x="25525" y="8626"/>
                    </a:lnTo>
                    <a:lnTo>
                      <a:pt x="25552" y="8599"/>
                    </a:lnTo>
                    <a:lnTo>
                      <a:pt x="25579" y="8572"/>
                    </a:lnTo>
                    <a:lnTo>
                      <a:pt x="25633" y="8545"/>
                    </a:lnTo>
                    <a:lnTo>
                      <a:pt x="25687" y="8517"/>
                    </a:lnTo>
                    <a:lnTo>
                      <a:pt x="25714" y="8517"/>
                    </a:lnTo>
                    <a:lnTo>
                      <a:pt x="25741" y="8545"/>
                    </a:lnTo>
                    <a:lnTo>
                      <a:pt x="25796" y="8545"/>
                    </a:lnTo>
                    <a:lnTo>
                      <a:pt x="25823" y="8517"/>
                    </a:lnTo>
                    <a:lnTo>
                      <a:pt x="25850" y="8490"/>
                    </a:lnTo>
                    <a:lnTo>
                      <a:pt x="25850" y="8463"/>
                    </a:lnTo>
                    <a:lnTo>
                      <a:pt x="25931" y="8517"/>
                    </a:lnTo>
                    <a:lnTo>
                      <a:pt x="25986" y="8517"/>
                    </a:lnTo>
                    <a:lnTo>
                      <a:pt x="26094" y="8572"/>
                    </a:lnTo>
                    <a:lnTo>
                      <a:pt x="26203" y="8490"/>
                    </a:lnTo>
                    <a:lnTo>
                      <a:pt x="26365" y="8300"/>
                    </a:lnTo>
                    <a:lnTo>
                      <a:pt x="26501" y="8219"/>
                    </a:lnTo>
                    <a:lnTo>
                      <a:pt x="26664" y="8192"/>
                    </a:lnTo>
                    <a:lnTo>
                      <a:pt x="27098" y="8138"/>
                    </a:lnTo>
                    <a:lnTo>
                      <a:pt x="27233" y="8138"/>
                    </a:lnTo>
                    <a:lnTo>
                      <a:pt x="27369" y="8192"/>
                    </a:lnTo>
                    <a:lnTo>
                      <a:pt x="27505" y="8246"/>
                    </a:lnTo>
                    <a:lnTo>
                      <a:pt x="27586" y="8300"/>
                    </a:lnTo>
                    <a:lnTo>
                      <a:pt x="27749" y="8490"/>
                    </a:lnTo>
                    <a:lnTo>
                      <a:pt x="27830" y="8517"/>
                    </a:lnTo>
                    <a:lnTo>
                      <a:pt x="27884" y="8490"/>
                    </a:lnTo>
                    <a:lnTo>
                      <a:pt x="27939" y="8463"/>
                    </a:lnTo>
                    <a:lnTo>
                      <a:pt x="27993" y="8490"/>
                    </a:lnTo>
                    <a:lnTo>
                      <a:pt x="28020" y="8490"/>
                    </a:lnTo>
                    <a:lnTo>
                      <a:pt x="28047" y="8545"/>
                    </a:lnTo>
                    <a:lnTo>
                      <a:pt x="28074" y="8572"/>
                    </a:lnTo>
                    <a:lnTo>
                      <a:pt x="28210" y="8653"/>
                    </a:lnTo>
                    <a:lnTo>
                      <a:pt x="28373" y="8653"/>
                    </a:lnTo>
                    <a:lnTo>
                      <a:pt x="28427" y="8707"/>
                    </a:lnTo>
                    <a:lnTo>
                      <a:pt x="28454" y="8707"/>
                    </a:lnTo>
                    <a:lnTo>
                      <a:pt x="28562" y="8734"/>
                    </a:lnTo>
                    <a:lnTo>
                      <a:pt x="28590" y="8762"/>
                    </a:lnTo>
                    <a:lnTo>
                      <a:pt x="28644" y="8843"/>
                    </a:lnTo>
                    <a:lnTo>
                      <a:pt x="28698" y="8870"/>
                    </a:lnTo>
                    <a:lnTo>
                      <a:pt x="28752" y="8897"/>
                    </a:lnTo>
                    <a:lnTo>
                      <a:pt x="28779" y="8870"/>
                    </a:lnTo>
                    <a:lnTo>
                      <a:pt x="28806" y="8870"/>
                    </a:lnTo>
                    <a:lnTo>
                      <a:pt x="28861" y="8897"/>
                    </a:lnTo>
                    <a:lnTo>
                      <a:pt x="28861" y="8924"/>
                    </a:lnTo>
                    <a:lnTo>
                      <a:pt x="28861" y="8979"/>
                    </a:lnTo>
                    <a:lnTo>
                      <a:pt x="28888" y="8979"/>
                    </a:lnTo>
                    <a:lnTo>
                      <a:pt x="28942" y="9006"/>
                    </a:lnTo>
                    <a:lnTo>
                      <a:pt x="28969" y="8979"/>
                    </a:lnTo>
                    <a:lnTo>
                      <a:pt x="28996" y="8951"/>
                    </a:lnTo>
                    <a:lnTo>
                      <a:pt x="29051" y="8924"/>
                    </a:lnTo>
                    <a:lnTo>
                      <a:pt x="29105" y="8897"/>
                    </a:lnTo>
                    <a:lnTo>
                      <a:pt x="29159" y="8897"/>
                    </a:lnTo>
                    <a:lnTo>
                      <a:pt x="29186" y="8924"/>
                    </a:lnTo>
                    <a:lnTo>
                      <a:pt x="29186" y="9033"/>
                    </a:lnTo>
                    <a:lnTo>
                      <a:pt x="29213" y="9087"/>
                    </a:lnTo>
                    <a:lnTo>
                      <a:pt x="29213" y="9060"/>
                    </a:lnTo>
                    <a:lnTo>
                      <a:pt x="29240" y="9060"/>
                    </a:lnTo>
                    <a:lnTo>
                      <a:pt x="29268" y="9033"/>
                    </a:lnTo>
                    <a:lnTo>
                      <a:pt x="29322" y="9087"/>
                    </a:lnTo>
                    <a:lnTo>
                      <a:pt x="29403" y="9114"/>
                    </a:lnTo>
                    <a:lnTo>
                      <a:pt x="29485" y="9141"/>
                    </a:lnTo>
                    <a:lnTo>
                      <a:pt x="29539" y="9168"/>
                    </a:lnTo>
                    <a:lnTo>
                      <a:pt x="29593" y="9141"/>
                    </a:lnTo>
                    <a:lnTo>
                      <a:pt x="29647" y="9114"/>
                    </a:lnTo>
                    <a:lnTo>
                      <a:pt x="29729" y="9114"/>
                    </a:lnTo>
                    <a:lnTo>
                      <a:pt x="29729" y="9168"/>
                    </a:lnTo>
                    <a:lnTo>
                      <a:pt x="29702" y="9223"/>
                    </a:lnTo>
                    <a:lnTo>
                      <a:pt x="29702" y="9250"/>
                    </a:lnTo>
                    <a:lnTo>
                      <a:pt x="29756" y="9304"/>
                    </a:lnTo>
                    <a:lnTo>
                      <a:pt x="29783" y="9304"/>
                    </a:lnTo>
                    <a:lnTo>
                      <a:pt x="29864" y="9277"/>
                    </a:lnTo>
                    <a:lnTo>
                      <a:pt x="29919" y="9250"/>
                    </a:lnTo>
                    <a:lnTo>
                      <a:pt x="29946" y="9277"/>
                    </a:lnTo>
                    <a:lnTo>
                      <a:pt x="29973" y="9331"/>
                    </a:lnTo>
                    <a:lnTo>
                      <a:pt x="30027" y="9331"/>
                    </a:lnTo>
                    <a:lnTo>
                      <a:pt x="30136" y="9358"/>
                    </a:lnTo>
                    <a:lnTo>
                      <a:pt x="30163" y="9358"/>
                    </a:lnTo>
                    <a:lnTo>
                      <a:pt x="30325" y="9304"/>
                    </a:lnTo>
                    <a:lnTo>
                      <a:pt x="30407" y="9304"/>
                    </a:lnTo>
                    <a:lnTo>
                      <a:pt x="30434" y="9358"/>
                    </a:lnTo>
                    <a:lnTo>
                      <a:pt x="30488" y="9385"/>
                    </a:lnTo>
                    <a:lnTo>
                      <a:pt x="30570" y="9358"/>
                    </a:lnTo>
                    <a:lnTo>
                      <a:pt x="30705" y="9277"/>
                    </a:lnTo>
                    <a:lnTo>
                      <a:pt x="30841" y="9277"/>
                    </a:lnTo>
                    <a:lnTo>
                      <a:pt x="31004" y="9358"/>
                    </a:lnTo>
                    <a:lnTo>
                      <a:pt x="31112" y="9467"/>
                    </a:lnTo>
                    <a:lnTo>
                      <a:pt x="31139" y="9575"/>
                    </a:lnTo>
                    <a:lnTo>
                      <a:pt x="31058" y="9657"/>
                    </a:lnTo>
                    <a:lnTo>
                      <a:pt x="31058" y="9711"/>
                    </a:lnTo>
                    <a:lnTo>
                      <a:pt x="31139" y="9738"/>
                    </a:lnTo>
                    <a:lnTo>
                      <a:pt x="31410" y="9738"/>
                    </a:lnTo>
                    <a:lnTo>
                      <a:pt x="31709" y="9847"/>
                    </a:lnTo>
                    <a:lnTo>
                      <a:pt x="31844" y="9847"/>
                    </a:lnTo>
                    <a:lnTo>
                      <a:pt x="31926" y="9711"/>
                    </a:lnTo>
                    <a:lnTo>
                      <a:pt x="31926" y="9630"/>
                    </a:lnTo>
                    <a:lnTo>
                      <a:pt x="31899" y="9575"/>
                    </a:lnTo>
                    <a:lnTo>
                      <a:pt x="31871" y="9548"/>
                    </a:lnTo>
                    <a:lnTo>
                      <a:pt x="31844" y="9494"/>
                    </a:lnTo>
                    <a:lnTo>
                      <a:pt x="31817" y="9467"/>
                    </a:lnTo>
                    <a:lnTo>
                      <a:pt x="31627" y="9385"/>
                    </a:lnTo>
                    <a:lnTo>
                      <a:pt x="31546" y="9331"/>
                    </a:lnTo>
                    <a:lnTo>
                      <a:pt x="31438" y="9331"/>
                    </a:lnTo>
                    <a:lnTo>
                      <a:pt x="31383" y="9304"/>
                    </a:lnTo>
                    <a:lnTo>
                      <a:pt x="31329" y="9250"/>
                    </a:lnTo>
                    <a:lnTo>
                      <a:pt x="31275" y="9168"/>
                    </a:lnTo>
                    <a:lnTo>
                      <a:pt x="31248" y="9114"/>
                    </a:lnTo>
                    <a:lnTo>
                      <a:pt x="31275" y="8897"/>
                    </a:lnTo>
                    <a:lnTo>
                      <a:pt x="31248" y="8789"/>
                    </a:lnTo>
                    <a:lnTo>
                      <a:pt x="31193" y="8707"/>
                    </a:lnTo>
                    <a:lnTo>
                      <a:pt x="31193" y="8870"/>
                    </a:lnTo>
                    <a:lnTo>
                      <a:pt x="31166" y="8951"/>
                    </a:lnTo>
                    <a:lnTo>
                      <a:pt x="31139" y="8979"/>
                    </a:lnTo>
                    <a:lnTo>
                      <a:pt x="31085" y="8951"/>
                    </a:lnTo>
                    <a:lnTo>
                      <a:pt x="31085" y="8897"/>
                    </a:lnTo>
                    <a:lnTo>
                      <a:pt x="31085" y="8734"/>
                    </a:lnTo>
                    <a:lnTo>
                      <a:pt x="31031" y="8653"/>
                    </a:lnTo>
                    <a:lnTo>
                      <a:pt x="31031" y="8626"/>
                    </a:lnTo>
                    <a:lnTo>
                      <a:pt x="31031" y="8572"/>
                    </a:lnTo>
                    <a:lnTo>
                      <a:pt x="31058" y="8517"/>
                    </a:lnTo>
                    <a:lnTo>
                      <a:pt x="31058" y="8409"/>
                    </a:lnTo>
                    <a:lnTo>
                      <a:pt x="31193" y="7731"/>
                    </a:lnTo>
                    <a:lnTo>
                      <a:pt x="31329" y="7243"/>
                    </a:lnTo>
                    <a:lnTo>
                      <a:pt x="31329" y="7080"/>
                    </a:lnTo>
                    <a:lnTo>
                      <a:pt x="31329" y="7053"/>
                    </a:lnTo>
                    <a:lnTo>
                      <a:pt x="31329" y="7026"/>
                    </a:lnTo>
                    <a:lnTo>
                      <a:pt x="31302" y="6999"/>
                    </a:lnTo>
                    <a:lnTo>
                      <a:pt x="31302" y="6971"/>
                    </a:lnTo>
                    <a:lnTo>
                      <a:pt x="31329" y="6917"/>
                    </a:lnTo>
                    <a:lnTo>
                      <a:pt x="31356" y="6863"/>
                    </a:lnTo>
                    <a:lnTo>
                      <a:pt x="31383" y="6836"/>
                    </a:lnTo>
                    <a:lnTo>
                      <a:pt x="31410" y="6700"/>
                    </a:lnTo>
                    <a:lnTo>
                      <a:pt x="31410" y="6619"/>
                    </a:lnTo>
                    <a:lnTo>
                      <a:pt x="31383" y="6537"/>
                    </a:lnTo>
                    <a:lnTo>
                      <a:pt x="31329" y="6483"/>
                    </a:lnTo>
                    <a:lnTo>
                      <a:pt x="31193" y="6429"/>
                    </a:lnTo>
                    <a:lnTo>
                      <a:pt x="31139" y="6375"/>
                    </a:lnTo>
                    <a:lnTo>
                      <a:pt x="31112" y="6348"/>
                    </a:lnTo>
                    <a:lnTo>
                      <a:pt x="30922" y="6348"/>
                    </a:lnTo>
                    <a:lnTo>
                      <a:pt x="30868" y="6320"/>
                    </a:lnTo>
                    <a:lnTo>
                      <a:pt x="30732" y="6185"/>
                    </a:lnTo>
                    <a:lnTo>
                      <a:pt x="30624" y="6185"/>
                    </a:lnTo>
                    <a:lnTo>
                      <a:pt x="30488" y="6212"/>
                    </a:lnTo>
                    <a:lnTo>
                      <a:pt x="30407" y="6212"/>
                    </a:lnTo>
                    <a:lnTo>
                      <a:pt x="30298" y="6185"/>
                    </a:lnTo>
                    <a:lnTo>
                      <a:pt x="30217" y="6103"/>
                    </a:lnTo>
                    <a:lnTo>
                      <a:pt x="30081" y="5941"/>
                    </a:lnTo>
                    <a:lnTo>
                      <a:pt x="29973" y="5859"/>
                    </a:lnTo>
                    <a:lnTo>
                      <a:pt x="29864" y="5886"/>
                    </a:lnTo>
                    <a:lnTo>
                      <a:pt x="29620" y="6103"/>
                    </a:lnTo>
                    <a:lnTo>
                      <a:pt x="29566" y="6103"/>
                    </a:lnTo>
                    <a:lnTo>
                      <a:pt x="29512" y="6131"/>
                    </a:lnTo>
                    <a:lnTo>
                      <a:pt x="29430" y="6103"/>
                    </a:lnTo>
                    <a:lnTo>
                      <a:pt x="29322" y="6103"/>
                    </a:lnTo>
                    <a:lnTo>
                      <a:pt x="29268" y="6131"/>
                    </a:lnTo>
                    <a:lnTo>
                      <a:pt x="29186" y="6212"/>
                    </a:lnTo>
                    <a:lnTo>
                      <a:pt x="29159" y="6239"/>
                    </a:lnTo>
                    <a:lnTo>
                      <a:pt x="29078" y="6266"/>
                    </a:lnTo>
                    <a:lnTo>
                      <a:pt x="28996" y="6239"/>
                    </a:lnTo>
                    <a:lnTo>
                      <a:pt x="28861" y="6185"/>
                    </a:lnTo>
                    <a:lnTo>
                      <a:pt x="28806" y="6185"/>
                    </a:lnTo>
                    <a:lnTo>
                      <a:pt x="28752" y="6212"/>
                    </a:lnTo>
                    <a:lnTo>
                      <a:pt x="28698" y="6239"/>
                    </a:lnTo>
                    <a:lnTo>
                      <a:pt x="28644" y="6239"/>
                    </a:lnTo>
                    <a:lnTo>
                      <a:pt x="28210" y="6185"/>
                    </a:lnTo>
                    <a:lnTo>
                      <a:pt x="28128" y="6185"/>
                    </a:lnTo>
                    <a:lnTo>
                      <a:pt x="28020" y="6239"/>
                    </a:lnTo>
                    <a:lnTo>
                      <a:pt x="27966" y="6266"/>
                    </a:lnTo>
                    <a:lnTo>
                      <a:pt x="27884" y="6266"/>
                    </a:lnTo>
                    <a:lnTo>
                      <a:pt x="27830" y="6293"/>
                    </a:lnTo>
                    <a:lnTo>
                      <a:pt x="27694" y="6348"/>
                    </a:lnTo>
                    <a:lnTo>
                      <a:pt x="27586" y="6429"/>
                    </a:lnTo>
                    <a:lnTo>
                      <a:pt x="27505" y="6456"/>
                    </a:lnTo>
                    <a:lnTo>
                      <a:pt x="27423" y="6483"/>
                    </a:lnTo>
                    <a:lnTo>
                      <a:pt x="27396" y="6456"/>
                    </a:lnTo>
                    <a:lnTo>
                      <a:pt x="27315" y="6348"/>
                    </a:lnTo>
                    <a:lnTo>
                      <a:pt x="27233" y="6320"/>
                    </a:lnTo>
                    <a:lnTo>
                      <a:pt x="27043" y="6320"/>
                    </a:lnTo>
                    <a:lnTo>
                      <a:pt x="26989" y="6293"/>
                    </a:lnTo>
                    <a:lnTo>
                      <a:pt x="26881" y="6266"/>
                    </a:lnTo>
                    <a:lnTo>
                      <a:pt x="26799" y="6212"/>
                    </a:lnTo>
                    <a:lnTo>
                      <a:pt x="26691" y="6103"/>
                    </a:lnTo>
                    <a:lnTo>
                      <a:pt x="26609" y="6049"/>
                    </a:lnTo>
                    <a:lnTo>
                      <a:pt x="26555" y="6022"/>
                    </a:lnTo>
                    <a:lnTo>
                      <a:pt x="26474" y="5995"/>
                    </a:lnTo>
                    <a:lnTo>
                      <a:pt x="26311" y="5995"/>
                    </a:lnTo>
                    <a:lnTo>
                      <a:pt x="25904" y="5805"/>
                    </a:lnTo>
                    <a:lnTo>
                      <a:pt x="25606" y="5588"/>
                    </a:lnTo>
                    <a:lnTo>
                      <a:pt x="25606" y="5317"/>
                    </a:lnTo>
                    <a:lnTo>
                      <a:pt x="25633" y="5263"/>
                    </a:lnTo>
                    <a:lnTo>
                      <a:pt x="25769" y="5181"/>
                    </a:lnTo>
                    <a:lnTo>
                      <a:pt x="25796" y="5100"/>
                    </a:lnTo>
                    <a:lnTo>
                      <a:pt x="25796" y="4964"/>
                    </a:lnTo>
                    <a:lnTo>
                      <a:pt x="25796" y="4910"/>
                    </a:lnTo>
                    <a:lnTo>
                      <a:pt x="25823" y="4774"/>
                    </a:lnTo>
                    <a:lnTo>
                      <a:pt x="25823" y="4720"/>
                    </a:lnTo>
                    <a:lnTo>
                      <a:pt x="25823" y="4693"/>
                    </a:lnTo>
                    <a:lnTo>
                      <a:pt x="25769" y="4585"/>
                    </a:lnTo>
                    <a:lnTo>
                      <a:pt x="25741" y="4530"/>
                    </a:lnTo>
                    <a:lnTo>
                      <a:pt x="25687" y="4476"/>
                    </a:lnTo>
                    <a:lnTo>
                      <a:pt x="25552" y="4476"/>
                    </a:lnTo>
                    <a:lnTo>
                      <a:pt x="25497" y="4530"/>
                    </a:lnTo>
                    <a:lnTo>
                      <a:pt x="25443" y="4612"/>
                    </a:lnTo>
                    <a:lnTo>
                      <a:pt x="25389" y="4666"/>
                    </a:lnTo>
                    <a:lnTo>
                      <a:pt x="25226" y="4585"/>
                    </a:lnTo>
                    <a:lnTo>
                      <a:pt x="25118" y="4530"/>
                    </a:lnTo>
                    <a:lnTo>
                      <a:pt x="25063" y="4449"/>
                    </a:lnTo>
                    <a:lnTo>
                      <a:pt x="25280" y="4476"/>
                    </a:lnTo>
                    <a:lnTo>
                      <a:pt x="25335" y="4449"/>
                    </a:lnTo>
                    <a:lnTo>
                      <a:pt x="25335" y="4395"/>
                    </a:lnTo>
                    <a:lnTo>
                      <a:pt x="25308" y="4313"/>
                    </a:lnTo>
                    <a:lnTo>
                      <a:pt x="25253" y="4259"/>
                    </a:lnTo>
                    <a:lnTo>
                      <a:pt x="25199" y="4232"/>
                    </a:lnTo>
                    <a:lnTo>
                      <a:pt x="25172" y="4205"/>
                    </a:lnTo>
                    <a:lnTo>
                      <a:pt x="25145" y="4151"/>
                    </a:lnTo>
                    <a:lnTo>
                      <a:pt x="25118" y="4096"/>
                    </a:lnTo>
                    <a:lnTo>
                      <a:pt x="25091" y="4069"/>
                    </a:lnTo>
                    <a:lnTo>
                      <a:pt x="25118" y="4042"/>
                    </a:lnTo>
                    <a:lnTo>
                      <a:pt x="25172" y="4015"/>
                    </a:lnTo>
                    <a:lnTo>
                      <a:pt x="25280" y="3988"/>
                    </a:lnTo>
                    <a:lnTo>
                      <a:pt x="25253" y="3906"/>
                    </a:lnTo>
                    <a:lnTo>
                      <a:pt x="25199" y="3934"/>
                    </a:lnTo>
                    <a:lnTo>
                      <a:pt x="25118" y="3934"/>
                    </a:lnTo>
                    <a:lnTo>
                      <a:pt x="25091" y="3906"/>
                    </a:lnTo>
                    <a:lnTo>
                      <a:pt x="25009" y="3798"/>
                    </a:lnTo>
                    <a:lnTo>
                      <a:pt x="25009" y="3744"/>
                    </a:lnTo>
                    <a:lnTo>
                      <a:pt x="25009" y="3662"/>
                    </a:lnTo>
                    <a:lnTo>
                      <a:pt x="25063" y="3527"/>
                    </a:lnTo>
                    <a:lnTo>
                      <a:pt x="25063" y="3472"/>
                    </a:lnTo>
                    <a:lnTo>
                      <a:pt x="25063" y="3445"/>
                    </a:lnTo>
                    <a:lnTo>
                      <a:pt x="25036" y="3391"/>
                    </a:lnTo>
                    <a:lnTo>
                      <a:pt x="25036" y="3364"/>
                    </a:lnTo>
                    <a:lnTo>
                      <a:pt x="25009" y="3337"/>
                    </a:lnTo>
                    <a:lnTo>
                      <a:pt x="24928" y="3337"/>
                    </a:lnTo>
                    <a:lnTo>
                      <a:pt x="24928" y="3364"/>
                    </a:lnTo>
                    <a:lnTo>
                      <a:pt x="24928" y="3418"/>
                    </a:lnTo>
                    <a:lnTo>
                      <a:pt x="24928" y="3472"/>
                    </a:lnTo>
                    <a:lnTo>
                      <a:pt x="24874" y="3500"/>
                    </a:lnTo>
                    <a:lnTo>
                      <a:pt x="24738" y="3500"/>
                    </a:lnTo>
                    <a:lnTo>
                      <a:pt x="24684" y="3445"/>
                    </a:lnTo>
                    <a:lnTo>
                      <a:pt x="24629" y="3418"/>
                    </a:lnTo>
                    <a:lnTo>
                      <a:pt x="24575" y="3364"/>
                    </a:lnTo>
                    <a:lnTo>
                      <a:pt x="24494" y="3337"/>
                    </a:lnTo>
                    <a:lnTo>
                      <a:pt x="24494" y="3364"/>
                    </a:lnTo>
                    <a:lnTo>
                      <a:pt x="24467" y="3391"/>
                    </a:lnTo>
                    <a:lnTo>
                      <a:pt x="24440" y="3391"/>
                    </a:lnTo>
                    <a:lnTo>
                      <a:pt x="24385" y="3364"/>
                    </a:lnTo>
                    <a:lnTo>
                      <a:pt x="24250" y="3337"/>
                    </a:lnTo>
                    <a:lnTo>
                      <a:pt x="24168" y="3364"/>
                    </a:lnTo>
                    <a:lnTo>
                      <a:pt x="24033" y="3418"/>
                    </a:lnTo>
                    <a:lnTo>
                      <a:pt x="23789" y="3418"/>
                    </a:lnTo>
                    <a:lnTo>
                      <a:pt x="23680" y="3472"/>
                    </a:lnTo>
                    <a:lnTo>
                      <a:pt x="23544" y="3472"/>
                    </a:lnTo>
                    <a:lnTo>
                      <a:pt x="23382" y="3500"/>
                    </a:lnTo>
                    <a:lnTo>
                      <a:pt x="23300" y="3472"/>
                    </a:lnTo>
                    <a:lnTo>
                      <a:pt x="23246" y="3418"/>
                    </a:lnTo>
                    <a:lnTo>
                      <a:pt x="23056" y="3174"/>
                    </a:lnTo>
                    <a:lnTo>
                      <a:pt x="22948" y="3066"/>
                    </a:lnTo>
                    <a:lnTo>
                      <a:pt x="22893" y="3038"/>
                    </a:lnTo>
                    <a:lnTo>
                      <a:pt x="22812" y="3066"/>
                    </a:lnTo>
                    <a:lnTo>
                      <a:pt x="22704" y="3120"/>
                    </a:lnTo>
                    <a:lnTo>
                      <a:pt x="22622" y="3147"/>
                    </a:lnTo>
                    <a:lnTo>
                      <a:pt x="22568" y="3147"/>
                    </a:lnTo>
                    <a:lnTo>
                      <a:pt x="22514" y="3120"/>
                    </a:lnTo>
                    <a:lnTo>
                      <a:pt x="22378" y="3120"/>
                    </a:lnTo>
                    <a:lnTo>
                      <a:pt x="22134" y="3038"/>
                    </a:lnTo>
                    <a:lnTo>
                      <a:pt x="22053" y="3011"/>
                    </a:lnTo>
                    <a:lnTo>
                      <a:pt x="21998" y="2957"/>
                    </a:lnTo>
                    <a:lnTo>
                      <a:pt x="21917" y="2876"/>
                    </a:lnTo>
                    <a:lnTo>
                      <a:pt x="21863" y="2821"/>
                    </a:lnTo>
                    <a:lnTo>
                      <a:pt x="21727" y="2686"/>
                    </a:lnTo>
                    <a:lnTo>
                      <a:pt x="21700" y="2659"/>
                    </a:lnTo>
                    <a:lnTo>
                      <a:pt x="21592" y="2604"/>
                    </a:lnTo>
                    <a:lnTo>
                      <a:pt x="21402" y="2577"/>
                    </a:lnTo>
                    <a:lnTo>
                      <a:pt x="21293" y="2523"/>
                    </a:lnTo>
                    <a:lnTo>
                      <a:pt x="21239" y="2577"/>
                    </a:lnTo>
                    <a:lnTo>
                      <a:pt x="21130" y="2740"/>
                    </a:lnTo>
                    <a:lnTo>
                      <a:pt x="21076" y="2767"/>
                    </a:lnTo>
                    <a:lnTo>
                      <a:pt x="21022" y="2767"/>
                    </a:lnTo>
                    <a:lnTo>
                      <a:pt x="20886" y="2821"/>
                    </a:lnTo>
                    <a:lnTo>
                      <a:pt x="20805" y="2821"/>
                    </a:lnTo>
                    <a:lnTo>
                      <a:pt x="20154" y="2740"/>
                    </a:lnTo>
                    <a:lnTo>
                      <a:pt x="20127" y="2740"/>
                    </a:lnTo>
                    <a:lnTo>
                      <a:pt x="20100" y="2713"/>
                    </a:lnTo>
                    <a:lnTo>
                      <a:pt x="20045" y="2604"/>
                    </a:lnTo>
                    <a:lnTo>
                      <a:pt x="19910" y="2252"/>
                    </a:lnTo>
                    <a:lnTo>
                      <a:pt x="19856" y="2116"/>
                    </a:lnTo>
                    <a:lnTo>
                      <a:pt x="19828" y="1981"/>
                    </a:lnTo>
                    <a:lnTo>
                      <a:pt x="19801" y="1954"/>
                    </a:lnTo>
                    <a:lnTo>
                      <a:pt x="19774" y="1899"/>
                    </a:lnTo>
                    <a:lnTo>
                      <a:pt x="19720" y="1872"/>
                    </a:lnTo>
                    <a:lnTo>
                      <a:pt x="19693" y="1845"/>
                    </a:lnTo>
                    <a:lnTo>
                      <a:pt x="19666" y="1818"/>
                    </a:lnTo>
                    <a:lnTo>
                      <a:pt x="19666" y="1845"/>
                    </a:lnTo>
                    <a:lnTo>
                      <a:pt x="19639" y="1845"/>
                    </a:lnTo>
                    <a:lnTo>
                      <a:pt x="19612" y="1872"/>
                    </a:lnTo>
                    <a:lnTo>
                      <a:pt x="19530" y="1872"/>
                    </a:lnTo>
                    <a:lnTo>
                      <a:pt x="19503" y="1845"/>
                    </a:lnTo>
                    <a:lnTo>
                      <a:pt x="19395" y="1791"/>
                    </a:lnTo>
                    <a:lnTo>
                      <a:pt x="19367" y="1764"/>
                    </a:lnTo>
                    <a:lnTo>
                      <a:pt x="19313" y="1791"/>
                    </a:lnTo>
                    <a:lnTo>
                      <a:pt x="19096" y="1818"/>
                    </a:lnTo>
                    <a:lnTo>
                      <a:pt x="19069" y="1818"/>
                    </a:lnTo>
                    <a:lnTo>
                      <a:pt x="19015" y="1845"/>
                    </a:lnTo>
                    <a:lnTo>
                      <a:pt x="18988" y="1872"/>
                    </a:lnTo>
                    <a:lnTo>
                      <a:pt x="18879" y="1872"/>
                    </a:lnTo>
                    <a:lnTo>
                      <a:pt x="18716" y="1954"/>
                    </a:lnTo>
                    <a:lnTo>
                      <a:pt x="18662" y="1981"/>
                    </a:lnTo>
                    <a:lnTo>
                      <a:pt x="18608" y="2062"/>
                    </a:lnTo>
                    <a:lnTo>
                      <a:pt x="18581" y="2089"/>
                    </a:lnTo>
                    <a:lnTo>
                      <a:pt x="18499" y="2089"/>
                    </a:lnTo>
                    <a:lnTo>
                      <a:pt x="18554" y="2171"/>
                    </a:lnTo>
                    <a:lnTo>
                      <a:pt x="18527" y="2198"/>
                    </a:lnTo>
                    <a:lnTo>
                      <a:pt x="18499" y="2252"/>
                    </a:lnTo>
                    <a:lnTo>
                      <a:pt x="18499" y="2306"/>
                    </a:lnTo>
                    <a:lnTo>
                      <a:pt x="18499" y="2442"/>
                    </a:lnTo>
                    <a:lnTo>
                      <a:pt x="18472" y="2577"/>
                    </a:lnTo>
                    <a:lnTo>
                      <a:pt x="18418" y="2740"/>
                    </a:lnTo>
                    <a:lnTo>
                      <a:pt x="18174" y="3228"/>
                    </a:lnTo>
                    <a:lnTo>
                      <a:pt x="18011" y="3445"/>
                    </a:lnTo>
                    <a:lnTo>
                      <a:pt x="17876" y="3581"/>
                    </a:lnTo>
                    <a:lnTo>
                      <a:pt x="17848" y="3608"/>
                    </a:lnTo>
                    <a:lnTo>
                      <a:pt x="17794" y="3635"/>
                    </a:lnTo>
                    <a:lnTo>
                      <a:pt x="17631" y="3635"/>
                    </a:lnTo>
                    <a:lnTo>
                      <a:pt x="17577" y="3689"/>
                    </a:lnTo>
                    <a:lnTo>
                      <a:pt x="17523" y="3717"/>
                    </a:lnTo>
                    <a:lnTo>
                      <a:pt x="17442" y="3689"/>
                    </a:lnTo>
                    <a:lnTo>
                      <a:pt x="17360" y="3662"/>
                    </a:lnTo>
                    <a:lnTo>
                      <a:pt x="17225" y="3554"/>
                    </a:lnTo>
                    <a:lnTo>
                      <a:pt x="17116" y="3527"/>
                    </a:lnTo>
                    <a:lnTo>
                      <a:pt x="16953" y="3445"/>
                    </a:lnTo>
                    <a:lnTo>
                      <a:pt x="16899" y="3418"/>
                    </a:lnTo>
                    <a:lnTo>
                      <a:pt x="16899" y="3391"/>
                    </a:lnTo>
                    <a:lnTo>
                      <a:pt x="16899" y="3337"/>
                    </a:lnTo>
                    <a:lnTo>
                      <a:pt x="16872" y="3310"/>
                    </a:lnTo>
                    <a:lnTo>
                      <a:pt x="16818" y="3310"/>
                    </a:lnTo>
                    <a:lnTo>
                      <a:pt x="16763" y="3391"/>
                    </a:lnTo>
                    <a:lnTo>
                      <a:pt x="16736" y="3418"/>
                    </a:lnTo>
                    <a:lnTo>
                      <a:pt x="16709" y="3445"/>
                    </a:lnTo>
                    <a:lnTo>
                      <a:pt x="16628" y="3472"/>
                    </a:lnTo>
                    <a:lnTo>
                      <a:pt x="16167" y="3527"/>
                    </a:lnTo>
                    <a:lnTo>
                      <a:pt x="16031" y="3527"/>
                    </a:lnTo>
                    <a:lnTo>
                      <a:pt x="15896" y="3500"/>
                    </a:lnTo>
                    <a:lnTo>
                      <a:pt x="15299" y="3337"/>
                    </a:lnTo>
                    <a:lnTo>
                      <a:pt x="14648" y="3228"/>
                    </a:lnTo>
                    <a:lnTo>
                      <a:pt x="14512" y="3120"/>
                    </a:lnTo>
                    <a:lnTo>
                      <a:pt x="14322" y="3310"/>
                    </a:lnTo>
                    <a:lnTo>
                      <a:pt x="14024" y="3364"/>
                    </a:lnTo>
                    <a:lnTo>
                      <a:pt x="13427" y="3310"/>
                    </a:lnTo>
                    <a:lnTo>
                      <a:pt x="13319" y="3310"/>
                    </a:lnTo>
                    <a:lnTo>
                      <a:pt x="13237" y="3255"/>
                    </a:lnTo>
                    <a:lnTo>
                      <a:pt x="13156" y="3228"/>
                    </a:lnTo>
                    <a:lnTo>
                      <a:pt x="13020" y="3120"/>
                    </a:lnTo>
                    <a:lnTo>
                      <a:pt x="12993" y="3093"/>
                    </a:lnTo>
                    <a:lnTo>
                      <a:pt x="12912" y="3066"/>
                    </a:lnTo>
                    <a:lnTo>
                      <a:pt x="12858" y="3066"/>
                    </a:lnTo>
                    <a:lnTo>
                      <a:pt x="12803" y="3120"/>
                    </a:lnTo>
                    <a:lnTo>
                      <a:pt x="12803" y="3201"/>
                    </a:lnTo>
                    <a:lnTo>
                      <a:pt x="12776" y="3255"/>
                    </a:lnTo>
                    <a:lnTo>
                      <a:pt x="12722" y="3283"/>
                    </a:lnTo>
                    <a:lnTo>
                      <a:pt x="12641" y="3283"/>
                    </a:lnTo>
                    <a:lnTo>
                      <a:pt x="12586" y="3255"/>
                    </a:lnTo>
                    <a:lnTo>
                      <a:pt x="12532" y="3228"/>
                    </a:lnTo>
                    <a:lnTo>
                      <a:pt x="12505" y="3174"/>
                    </a:lnTo>
                    <a:lnTo>
                      <a:pt x="12478" y="3147"/>
                    </a:lnTo>
                    <a:lnTo>
                      <a:pt x="12451" y="3147"/>
                    </a:lnTo>
                    <a:lnTo>
                      <a:pt x="12424" y="3120"/>
                    </a:lnTo>
                    <a:lnTo>
                      <a:pt x="12369" y="3120"/>
                    </a:lnTo>
                    <a:lnTo>
                      <a:pt x="12315" y="3093"/>
                    </a:lnTo>
                    <a:lnTo>
                      <a:pt x="12288" y="3066"/>
                    </a:lnTo>
                    <a:lnTo>
                      <a:pt x="12125" y="3147"/>
                    </a:lnTo>
                    <a:lnTo>
                      <a:pt x="11990" y="3147"/>
                    </a:lnTo>
                    <a:lnTo>
                      <a:pt x="11827" y="3093"/>
                    </a:lnTo>
                    <a:lnTo>
                      <a:pt x="11691" y="3011"/>
                    </a:lnTo>
                    <a:lnTo>
                      <a:pt x="11501" y="2984"/>
                    </a:lnTo>
                    <a:lnTo>
                      <a:pt x="11393" y="2659"/>
                    </a:lnTo>
                    <a:lnTo>
                      <a:pt x="11284" y="2035"/>
                    </a:lnTo>
                    <a:lnTo>
                      <a:pt x="11095" y="1954"/>
                    </a:lnTo>
                    <a:lnTo>
                      <a:pt x="11067" y="1926"/>
                    </a:lnTo>
                    <a:lnTo>
                      <a:pt x="10986" y="1899"/>
                    </a:lnTo>
                    <a:lnTo>
                      <a:pt x="10715" y="1547"/>
                    </a:lnTo>
                    <a:lnTo>
                      <a:pt x="10688" y="1330"/>
                    </a:lnTo>
                    <a:lnTo>
                      <a:pt x="10661" y="1221"/>
                    </a:lnTo>
                    <a:lnTo>
                      <a:pt x="10606" y="1248"/>
                    </a:lnTo>
                    <a:lnTo>
                      <a:pt x="10579" y="1275"/>
                    </a:lnTo>
                    <a:lnTo>
                      <a:pt x="10498" y="1248"/>
                    </a:lnTo>
                    <a:lnTo>
                      <a:pt x="10281" y="1221"/>
                    </a:lnTo>
                    <a:lnTo>
                      <a:pt x="10172" y="1194"/>
                    </a:lnTo>
                    <a:lnTo>
                      <a:pt x="10118" y="1167"/>
                    </a:lnTo>
                    <a:lnTo>
                      <a:pt x="10091" y="1167"/>
                    </a:lnTo>
                    <a:lnTo>
                      <a:pt x="10118" y="1221"/>
                    </a:lnTo>
                    <a:lnTo>
                      <a:pt x="10145" y="1248"/>
                    </a:lnTo>
                    <a:lnTo>
                      <a:pt x="10145" y="1275"/>
                    </a:lnTo>
                    <a:lnTo>
                      <a:pt x="10145" y="1330"/>
                    </a:lnTo>
                    <a:lnTo>
                      <a:pt x="10118" y="1357"/>
                    </a:lnTo>
                    <a:lnTo>
                      <a:pt x="10091" y="1384"/>
                    </a:lnTo>
                    <a:lnTo>
                      <a:pt x="10064" y="1411"/>
                    </a:lnTo>
                    <a:lnTo>
                      <a:pt x="9983" y="1438"/>
                    </a:lnTo>
                    <a:lnTo>
                      <a:pt x="9928" y="1492"/>
                    </a:lnTo>
                    <a:lnTo>
                      <a:pt x="9766" y="1492"/>
                    </a:lnTo>
                    <a:lnTo>
                      <a:pt x="9684" y="1465"/>
                    </a:lnTo>
                    <a:lnTo>
                      <a:pt x="9603" y="1438"/>
                    </a:lnTo>
                    <a:lnTo>
                      <a:pt x="9413" y="1357"/>
                    </a:lnTo>
                    <a:lnTo>
                      <a:pt x="9277" y="1275"/>
                    </a:lnTo>
                    <a:lnTo>
                      <a:pt x="9087" y="1167"/>
                    </a:lnTo>
                    <a:lnTo>
                      <a:pt x="9087" y="1113"/>
                    </a:lnTo>
                    <a:lnTo>
                      <a:pt x="9060" y="1031"/>
                    </a:lnTo>
                    <a:lnTo>
                      <a:pt x="9033" y="1031"/>
                    </a:lnTo>
                    <a:lnTo>
                      <a:pt x="8979" y="1086"/>
                    </a:lnTo>
                    <a:lnTo>
                      <a:pt x="8925" y="1086"/>
                    </a:lnTo>
                    <a:lnTo>
                      <a:pt x="8925" y="1058"/>
                    </a:lnTo>
                    <a:lnTo>
                      <a:pt x="8843" y="1031"/>
                    </a:lnTo>
                    <a:lnTo>
                      <a:pt x="8789" y="1031"/>
                    </a:lnTo>
                    <a:lnTo>
                      <a:pt x="8816" y="1086"/>
                    </a:lnTo>
                    <a:lnTo>
                      <a:pt x="8789" y="1113"/>
                    </a:lnTo>
                    <a:lnTo>
                      <a:pt x="8735" y="1113"/>
                    </a:lnTo>
                    <a:lnTo>
                      <a:pt x="8708" y="1086"/>
                    </a:lnTo>
                    <a:lnTo>
                      <a:pt x="8681" y="1113"/>
                    </a:lnTo>
                    <a:lnTo>
                      <a:pt x="8653" y="1113"/>
                    </a:lnTo>
                    <a:lnTo>
                      <a:pt x="8572" y="1140"/>
                    </a:lnTo>
                    <a:lnTo>
                      <a:pt x="8545" y="1194"/>
                    </a:lnTo>
                    <a:lnTo>
                      <a:pt x="8491" y="1194"/>
                    </a:lnTo>
                    <a:lnTo>
                      <a:pt x="8436" y="1167"/>
                    </a:lnTo>
                    <a:lnTo>
                      <a:pt x="8355" y="1194"/>
                    </a:lnTo>
                    <a:lnTo>
                      <a:pt x="8274" y="1167"/>
                    </a:lnTo>
                    <a:lnTo>
                      <a:pt x="8165" y="1031"/>
                    </a:lnTo>
                    <a:lnTo>
                      <a:pt x="7975" y="1031"/>
                    </a:lnTo>
                    <a:lnTo>
                      <a:pt x="7785" y="950"/>
                    </a:lnTo>
                    <a:lnTo>
                      <a:pt x="7650" y="896"/>
                    </a:lnTo>
                    <a:lnTo>
                      <a:pt x="7568" y="760"/>
                    </a:lnTo>
                    <a:lnTo>
                      <a:pt x="7460" y="597"/>
                    </a:lnTo>
                    <a:lnTo>
                      <a:pt x="7352" y="435"/>
                    </a:lnTo>
                    <a:lnTo>
                      <a:pt x="7243" y="326"/>
                    </a:lnTo>
                    <a:lnTo>
                      <a:pt x="7135" y="272"/>
                    </a:lnTo>
                    <a:lnTo>
                      <a:pt x="6999" y="245"/>
                    </a:lnTo>
                    <a:lnTo>
                      <a:pt x="6755" y="326"/>
                    </a:lnTo>
                    <a:lnTo>
                      <a:pt x="6619" y="326"/>
                    </a:lnTo>
                    <a:lnTo>
                      <a:pt x="6565" y="299"/>
                    </a:lnTo>
                    <a:lnTo>
                      <a:pt x="6511" y="272"/>
                    </a:lnTo>
                    <a:lnTo>
                      <a:pt x="6484" y="218"/>
                    </a:lnTo>
                    <a:lnTo>
                      <a:pt x="6429" y="190"/>
                    </a:lnTo>
                    <a:lnTo>
                      <a:pt x="6321" y="136"/>
                    </a:lnTo>
                    <a:lnTo>
                      <a:pt x="6212" y="109"/>
                    </a:lnTo>
                    <a:lnTo>
                      <a:pt x="6131" y="136"/>
                    </a:lnTo>
                    <a:lnTo>
                      <a:pt x="6131" y="245"/>
                    </a:lnTo>
                    <a:lnTo>
                      <a:pt x="6077" y="353"/>
                    </a:lnTo>
                    <a:lnTo>
                      <a:pt x="6050" y="407"/>
                    </a:lnTo>
                    <a:lnTo>
                      <a:pt x="6077" y="435"/>
                    </a:lnTo>
                    <a:lnTo>
                      <a:pt x="6104" y="489"/>
                    </a:lnTo>
                    <a:lnTo>
                      <a:pt x="6104" y="543"/>
                    </a:lnTo>
                    <a:lnTo>
                      <a:pt x="6077" y="570"/>
                    </a:lnTo>
                    <a:lnTo>
                      <a:pt x="6077" y="652"/>
                    </a:lnTo>
                    <a:lnTo>
                      <a:pt x="6022" y="652"/>
                    </a:lnTo>
                    <a:lnTo>
                      <a:pt x="5507" y="733"/>
                    </a:lnTo>
                    <a:lnTo>
                      <a:pt x="5344" y="760"/>
                    </a:lnTo>
                    <a:lnTo>
                      <a:pt x="5209" y="733"/>
                    </a:lnTo>
                    <a:lnTo>
                      <a:pt x="5154" y="679"/>
                    </a:lnTo>
                    <a:lnTo>
                      <a:pt x="5154" y="624"/>
                    </a:lnTo>
                    <a:lnTo>
                      <a:pt x="5127" y="597"/>
                    </a:lnTo>
                    <a:lnTo>
                      <a:pt x="5127" y="570"/>
                    </a:lnTo>
                    <a:lnTo>
                      <a:pt x="5100" y="489"/>
                    </a:lnTo>
                    <a:lnTo>
                      <a:pt x="5046" y="462"/>
                    </a:lnTo>
                    <a:lnTo>
                      <a:pt x="4992" y="435"/>
                    </a:lnTo>
                    <a:lnTo>
                      <a:pt x="4910" y="435"/>
                    </a:lnTo>
                    <a:lnTo>
                      <a:pt x="4531" y="407"/>
                    </a:lnTo>
                    <a:lnTo>
                      <a:pt x="4449" y="435"/>
                    </a:lnTo>
                    <a:lnTo>
                      <a:pt x="4395" y="489"/>
                    </a:lnTo>
                    <a:lnTo>
                      <a:pt x="4341" y="516"/>
                    </a:lnTo>
                    <a:lnTo>
                      <a:pt x="4259" y="516"/>
                    </a:lnTo>
                    <a:lnTo>
                      <a:pt x="4042" y="407"/>
                    </a:lnTo>
                    <a:lnTo>
                      <a:pt x="3961" y="407"/>
                    </a:lnTo>
                    <a:lnTo>
                      <a:pt x="3880" y="380"/>
                    </a:lnTo>
                    <a:lnTo>
                      <a:pt x="3663" y="218"/>
                    </a:lnTo>
                    <a:lnTo>
                      <a:pt x="3527" y="190"/>
                    </a:lnTo>
                    <a:lnTo>
                      <a:pt x="3446" y="272"/>
                    </a:lnTo>
                    <a:lnTo>
                      <a:pt x="3364" y="380"/>
                    </a:lnTo>
                    <a:lnTo>
                      <a:pt x="3256" y="435"/>
                    </a:lnTo>
                    <a:lnTo>
                      <a:pt x="3202" y="435"/>
                    </a:lnTo>
                    <a:lnTo>
                      <a:pt x="3093" y="353"/>
                    </a:lnTo>
                    <a:lnTo>
                      <a:pt x="3066" y="353"/>
                    </a:lnTo>
                    <a:lnTo>
                      <a:pt x="3039" y="299"/>
                    </a:lnTo>
                    <a:lnTo>
                      <a:pt x="3012" y="82"/>
                    </a:lnTo>
                    <a:lnTo>
                      <a:pt x="2957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3802200" y="4241475"/>
                <a:ext cx="12900" cy="6800"/>
              </a:xfrm>
              <a:custGeom>
                <a:rect b="b" l="l" r="r" t="t"/>
                <a:pathLst>
                  <a:path extrusionOk="0" h="272" w="516">
                    <a:moveTo>
                      <a:pt x="136" y="1"/>
                    </a:moveTo>
                    <a:lnTo>
                      <a:pt x="109" y="109"/>
                    </a:lnTo>
                    <a:lnTo>
                      <a:pt x="81" y="109"/>
                    </a:lnTo>
                    <a:lnTo>
                      <a:pt x="81" y="82"/>
                    </a:lnTo>
                    <a:lnTo>
                      <a:pt x="54" y="82"/>
                    </a:lnTo>
                    <a:lnTo>
                      <a:pt x="0" y="136"/>
                    </a:lnTo>
                    <a:lnTo>
                      <a:pt x="54" y="191"/>
                    </a:lnTo>
                    <a:lnTo>
                      <a:pt x="190" y="272"/>
                    </a:lnTo>
                    <a:lnTo>
                      <a:pt x="326" y="272"/>
                    </a:lnTo>
                    <a:lnTo>
                      <a:pt x="461" y="245"/>
                    </a:lnTo>
                    <a:lnTo>
                      <a:pt x="515" y="163"/>
                    </a:lnTo>
                    <a:lnTo>
                      <a:pt x="515" y="28"/>
                    </a:lnTo>
                    <a:lnTo>
                      <a:pt x="515" y="1"/>
                    </a:lnTo>
                    <a:lnTo>
                      <a:pt x="488" y="55"/>
                    </a:lnTo>
                    <a:lnTo>
                      <a:pt x="488" y="28"/>
                    </a:lnTo>
                    <a:lnTo>
                      <a:pt x="461" y="28"/>
                    </a:lnTo>
                    <a:lnTo>
                      <a:pt x="434" y="55"/>
                    </a:lnTo>
                    <a:lnTo>
                      <a:pt x="434" y="82"/>
                    </a:lnTo>
                    <a:lnTo>
                      <a:pt x="434" y="109"/>
                    </a:lnTo>
                    <a:lnTo>
                      <a:pt x="461" y="136"/>
                    </a:lnTo>
                    <a:lnTo>
                      <a:pt x="488" y="136"/>
                    </a:lnTo>
                    <a:lnTo>
                      <a:pt x="461" y="163"/>
                    </a:lnTo>
                    <a:lnTo>
                      <a:pt x="434" y="163"/>
                    </a:lnTo>
                    <a:lnTo>
                      <a:pt x="353" y="136"/>
                    </a:lnTo>
                    <a:lnTo>
                      <a:pt x="271" y="109"/>
                    </a:lnTo>
                    <a:lnTo>
                      <a:pt x="217" y="136"/>
                    </a:lnTo>
                    <a:lnTo>
                      <a:pt x="217" y="109"/>
                    </a:lnTo>
                    <a:lnTo>
                      <a:pt x="190" y="82"/>
                    </a:lnTo>
                    <a:lnTo>
                      <a:pt x="163" y="28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3692350" y="4321500"/>
                <a:ext cx="107825" cy="67825"/>
              </a:xfrm>
              <a:custGeom>
                <a:rect b="b" l="l" r="r" t="t"/>
                <a:pathLst>
                  <a:path extrusionOk="0" h="2713" w="4313">
                    <a:moveTo>
                      <a:pt x="2468" y="0"/>
                    </a:moveTo>
                    <a:lnTo>
                      <a:pt x="2333" y="55"/>
                    </a:lnTo>
                    <a:lnTo>
                      <a:pt x="2089" y="299"/>
                    </a:lnTo>
                    <a:lnTo>
                      <a:pt x="1953" y="407"/>
                    </a:lnTo>
                    <a:lnTo>
                      <a:pt x="1817" y="434"/>
                    </a:lnTo>
                    <a:lnTo>
                      <a:pt x="1519" y="434"/>
                    </a:lnTo>
                    <a:lnTo>
                      <a:pt x="1383" y="461"/>
                    </a:lnTo>
                    <a:lnTo>
                      <a:pt x="841" y="272"/>
                    </a:lnTo>
                    <a:lnTo>
                      <a:pt x="759" y="272"/>
                    </a:lnTo>
                    <a:lnTo>
                      <a:pt x="624" y="244"/>
                    </a:lnTo>
                    <a:lnTo>
                      <a:pt x="570" y="217"/>
                    </a:lnTo>
                    <a:lnTo>
                      <a:pt x="515" y="190"/>
                    </a:lnTo>
                    <a:lnTo>
                      <a:pt x="434" y="244"/>
                    </a:lnTo>
                    <a:lnTo>
                      <a:pt x="380" y="272"/>
                    </a:lnTo>
                    <a:lnTo>
                      <a:pt x="326" y="244"/>
                    </a:lnTo>
                    <a:lnTo>
                      <a:pt x="271" y="190"/>
                    </a:lnTo>
                    <a:lnTo>
                      <a:pt x="244" y="163"/>
                    </a:lnTo>
                    <a:lnTo>
                      <a:pt x="190" y="109"/>
                    </a:lnTo>
                    <a:lnTo>
                      <a:pt x="109" y="109"/>
                    </a:lnTo>
                    <a:lnTo>
                      <a:pt x="27" y="136"/>
                    </a:lnTo>
                    <a:lnTo>
                      <a:pt x="0" y="217"/>
                    </a:lnTo>
                    <a:lnTo>
                      <a:pt x="81" y="570"/>
                    </a:lnTo>
                    <a:lnTo>
                      <a:pt x="353" y="950"/>
                    </a:lnTo>
                    <a:lnTo>
                      <a:pt x="434" y="1058"/>
                    </a:lnTo>
                    <a:lnTo>
                      <a:pt x="542" y="1139"/>
                    </a:lnTo>
                    <a:lnTo>
                      <a:pt x="651" y="1167"/>
                    </a:lnTo>
                    <a:lnTo>
                      <a:pt x="1058" y="1167"/>
                    </a:lnTo>
                    <a:lnTo>
                      <a:pt x="1193" y="1194"/>
                    </a:lnTo>
                    <a:lnTo>
                      <a:pt x="1627" y="1411"/>
                    </a:lnTo>
                    <a:lnTo>
                      <a:pt x="1709" y="1465"/>
                    </a:lnTo>
                    <a:lnTo>
                      <a:pt x="1953" y="1682"/>
                    </a:lnTo>
                    <a:lnTo>
                      <a:pt x="2089" y="1763"/>
                    </a:lnTo>
                    <a:lnTo>
                      <a:pt x="2143" y="1818"/>
                    </a:lnTo>
                    <a:lnTo>
                      <a:pt x="2170" y="1872"/>
                    </a:lnTo>
                    <a:lnTo>
                      <a:pt x="2197" y="1899"/>
                    </a:lnTo>
                    <a:lnTo>
                      <a:pt x="2224" y="1953"/>
                    </a:lnTo>
                    <a:lnTo>
                      <a:pt x="2333" y="2035"/>
                    </a:lnTo>
                    <a:lnTo>
                      <a:pt x="2360" y="2035"/>
                    </a:lnTo>
                    <a:lnTo>
                      <a:pt x="2387" y="2062"/>
                    </a:lnTo>
                    <a:lnTo>
                      <a:pt x="2414" y="2062"/>
                    </a:lnTo>
                    <a:lnTo>
                      <a:pt x="2468" y="2197"/>
                    </a:lnTo>
                    <a:lnTo>
                      <a:pt x="2523" y="2279"/>
                    </a:lnTo>
                    <a:lnTo>
                      <a:pt x="2495" y="2360"/>
                    </a:lnTo>
                    <a:lnTo>
                      <a:pt x="2468" y="2441"/>
                    </a:lnTo>
                    <a:lnTo>
                      <a:pt x="2414" y="2469"/>
                    </a:lnTo>
                    <a:lnTo>
                      <a:pt x="2278" y="2550"/>
                    </a:lnTo>
                    <a:lnTo>
                      <a:pt x="2197" y="2604"/>
                    </a:lnTo>
                    <a:lnTo>
                      <a:pt x="2197" y="2658"/>
                    </a:lnTo>
                    <a:lnTo>
                      <a:pt x="2251" y="2686"/>
                    </a:lnTo>
                    <a:lnTo>
                      <a:pt x="2333" y="2713"/>
                    </a:lnTo>
                    <a:lnTo>
                      <a:pt x="2550" y="2713"/>
                    </a:lnTo>
                    <a:lnTo>
                      <a:pt x="2604" y="2686"/>
                    </a:lnTo>
                    <a:lnTo>
                      <a:pt x="2658" y="2631"/>
                    </a:lnTo>
                    <a:lnTo>
                      <a:pt x="2685" y="2604"/>
                    </a:lnTo>
                    <a:lnTo>
                      <a:pt x="2685" y="2441"/>
                    </a:lnTo>
                    <a:lnTo>
                      <a:pt x="2658" y="2387"/>
                    </a:lnTo>
                    <a:lnTo>
                      <a:pt x="2604" y="2414"/>
                    </a:lnTo>
                    <a:lnTo>
                      <a:pt x="2631" y="2469"/>
                    </a:lnTo>
                    <a:lnTo>
                      <a:pt x="2658" y="2469"/>
                    </a:lnTo>
                    <a:lnTo>
                      <a:pt x="2631" y="2496"/>
                    </a:lnTo>
                    <a:lnTo>
                      <a:pt x="2577" y="2441"/>
                    </a:lnTo>
                    <a:lnTo>
                      <a:pt x="2577" y="2360"/>
                    </a:lnTo>
                    <a:lnTo>
                      <a:pt x="2604" y="2306"/>
                    </a:lnTo>
                    <a:lnTo>
                      <a:pt x="2658" y="2279"/>
                    </a:lnTo>
                    <a:lnTo>
                      <a:pt x="2740" y="2252"/>
                    </a:lnTo>
                    <a:lnTo>
                      <a:pt x="2794" y="2197"/>
                    </a:lnTo>
                    <a:lnTo>
                      <a:pt x="2875" y="2062"/>
                    </a:lnTo>
                    <a:lnTo>
                      <a:pt x="2984" y="1926"/>
                    </a:lnTo>
                    <a:lnTo>
                      <a:pt x="3119" y="1845"/>
                    </a:lnTo>
                    <a:lnTo>
                      <a:pt x="3580" y="1682"/>
                    </a:lnTo>
                    <a:lnTo>
                      <a:pt x="3635" y="1628"/>
                    </a:lnTo>
                    <a:lnTo>
                      <a:pt x="3662" y="1546"/>
                    </a:lnTo>
                    <a:lnTo>
                      <a:pt x="3689" y="1546"/>
                    </a:lnTo>
                    <a:lnTo>
                      <a:pt x="3933" y="1519"/>
                    </a:lnTo>
                    <a:lnTo>
                      <a:pt x="3960" y="1492"/>
                    </a:lnTo>
                    <a:lnTo>
                      <a:pt x="4041" y="1411"/>
                    </a:lnTo>
                    <a:lnTo>
                      <a:pt x="4123" y="1356"/>
                    </a:lnTo>
                    <a:lnTo>
                      <a:pt x="4231" y="1275"/>
                    </a:lnTo>
                    <a:lnTo>
                      <a:pt x="4258" y="1248"/>
                    </a:lnTo>
                    <a:lnTo>
                      <a:pt x="4313" y="1085"/>
                    </a:lnTo>
                    <a:lnTo>
                      <a:pt x="4231" y="977"/>
                    </a:lnTo>
                    <a:lnTo>
                      <a:pt x="4096" y="895"/>
                    </a:lnTo>
                    <a:lnTo>
                      <a:pt x="3987" y="787"/>
                    </a:lnTo>
                    <a:lnTo>
                      <a:pt x="3797" y="570"/>
                    </a:lnTo>
                    <a:lnTo>
                      <a:pt x="3689" y="461"/>
                    </a:lnTo>
                    <a:lnTo>
                      <a:pt x="3580" y="407"/>
                    </a:lnTo>
                    <a:lnTo>
                      <a:pt x="3038" y="163"/>
                    </a:lnTo>
                    <a:lnTo>
                      <a:pt x="2794" y="109"/>
                    </a:lnTo>
                    <a:lnTo>
                      <a:pt x="2740" y="82"/>
                    </a:lnTo>
                    <a:lnTo>
                      <a:pt x="2685" y="55"/>
                    </a:lnTo>
                    <a:lnTo>
                      <a:pt x="2604" y="27"/>
                    </a:lnTo>
                    <a:lnTo>
                      <a:pt x="252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3593325" y="4353375"/>
                <a:ext cx="11575" cy="5450"/>
              </a:xfrm>
              <a:custGeom>
                <a:rect b="b" l="l" r="r" t="t"/>
                <a:pathLst>
                  <a:path extrusionOk="0" h="218" w="463">
                    <a:moveTo>
                      <a:pt x="28" y="0"/>
                    </a:moveTo>
                    <a:lnTo>
                      <a:pt x="55" y="27"/>
                    </a:lnTo>
                    <a:lnTo>
                      <a:pt x="55" y="54"/>
                    </a:lnTo>
                    <a:lnTo>
                      <a:pt x="1" y="109"/>
                    </a:lnTo>
                    <a:lnTo>
                      <a:pt x="1" y="163"/>
                    </a:lnTo>
                    <a:lnTo>
                      <a:pt x="1" y="190"/>
                    </a:lnTo>
                    <a:lnTo>
                      <a:pt x="55" y="217"/>
                    </a:lnTo>
                    <a:lnTo>
                      <a:pt x="326" y="217"/>
                    </a:lnTo>
                    <a:lnTo>
                      <a:pt x="408" y="190"/>
                    </a:lnTo>
                    <a:lnTo>
                      <a:pt x="435" y="190"/>
                    </a:lnTo>
                    <a:lnTo>
                      <a:pt x="462" y="163"/>
                    </a:lnTo>
                    <a:lnTo>
                      <a:pt x="462" y="136"/>
                    </a:lnTo>
                    <a:lnTo>
                      <a:pt x="435" y="81"/>
                    </a:lnTo>
                    <a:lnTo>
                      <a:pt x="381" y="54"/>
                    </a:lnTo>
                    <a:lnTo>
                      <a:pt x="191" y="5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9"/>
              <p:cNvSpPr/>
              <p:nvPr/>
            </p:nvSpPr>
            <p:spPr>
              <a:xfrm>
                <a:off x="2178825" y="3460325"/>
                <a:ext cx="4775" cy="5450"/>
              </a:xfrm>
              <a:custGeom>
                <a:rect b="b" l="l" r="r" t="t"/>
                <a:pathLst>
                  <a:path extrusionOk="0" h="218" w="191">
                    <a:moveTo>
                      <a:pt x="55" y="0"/>
                    </a:moveTo>
                    <a:lnTo>
                      <a:pt x="28" y="27"/>
                    </a:lnTo>
                    <a:lnTo>
                      <a:pt x="1" y="54"/>
                    </a:lnTo>
                    <a:lnTo>
                      <a:pt x="1" y="81"/>
                    </a:lnTo>
                    <a:lnTo>
                      <a:pt x="1" y="190"/>
                    </a:lnTo>
                    <a:lnTo>
                      <a:pt x="28" y="217"/>
                    </a:lnTo>
                    <a:lnTo>
                      <a:pt x="109" y="190"/>
                    </a:lnTo>
                    <a:lnTo>
                      <a:pt x="190" y="163"/>
                    </a:lnTo>
                    <a:lnTo>
                      <a:pt x="190" y="109"/>
                    </a:lnTo>
                    <a:lnTo>
                      <a:pt x="190" y="54"/>
                    </a:lnTo>
                    <a:lnTo>
                      <a:pt x="163" y="27"/>
                    </a:lnTo>
                    <a:lnTo>
                      <a:pt x="109" y="2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9"/>
              <p:cNvSpPr/>
              <p:nvPr/>
            </p:nvSpPr>
            <p:spPr>
              <a:xfrm>
                <a:off x="3212925" y="4289625"/>
                <a:ext cx="21050" cy="8850"/>
              </a:xfrm>
              <a:custGeom>
                <a:rect b="b" l="l" r="r" t="t"/>
                <a:pathLst>
                  <a:path extrusionOk="0" h="354" w="842">
                    <a:moveTo>
                      <a:pt x="82" y="0"/>
                    </a:moveTo>
                    <a:lnTo>
                      <a:pt x="28" y="28"/>
                    </a:lnTo>
                    <a:lnTo>
                      <a:pt x="0" y="82"/>
                    </a:lnTo>
                    <a:lnTo>
                      <a:pt x="0" y="136"/>
                    </a:lnTo>
                    <a:lnTo>
                      <a:pt x="0" y="190"/>
                    </a:lnTo>
                    <a:lnTo>
                      <a:pt x="55" y="190"/>
                    </a:lnTo>
                    <a:lnTo>
                      <a:pt x="217" y="163"/>
                    </a:lnTo>
                    <a:lnTo>
                      <a:pt x="245" y="190"/>
                    </a:lnTo>
                    <a:lnTo>
                      <a:pt x="299" y="217"/>
                    </a:lnTo>
                    <a:lnTo>
                      <a:pt x="489" y="245"/>
                    </a:lnTo>
                    <a:lnTo>
                      <a:pt x="679" y="326"/>
                    </a:lnTo>
                    <a:lnTo>
                      <a:pt x="787" y="326"/>
                    </a:lnTo>
                    <a:lnTo>
                      <a:pt x="814" y="353"/>
                    </a:lnTo>
                    <a:lnTo>
                      <a:pt x="841" y="326"/>
                    </a:lnTo>
                    <a:lnTo>
                      <a:pt x="841" y="299"/>
                    </a:lnTo>
                    <a:lnTo>
                      <a:pt x="841" y="272"/>
                    </a:lnTo>
                    <a:lnTo>
                      <a:pt x="760" y="272"/>
                    </a:lnTo>
                    <a:lnTo>
                      <a:pt x="733" y="245"/>
                    </a:lnTo>
                    <a:lnTo>
                      <a:pt x="543" y="136"/>
                    </a:lnTo>
                    <a:lnTo>
                      <a:pt x="434" y="109"/>
                    </a:lnTo>
                    <a:lnTo>
                      <a:pt x="272" y="8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9"/>
              <p:cNvSpPr/>
              <p:nvPr/>
            </p:nvSpPr>
            <p:spPr>
              <a:xfrm>
                <a:off x="2759950" y="3659000"/>
                <a:ext cx="25800" cy="13575"/>
              </a:xfrm>
              <a:custGeom>
                <a:rect b="b" l="l" r="r" t="t"/>
                <a:pathLst>
                  <a:path extrusionOk="0" h="543" w="1032">
                    <a:moveTo>
                      <a:pt x="326" y="0"/>
                    </a:moveTo>
                    <a:lnTo>
                      <a:pt x="218" y="82"/>
                    </a:lnTo>
                    <a:lnTo>
                      <a:pt x="82" y="217"/>
                    </a:lnTo>
                    <a:lnTo>
                      <a:pt x="1" y="380"/>
                    </a:lnTo>
                    <a:lnTo>
                      <a:pt x="1" y="489"/>
                    </a:lnTo>
                    <a:lnTo>
                      <a:pt x="109" y="461"/>
                    </a:lnTo>
                    <a:lnTo>
                      <a:pt x="299" y="543"/>
                    </a:lnTo>
                    <a:lnTo>
                      <a:pt x="353" y="516"/>
                    </a:lnTo>
                    <a:lnTo>
                      <a:pt x="408" y="489"/>
                    </a:lnTo>
                    <a:lnTo>
                      <a:pt x="435" y="516"/>
                    </a:lnTo>
                    <a:lnTo>
                      <a:pt x="489" y="543"/>
                    </a:lnTo>
                    <a:lnTo>
                      <a:pt x="570" y="543"/>
                    </a:lnTo>
                    <a:lnTo>
                      <a:pt x="652" y="489"/>
                    </a:lnTo>
                    <a:lnTo>
                      <a:pt x="679" y="489"/>
                    </a:lnTo>
                    <a:lnTo>
                      <a:pt x="706" y="461"/>
                    </a:lnTo>
                    <a:lnTo>
                      <a:pt x="814" y="434"/>
                    </a:lnTo>
                    <a:lnTo>
                      <a:pt x="869" y="407"/>
                    </a:lnTo>
                    <a:lnTo>
                      <a:pt x="977" y="434"/>
                    </a:lnTo>
                    <a:lnTo>
                      <a:pt x="1004" y="407"/>
                    </a:lnTo>
                    <a:lnTo>
                      <a:pt x="1031" y="353"/>
                    </a:lnTo>
                    <a:lnTo>
                      <a:pt x="1004" y="272"/>
                    </a:lnTo>
                    <a:lnTo>
                      <a:pt x="923" y="190"/>
                    </a:lnTo>
                    <a:lnTo>
                      <a:pt x="869" y="163"/>
                    </a:lnTo>
                    <a:lnTo>
                      <a:pt x="706" y="136"/>
                    </a:lnTo>
                    <a:lnTo>
                      <a:pt x="652" y="109"/>
                    </a:lnTo>
                    <a:lnTo>
                      <a:pt x="625" y="55"/>
                    </a:lnTo>
                    <a:lnTo>
                      <a:pt x="570" y="27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>
                <a:off x="2900325" y="4191975"/>
                <a:ext cx="12900" cy="12225"/>
              </a:xfrm>
              <a:custGeom>
                <a:rect b="b" l="l" r="r" t="t"/>
                <a:pathLst>
                  <a:path extrusionOk="0" h="489" w="516">
                    <a:moveTo>
                      <a:pt x="407" y="1"/>
                    </a:moveTo>
                    <a:lnTo>
                      <a:pt x="380" y="28"/>
                    </a:lnTo>
                    <a:lnTo>
                      <a:pt x="353" y="28"/>
                    </a:lnTo>
                    <a:lnTo>
                      <a:pt x="299" y="55"/>
                    </a:lnTo>
                    <a:lnTo>
                      <a:pt x="272" y="82"/>
                    </a:lnTo>
                    <a:lnTo>
                      <a:pt x="244" y="55"/>
                    </a:lnTo>
                    <a:lnTo>
                      <a:pt x="82" y="191"/>
                    </a:lnTo>
                    <a:lnTo>
                      <a:pt x="0" y="272"/>
                    </a:lnTo>
                    <a:lnTo>
                      <a:pt x="27" y="326"/>
                    </a:lnTo>
                    <a:lnTo>
                      <a:pt x="55" y="326"/>
                    </a:lnTo>
                    <a:lnTo>
                      <a:pt x="217" y="191"/>
                    </a:lnTo>
                    <a:lnTo>
                      <a:pt x="244" y="272"/>
                    </a:lnTo>
                    <a:lnTo>
                      <a:pt x="244" y="299"/>
                    </a:lnTo>
                    <a:lnTo>
                      <a:pt x="299" y="326"/>
                    </a:lnTo>
                    <a:lnTo>
                      <a:pt x="272" y="353"/>
                    </a:lnTo>
                    <a:lnTo>
                      <a:pt x="244" y="435"/>
                    </a:lnTo>
                    <a:lnTo>
                      <a:pt x="244" y="489"/>
                    </a:lnTo>
                    <a:lnTo>
                      <a:pt x="299" y="489"/>
                    </a:lnTo>
                    <a:lnTo>
                      <a:pt x="380" y="407"/>
                    </a:lnTo>
                    <a:lnTo>
                      <a:pt x="434" y="380"/>
                    </a:lnTo>
                    <a:lnTo>
                      <a:pt x="489" y="326"/>
                    </a:lnTo>
                    <a:lnTo>
                      <a:pt x="516" y="218"/>
                    </a:lnTo>
                    <a:lnTo>
                      <a:pt x="516" y="82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>
                <a:off x="3809650" y="4333700"/>
                <a:ext cx="77325" cy="64450"/>
              </a:xfrm>
              <a:custGeom>
                <a:rect b="b" l="l" r="r" t="t"/>
                <a:pathLst>
                  <a:path extrusionOk="0" h="2578" w="3093">
                    <a:moveTo>
                      <a:pt x="1872" y="1"/>
                    </a:moveTo>
                    <a:lnTo>
                      <a:pt x="1547" y="136"/>
                    </a:lnTo>
                    <a:lnTo>
                      <a:pt x="1492" y="163"/>
                    </a:lnTo>
                    <a:lnTo>
                      <a:pt x="1194" y="462"/>
                    </a:lnTo>
                    <a:lnTo>
                      <a:pt x="1140" y="516"/>
                    </a:lnTo>
                    <a:lnTo>
                      <a:pt x="1058" y="570"/>
                    </a:lnTo>
                    <a:lnTo>
                      <a:pt x="1004" y="597"/>
                    </a:lnTo>
                    <a:lnTo>
                      <a:pt x="977" y="624"/>
                    </a:lnTo>
                    <a:lnTo>
                      <a:pt x="950" y="679"/>
                    </a:lnTo>
                    <a:lnTo>
                      <a:pt x="950" y="706"/>
                    </a:lnTo>
                    <a:lnTo>
                      <a:pt x="814" y="706"/>
                    </a:lnTo>
                    <a:lnTo>
                      <a:pt x="760" y="733"/>
                    </a:lnTo>
                    <a:lnTo>
                      <a:pt x="679" y="841"/>
                    </a:lnTo>
                    <a:lnTo>
                      <a:pt x="706" y="1031"/>
                    </a:lnTo>
                    <a:lnTo>
                      <a:pt x="787" y="1113"/>
                    </a:lnTo>
                    <a:lnTo>
                      <a:pt x="841" y="1302"/>
                    </a:lnTo>
                    <a:lnTo>
                      <a:pt x="814" y="1492"/>
                    </a:lnTo>
                    <a:lnTo>
                      <a:pt x="787" y="1628"/>
                    </a:lnTo>
                    <a:lnTo>
                      <a:pt x="787" y="1764"/>
                    </a:lnTo>
                    <a:lnTo>
                      <a:pt x="896" y="1791"/>
                    </a:lnTo>
                    <a:lnTo>
                      <a:pt x="868" y="1845"/>
                    </a:lnTo>
                    <a:lnTo>
                      <a:pt x="841" y="1845"/>
                    </a:lnTo>
                    <a:lnTo>
                      <a:pt x="814" y="1926"/>
                    </a:lnTo>
                    <a:lnTo>
                      <a:pt x="787" y="1872"/>
                    </a:lnTo>
                    <a:lnTo>
                      <a:pt x="760" y="1845"/>
                    </a:lnTo>
                    <a:lnTo>
                      <a:pt x="760" y="1818"/>
                    </a:lnTo>
                    <a:lnTo>
                      <a:pt x="733" y="1818"/>
                    </a:lnTo>
                    <a:lnTo>
                      <a:pt x="706" y="1845"/>
                    </a:lnTo>
                    <a:lnTo>
                      <a:pt x="679" y="1872"/>
                    </a:lnTo>
                    <a:lnTo>
                      <a:pt x="624" y="1872"/>
                    </a:lnTo>
                    <a:lnTo>
                      <a:pt x="597" y="1845"/>
                    </a:lnTo>
                    <a:lnTo>
                      <a:pt x="516" y="1845"/>
                    </a:lnTo>
                    <a:lnTo>
                      <a:pt x="462" y="1872"/>
                    </a:lnTo>
                    <a:lnTo>
                      <a:pt x="434" y="1899"/>
                    </a:lnTo>
                    <a:lnTo>
                      <a:pt x="217" y="1899"/>
                    </a:lnTo>
                    <a:lnTo>
                      <a:pt x="190" y="1872"/>
                    </a:lnTo>
                    <a:lnTo>
                      <a:pt x="190" y="1818"/>
                    </a:lnTo>
                    <a:lnTo>
                      <a:pt x="163" y="1791"/>
                    </a:lnTo>
                    <a:lnTo>
                      <a:pt x="136" y="1818"/>
                    </a:lnTo>
                    <a:lnTo>
                      <a:pt x="55" y="1791"/>
                    </a:lnTo>
                    <a:lnTo>
                      <a:pt x="28" y="1872"/>
                    </a:lnTo>
                    <a:lnTo>
                      <a:pt x="0" y="1953"/>
                    </a:lnTo>
                    <a:lnTo>
                      <a:pt x="0" y="2035"/>
                    </a:lnTo>
                    <a:lnTo>
                      <a:pt x="28" y="2116"/>
                    </a:lnTo>
                    <a:lnTo>
                      <a:pt x="136" y="2116"/>
                    </a:lnTo>
                    <a:lnTo>
                      <a:pt x="353" y="2252"/>
                    </a:lnTo>
                    <a:lnTo>
                      <a:pt x="434" y="2252"/>
                    </a:lnTo>
                    <a:lnTo>
                      <a:pt x="462" y="2225"/>
                    </a:lnTo>
                    <a:lnTo>
                      <a:pt x="489" y="2225"/>
                    </a:lnTo>
                    <a:lnTo>
                      <a:pt x="516" y="2252"/>
                    </a:lnTo>
                    <a:lnTo>
                      <a:pt x="543" y="2279"/>
                    </a:lnTo>
                    <a:lnTo>
                      <a:pt x="570" y="2360"/>
                    </a:lnTo>
                    <a:lnTo>
                      <a:pt x="597" y="2387"/>
                    </a:lnTo>
                    <a:lnTo>
                      <a:pt x="624" y="2415"/>
                    </a:lnTo>
                    <a:lnTo>
                      <a:pt x="679" y="2415"/>
                    </a:lnTo>
                    <a:lnTo>
                      <a:pt x="706" y="2387"/>
                    </a:lnTo>
                    <a:lnTo>
                      <a:pt x="706" y="2333"/>
                    </a:lnTo>
                    <a:lnTo>
                      <a:pt x="706" y="2279"/>
                    </a:lnTo>
                    <a:lnTo>
                      <a:pt x="760" y="2279"/>
                    </a:lnTo>
                    <a:lnTo>
                      <a:pt x="787" y="2252"/>
                    </a:lnTo>
                    <a:lnTo>
                      <a:pt x="841" y="2252"/>
                    </a:lnTo>
                    <a:lnTo>
                      <a:pt x="868" y="2279"/>
                    </a:lnTo>
                    <a:lnTo>
                      <a:pt x="868" y="2306"/>
                    </a:lnTo>
                    <a:lnTo>
                      <a:pt x="841" y="2333"/>
                    </a:lnTo>
                    <a:lnTo>
                      <a:pt x="787" y="2333"/>
                    </a:lnTo>
                    <a:lnTo>
                      <a:pt x="841" y="2387"/>
                    </a:lnTo>
                    <a:lnTo>
                      <a:pt x="896" y="2387"/>
                    </a:lnTo>
                    <a:lnTo>
                      <a:pt x="923" y="2360"/>
                    </a:lnTo>
                    <a:lnTo>
                      <a:pt x="950" y="2306"/>
                    </a:lnTo>
                    <a:lnTo>
                      <a:pt x="1113" y="2306"/>
                    </a:lnTo>
                    <a:lnTo>
                      <a:pt x="1140" y="2333"/>
                    </a:lnTo>
                    <a:lnTo>
                      <a:pt x="1194" y="2360"/>
                    </a:lnTo>
                    <a:lnTo>
                      <a:pt x="1248" y="2442"/>
                    </a:lnTo>
                    <a:lnTo>
                      <a:pt x="1275" y="2469"/>
                    </a:lnTo>
                    <a:lnTo>
                      <a:pt x="1302" y="2469"/>
                    </a:lnTo>
                    <a:lnTo>
                      <a:pt x="1357" y="2415"/>
                    </a:lnTo>
                    <a:lnTo>
                      <a:pt x="1411" y="2415"/>
                    </a:lnTo>
                    <a:lnTo>
                      <a:pt x="1438" y="2442"/>
                    </a:lnTo>
                    <a:lnTo>
                      <a:pt x="1438" y="2469"/>
                    </a:lnTo>
                    <a:lnTo>
                      <a:pt x="1519" y="2442"/>
                    </a:lnTo>
                    <a:lnTo>
                      <a:pt x="1628" y="2415"/>
                    </a:lnTo>
                    <a:lnTo>
                      <a:pt x="1682" y="2387"/>
                    </a:lnTo>
                    <a:lnTo>
                      <a:pt x="1736" y="2415"/>
                    </a:lnTo>
                    <a:lnTo>
                      <a:pt x="1736" y="2442"/>
                    </a:lnTo>
                    <a:lnTo>
                      <a:pt x="1763" y="2469"/>
                    </a:lnTo>
                    <a:lnTo>
                      <a:pt x="1763" y="2496"/>
                    </a:lnTo>
                    <a:lnTo>
                      <a:pt x="1818" y="2469"/>
                    </a:lnTo>
                    <a:lnTo>
                      <a:pt x="1845" y="2442"/>
                    </a:lnTo>
                    <a:lnTo>
                      <a:pt x="1872" y="2442"/>
                    </a:lnTo>
                    <a:lnTo>
                      <a:pt x="1899" y="2469"/>
                    </a:lnTo>
                    <a:lnTo>
                      <a:pt x="1899" y="2523"/>
                    </a:lnTo>
                    <a:lnTo>
                      <a:pt x="1899" y="2550"/>
                    </a:lnTo>
                    <a:lnTo>
                      <a:pt x="1953" y="2577"/>
                    </a:lnTo>
                    <a:lnTo>
                      <a:pt x="1953" y="2442"/>
                    </a:lnTo>
                    <a:lnTo>
                      <a:pt x="1926" y="2333"/>
                    </a:lnTo>
                    <a:lnTo>
                      <a:pt x="1926" y="2252"/>
                    </a:lnTo>
                    <a:lnTo>
                      <a:pt x="2008" y="2170"/>
                    </a:lnTo>
                    <a:lnTo>
                      <a:pt x="2116" y="2170"/>
                    </a:lnTo>
                    <a:lnTo>
                      <a:pt x="2170" y="2198"/>
                    </a:lnTo>
                    <a:lnTo>
                      <a:pt x="2143" y="2279"/>
                    </a:lnTo>
                    <a:lnTo>
                      <a:pt x="2116" y="2360"/>
                    </a:lnTo>
                    <a:lnTo>
                      <a:pt x="2062" y="2442"/>
                    </a:lnTo>
                    <a:lnTo>
                      <a:pt x="2089" y="2469"/>
                    </a:lnTo>
                    <a:lnTo>
                      <a:pt x="2197" y="2469"/>
                    </a:lnTo>
                    <a:lnTo>
                      <a:pt x="2306" y="2387"/>
                    </a:lnTo>
                    <a:lnTo>
                      <a:pt x="2496" y="2387"/>
                    </a:lnTo>
                    <a:lnTo>
                      <a:pt x="2577" y="2279"/>
                    </a:lnTo>
                    <a:lnTo>
                      <a:pt x="2523" y="2252"/>
                    </a:lnTo>
                    <a:lnTo>
                      <a:pt x="2496" y="2225"/>
                    </a:lnTo>
                    <a:lnTo>
                      <a:pt x="2442" y="2198"/>
                    </a:lnTo>
                    <a:lnTo>
                      <a:pt x="2414" y="2170"/>
                    </a:lnTo>
                    <a:lnTo>
                      <a:pt x="2387" y="2198"/>
                    </a:lnTo>
                    <a:lnTo>
                      <a:pt x="2360" y="2252"/>
                    </a:lnTo>
                    <a:lnTo>
                      <a:pt x="2306" y="2252"/>
                    </a:lnTo>
                    <a:lnTo>
                      <a:pt x="2306" y="2225"/>
                    </a:lnTo>
                    <a:lnTo>
                      <a:pt x="2306" y="2170"/>
                    </a:lnTo>
                    <a:lnTo>
                      <a:pt x="2279" y="2062"/>
                    </a:lnTo>
                    <a:lnTo>
                      <a:pt x="2333" y="1981"/>
                    </a:lnTo>
                    <a:lnTo>
                      <a:pt x="2469" y="1872"/>
                    </a:lnTo>
                    <a:lnTo>
                      <a:pt x="2550" y="1709"/>
                    </a:lnTo>
                    <a:lnTo>
                      <a:pt x="2604" y="1601"/>
                    </a:lnTo>
                    <a:lnTo>
                      <a:pt x="2686" y="1492"/>
                    </a:lnTo>
                    <a:lnTo>
                      <a:pt x="2713" y="1411"/>
                    </a:lnTo>
                    <a:lnTo>
                      <a:pt x="2848" y="1275"/>
                    </a:lnTo>
                    <a:lnTo>
                      <a:pt x="2903" y="1221"/>
                    </a:lnTo>
                    <a:lnTo>
                      <a:pt x="2903" y="950"/>
                    </a:lnTo>
                    <a:lnTo>
                      <a:pt x="2930" y="923"/>
                    </a:lnTo>
                    <a:lnTo>
                      <a:pt x="2957" y="896"/>
                    </a:lnTo>
                    <a:lnTo>
                      <a:pt x="3065" y="706"/>
                    </a:lnTo>
                    <a:lnTo>
                      <a:pt x="3093" y="651"/>
                    </a:lnTo>
                    <a:lnTo>
                      <a:pt x="3065" y="516"/>
                    </a:lnTo>
                    <a:lnTo>
                      <a:pt x="2984" y="407"/>
                    </a:lnTo>
                    <a:lnTo>
                      <a:pt x="2848" y="299"/>
                    </a:lnTo>
                    <a:lnTo>
                      <a:pt x="2740" y="272"/>
                    </a:lnTo>
                    <a:lnTo>
                      <a:pt x="2577" y="245"/>
                    </a:lnTo>
                    <a:lnTo>
                      <a:pt x="2523" y="217"/>
                    </a:lnTo>
                    <a:lnTo>
                      <a:pt x="2469" y="190"/>
                    </a:lnTo>
                    <a:lnTo>
                      <a:pt x="2414" y="163"/>
                    </a:lnTo>
                    <a:lnTo>
                      <a:pt x="2279" y="136"/>
                    </a:lnTo>
                    <a:lnTo>
                      <a:pt x="2035" y="55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>
                <a:off x="4147350" y="4322850"/>
                <a:ext cx="273300" cy="74625"/>
              </a:xfrm>
              <a:custGeom>
                <a:rect b="b" l="l" r="r" t="t"/>
                <a:pathLst>
                  <a:path extrusionOk="0" h="2985" w="10932">
                    <a:moveTo>
                      <a:pt x="10334" y="1"/>
                    </a:moveTo>
                    <a:lnTo>
                      <a:pt x="10280" y="55"/>
                    </a:lnTo>
                    <a:lnTo>
                      <a:pt x="10144" y="136"/>
                    </a:lnTo>
                    <a:lnTo>
                      <a:pt x="10117" y="190"/>
                    </a:lnTo>
                    <a:lnTo>
                      <a:pt x="10090" y="272"/>
                    </a:lnTo>
                    <a:lnTo>
                      <a:pt x="10063" y="326"/>
                    </a:lnTo>
                    <a:lnTo>
                      <a:pt x="9982" y="462"/>
                    </a:lnTo>
                    <a:lnTo>
                      <a:pt x="9955" y="516"/>
                    </a:lnTo>
                    <a:lnTo>
                      <a:pt x="9955" y="543"/>
                    </a:lnTo>
                    <a:lnTo>
                      <a:pt x="10117" y="543"/>
                    </a:lnTo>
                    <a:lnTo>
                      <a:pt x="10199" y="489"/>
                    </a:lnTo>
                    <a:lnTo>
                      <a:pt x="10253" y="435"/>
                    </a:lnTo>
                    <a:lnTo>
                      <a:pt x="10334" y="407"/>
                    </a:lnTo>
                    <a:lnTo>
                      <a:pt x="10416" y="380"/>
                    </a:lnTo>
                    <a:lnTo>
                      <a:pt x="10551" y="407"/>
                    </a:lnTo>
                    <a:lnTo>
                      <a:pt x="10633" y="407"/>
                    </a:lnTo>
                    <a:lnTo>
                      <a:pt x="10660" y="462"/>
                    </a:lnTo>
                    <a:lnTo>
                      <a:pt x="10660" y="489"/>
                    </a:lnTo>
                    <a:lnTo>
                      <a:pt x="10443" y="733"/>
                    </a:lnTo>
                    <a:lnTo>
                      <a:pt x="10226" y="814"/>
                    </a:lnTo>
                    <a:lnTo>
                      <a:pt x="10144" y="868"/>
                    </a:lnTo>
                    <a:lnTo>
                      <a:pt x="10063" y="950"/>
                    </a:lnTo>
                    <a:lnTo>
                      <a:pt x="10009" y="977"/>
                    </a:lnTo>
                    <a:lnTo>
                      <a:pt x="9955" y="1004"/>
                    </a:lnTo>
                    <a:lnTo>
                      <a:pt x="9873" y="1031"/>
                    </a:lnTo>
                    <a:lnTo>
                      <a:pt x="9846" y="1058"/>
                    </a:lnTo>
                    <a:lnTo>
                      <a:pt x="9656" y="1058"/>
                    </a:lnTo>
                    <a:lnTo>
                      <a:pt x="9521" y="1085"/>
                    </a:lnTo>
                    <a:lnTo>
                      <a:pt x="9466" y="1113"/>
                    </a:lnTo>
                    <a:lnTo>
                      <a:pt x="9358" y="1275"/>
                    </a:lnTo>
                    <a:lnTo>
                      <a:pt x="9304" y="1302"/>
                    </a:lnTo>
                    <a:lnTo>
                      <a:pt x="9114" y="1384"/>
                    </a:lnTo>
                    <a:lnTo>
                      <a:pt x="9087" y="1411"/>
                    </a:lnTo>
                    <a:lnTo>
                      <a:pt x="9087" y="1438"/>
                    </a:lnTo>
                    <a:lnTo>
                      <a:pt x="9087" y="1465"/>
                    </a:lnTo>
                    <a:lnTo>
                      <a:pt x="9087" y="1492"/>
                    </a:lnTo>
                    <a:lnTo>
                      <a:pt x="9087" y="1519"/>
                    </a:lnTo>
                    <a:lnTo>
                      <a:pt x="9114" y="1519"/>
                    </a:lnTo>
                    <a:lnTo>
                      <a:pt x="9168" y="1547"/>
                    </a:lnTo>
                    <a:lnTo>
                      <a:pt x="9195" y="1547"/>
                    </a:lnTo>
                    <a:lnTo>
                      <a:pt x="9195" y="1655"/>
                    </a:lnTo>
                    <a:lnTo>
                      <a:pt x="9141" y="1736"/>
                    </a:lnTo>
                    <a:lnTo>
                      <a:pt x="9060" y="1791"/>
                    </a:lnTo>
                    <a:lnTo>
                      <a:pt x="8978" y="1818"/>
                    </a:lnTo>
                    <a:lnTo>
                      <a:pt x="8409" y="1926"/>
                    </a:lnTo>
                    <a:lnTo>
                      <a:pt x="8327" y="1899"/>
                    </a:lnTo>
                    <a:lnTo>
                      <a:pt x="8219" y="1872"/>
                    </a:lnTo>
                    <a:lnTo>
                      <a:pt x="7920" y="1601"/>
                    </a:lnTo>
                    <a:lnTo>
                      <a:pt x="7866" y="1574"/>
                    </a:lnTo>
                    <a:lnTo>
                      <a:pt x="7812" y="1574"/>
                    </a:lnTo>
                    <a:lnTo>
                      <a:pt x="7758" y="1519"/>
                    </a:lnTo>
                    <a:lnTo>
                      <a:pt x="7568" y="1519"/>
                    </a:lnTo>
                    <a:lnTo>
                      <a:pt x="7541" y="1465"/>
                    </a:lnTo>
                    <a:lnTo>
                      <a:pt x="7513" y="1384"/>
                    </a:lnTo>
                    <a:lnTo>
                      <a:pt x="7541" y="1330"/>
                    </a:lnTo>
                    <a:lnTo>
                      <a:pt x="7595" y="1302"/>
                    </a:lnTo>
                    <a:lnTo>
                      <a:pt x="7568" y="1248"/>
                    </a:lnTo>
                    <a:lnTo>
                      <a:pt x="7541" y="1221"/>
                    </a:lnTo>
                    <a:lnTo>
                      <a:pt x="7459" y="1221"/>
                    </a:lnTo>
                    <a:lnTo>
                      <a:pt x="7432" y="1248"/>
                    </a:lnTo>
                    <a:lnTo>
                      <a:pt x="7432" y="1275"/>
                    </a:lnTo>
                    <a:lnTo>
                      <a:pt x="7378" y="1275"/>
                    </a:lnTo>
                    <a:lnTo>
                      <a:pt x="7269" y="1302"/>
                    </a:lnTo>
                    <a:lnTo>
                      <a:pt x="7242" y="1330"/>
                    </a:lnTo>
                    <a:lnTo>
                      <a:pt x="7242" y="1357"/>
                    </a:lnTo>
                    <a:lnTo>
                      <a:pt x="7215" y="1384"/>
                    </a:lnTo>
                    <a:lnTo>
                      <a:pt x="7079" y="1438"/>
                    </a:lnTo>
                    <a:lnTo>
                      <a:pt x="6998" y="1438"/>
                    </a:lnTo>
                    <a:lnTo>
                      <a:pt x="6944" y="1411"/>
                    </a:lnTo>
                    <a:lnTo>
                      <a:pt x="6890" y="1384"/>
                    </a:lnTo>
                    <a:lnTo>
                      <a:pt x="6808" y="1438"/>
                    </a:lnTo>
                    <a:lnTo>
                      <a:pt x="6700" y="1438"/>
                    </a:lnTo>
                    <a:lnTo>
                      <a:pt x="6673" y="1411"/>
                    </a:lnTo>
                    <a:lnTo>
                      <a:pt x="6591" y="1438"/>
                    </a:lnTo>
                    <a:lnTo>
                      <a:pt x="6401" y="1492"/>
                    </a:lnTo>
                    <a:lnTo>
                      <a:pt x="6347" y="1492"/>
                    </a:lnTo>
                    <a:lnTo>
                      <a:pt x="6212" y="1357"/>
                    </a:lnTo>
                    <a:lnTo>
                      <a:pt x="6184" y="1357"/>
                    </a:lnTo>
                    <a:lnTo>
                      <a:pt x="6130" y="1384"/>
                    </a:lnTo>
                    <a:lnTo>
                      <a:pt x="6103" y="1438"/>
                    </a:lnTo>
                    <a:lnTo>
                      <a:pt x="6103" y="1547"/>
                    </a:lnTo>
                    <a:lnTo>
                      <a:pt x="6103" y="1601"/>
                    </a:lnTo>
                    <a:lnTo>
                      <a:pt x="5995" y="1601"/>
                    </a:lnTo>
                    <a:lnTo>
                      <a:pt x="5995" y="1628"/>
                    </a:lnTo>
                    <a:lnTo>
                      <a:pt x="5995" y="1682"/>
                    </a:lnTo>
                    <a:lnTo>
                      <a:pt x="5967" y="1709"/>
                    </a:lnTo>
                    <a:lnTo>
                      <a:pt x="5832" y="1764"/>
                    </a:lnTo>
                    <a:lnTo>
                      <a:pt x="5832" y="1791"/>
                    </a:lnTo>
                    <a:lnTo>
                      <a:pt x="5778" y="1818"/>
                    </a:lnTo>
                    <a:lnTo>
                      <a:pt x="5750" y="1818"/>
                    </a:lnTo>
                    <a:lnTo>
                      <a:pt x="5750" y="1791"/>
                    </a:lnTo>
                    <a:lnTo>
                      <a:pt x="5723" y="1736"/>
                    </a:lnTo>
                    <a:lnTo>
                      <a:pt x="5723" y="1709"/>
                    </a:lnTo>
                    <a:lnTo>
                      <a:pt x="5642" y="1709"/>
                    </a:lnTo>
                    <a:lnTo>
                      <a:pt x="5588" y="1682"/>
                    </a:lnTo>
                    <a:lnTo>
                      <a:pt x="5533" y="1709"/>
                    </a:lnTo>
                    <a:lnTo>
                      <a:pt x="5479" y="1736"/>
                    </a:lnTo>
                    <a:lnTo>
                      <a:pt x="5425" y="1736"/>
                    </a:lnTo>
                    <a:lnTo>
                      <a:pt x="5344" y="1709"/>
                    </a:lnTo>
                    <a:lnTo>
                      <a:pt x="5181" y="1547"/>
                    </a:lnTo>
                    <a:lnTo>
                      <a:pt x="5127" y="1519"/>
                    </a:lnTo>
                    <a:lnTo>
                      <a:pt x="5045" y="1384"/>
                    </a:lnTo>
                    <a:lnTo>
                      <a:pt x="4991" y="1357"/>
                    </a:lnTo>
                    <a:lnTo>
                      <a:pt x="4964" y="1330"/>
                    </a:lnTo>
                    <a:lnTo>
                      <a:pt x="4828" y="1330"/>
                    </a:lnTo>
                    <a:lnTo>
                      <a:pt x="4801" y="1302"/>
                    </a:lnTo>
                    <a:lnTo>
                      <a:pt x="4801" y="1275"/>
                    </a:lnTo>
                    <a:lnTo>
                      <a:pt x="4774" y="1248"/>
                    </a:lnTo>
                    <a:lnTo>
                      <a:pt x="4611" y="1248"/>
                    </a:lnTo>
                    <a:lnTo>
                      <a:pt x="4584" y="1221"/>
                    </a:lnTo>
                    <a:lnTo>
                      <a:pt x="4476" y="1221"/>
                    </a:lnTo>
                    <a:lnTo>
                      <a:pt x="4421" y="1194"/>
                    </a:lnTo>
                    <a:lnTo>
                      <a:pt x="4231" y="1140"/>
                    </a:lnTo>
                    <a:lnTo>
                      <a:pt x="4150" y="1085"/>
                    </a:lnTo>
                    <a:lnTo>
                      <a:pt x="4096" y="1058"/>
                    </a:lnTo>
                    <a:lnTo>
                      <a:pt x="4042" y="950"/>
                    </a:lnTo>
                    <a:lnTo>
                      <a:pt x="3960" y="896"/>
                    </a:lnTo>
                    <a:lnTo>
                      <a:pt x="3906" y="896"/>
                    </a:lnTo>
                    <a:lnTo>
                      <a:pt x="3743" y="923"/>
                    </a:lnTo>
                    <a:lnTo>
                      <a:pt x="3608" y="923"/>
                    </a:lnTo>
                    <a:lnTo>
                      <a:pt x="3526" y="896"/>
                    </a:lnTo>
                    <a:lnTo>
                      <a:pt x="3472" y="868"/>
                    </a:lnTo>
                    <a:lnTo>
                      <a:pt x="3418" y="841"/>
                    </a:lnTo>
                    <a:lnTo>
                      <a:pt x="3174" y="868"/>
                    </a:lnTo>
                    <a:lnTo>
                      <a:pt x="3119" y="868"/>
                    </a:lnTo>
                    <a:lnTo>
                      <a:pt x="2930" y="760"/>
                    </a:lnTo>
                    <a:lnTo>
                      <a:pt x="2902" y="706"/>
                    </a:lnTo>
                    <a:lnTo>
                      <a:pt x="2875" y="651"/>
                    </a:lnTo>
                    <a:lnTo>
                      <a:pt x="2821" y="597"/>
                    </a:lnTo>
                    <a:lnTo>
                      <a:pt x="2658" y="543"/>
                    </a:lnTo>
                    <a:lnTo>
                      <a:pt x="2685" y="624"/>
                    </a:lnTo>
                    <a:lnTo>
                      <a:pt x="2685" y="679"/>
                    </a:lnTo>
                    <a:lnTo>
                      <a:pt x="2658" y="733"/>
                    </a:lnTo>
                    <a:lnTo>
                      <a:pt x="2631" y="733"/>
                    </a:lnTo>
                    <a:lnTo>
                      <a:pt x="2577" y="706"/>
                    </a:lnTo>
                    <a:lnTo>
                      <a:pt x="2523" y="679"/>
                    </a:lnTo>
                    <a:lnTo>
                      <a:pt x="2496" y="651"/>
                    </a:lnTo>
                    <a:lnTo>
                      <a:pt x="2414" y="624"/>
                    </a:lnTo>
                    <a:lnTo>
                      <a:pt x="2306" y="706"/>
                    </a:lnTo>
                    <a:lnTo>
                      <a:pt x="2197" y="706"/>
                    </a:lnTo>
                    <a:lnTo>
                      <a:pt x="2170" y="651"/>
                    </a:lnTo>
                    <a:lnTo>
                      <a:pt x="2170" y="597"/>
                    </a:lnTo>
                    <a:lnTo>
                      <a:pt x="2143" y="543"/>
                    </a:lnTo>
                    <a:lnTo>
                      <a:pt x="2089" y="543"/>
                    </a:lnTo>
                    <a:lnTo>
                      <a:pt x="2062" y="570"/>
                    </a:lnTo>
                    <a:lnTo>
                      <a:pt x="1980" y="679"/>
                    </a:lnTo>
                    <a:lnTo>
                      <a:pt x="1926" y="706"/>
                    </a:lnTo>
                    <a:lnTo>
                      <a:pt x="1600" y="679"/>
                    </a:lnTo>
                    <a:lnTo>
                      <a:pt x="1383" y="760"/>
                    </a:lnTo>
                    <a:lnTo>
                      <a:pt x="1356" y="787"/>
                    </a:lnTo>
                    <a:lnTo>
                      <a:pt x="1329" y="841"/>
                    </a:lnTo>
                    <a:lnTo>
                      <a:pt x="1194" y="950"/>
                    </a:lnTo>
                    <a:lnTo>
                      <a:pt x="1166" y="1031"/>
                    </a:lnTo>
                    <a:lnTo>
                      <a:pt x="1139" y="1031"/>
                    </a:lnTo>
                    <a:lnTo>
                      <a:pt x="1112" y="1004"/>
                    </a:lnTo>
                    <a:lnTo>
                      <a:pt x="1085" y="977"/>
                    </a:lnTo>
                    <a:lnTo>
                      <a:pt x="1058" y="950"/>
                    </a:lnTo>
                    <a:lnTo>
                      <a:pt x="1058" y="1004"/>
                    </a:lnTo>
                    <a:lnTo>
                      <a:pt x="1031" y="1058"/>
                    </a:lnTo>
                    <a:lnTo>
                      <a:pt x="1031" y="1085"/>
                    </a:lnTo>
                    <a:lnTo>
                      <a:pt x="977" y="1113"/>
                    </a:lnTo>
                    <a:lnTo>
                      <a:pt x="949" y="1113"/>
                    </a:lnTo>
                    <a:lnTo>
                      <a:pt x="949" y="1085"/>
                    </a:lnTo>
                    <a:lnTo>
                      <a:pt x="922" y="1058"/>
                    </a:lnTo>
                    <a:lnTo>
                      <a:pt x="895" y="1085"/>
                    </a:lnTo>
                    <a:lnTo>
                      <a:pt x="787" y="1085"/>
                    </a:lnTo>
                    <a:lnTo>
                      <a:pt x="760" y="1058"/>
                    </a:lnTo>
                    <a:lnTo>
                      <a:pt x="732" y="1058"/>
                    </a:lnTo>
                    <a:lnTo>
                      <a:pt x="732" y="1085"/>
                    </a:lnTo>
                    <a:lnTo>
                      <a:pt x="705" y="1140"/>
                    </a:lnTo>
                    <a:lnTo>
                      <a:pt x="678" y="1194"/>
                    </a:lnTo>
                    <a:lnTo>
                      <a:pt x="651" y="1248"/>
                    </a:lnTo>
                    <a:lnTo>
                      <a:pt x="624" y="1275"/>
                    </a:lnTo>
                    <a:lnTo>
                      <a:pt x="597" y="1248"/>
                    </a:lnTo>
                    <a:lnTo>
                      <a:pt x="543" y="1248"/>
                    </a:lnTo>
                    <a:lnTo>
                      <a:pt x="434" y="1302"/>
                    </a:lnTo>
                    <a:lnTo>
                      <a:pt x="407" y="1330"/>
                    </a:lnTo>
                    <a:lnTo>
                      <a:pt x="380" y="1330"/>
                    </a:lnTo>
                    <a:lnTo>
                      <a:pt x="298" y="1275"/>
                    </a:lnTo>
                    <a:lnTo>
                      <a:pt x="190" y="1167"/>
                    </a:lnTo>
                    <a:lnTo>
                      <a:pt x="217" y="1275"/>
                    </a:lnTo>
                    <a:lnTo>
                      <a:pt x="217" y="1357"/>
                    </a:lnTo>
                    <a:lnTo>
                      <a:pt x="217" y="1438"/>
                    </a:lnTo>
                    <a:lnTo>
                      <a:pt x="54" y="1628"/>
                    </a:lnTo>
                    <a:lnTo>
                      <a:pt x="0" y="1709"/>
                    </a:lnTo>
                    <a:lnTo>
                      <a:pt x="0" y="1791"/>
                    </a:lnTo>
                    <a:lnTo>
                      <a:pt x="0" y="2279"/>
                    </a:lnTo>
                    <a:lnTo>
                      <a:pt x="27" y="2360"/>
                    </a:lnTo>
                    <a:lnTo>
                      <a:pt x="54" y="2415"/>
                    </a:lnTo>
                    <a:lnTo>
                      <a:pt x="109" y="2469"/>
                    </a:lnTo>
                    <a:lnTo>
                      <a:pt x="190" y="2496"/>
                    </a:lnTo>
                    <a:lnTo>
                      <a:pt x="271" y="2496"/>
                    </a:lnTo>
                    <a:lnTo>
                      <a:pt x="298" y="2523"/>
                    </a:lnTo>
                    <a:lnTo>
                      <a:pt x="326" y="2686"/>
                    </a:lnTo>
                    <a:lnTo>
                      <a:pt x="353" y="2740"/>
                    </a:lnTo>
                    <a:lnTo>
                      <a:pt x="380" y="2740"/>
                    </a:lnTo>
                    <a:lnTo>
                      <a:pt x="434" y="2713"/>
                    </a:lnTo>
                    <a:lnTo>
                      <a:pt x="461" y="2686"/>
                    </a:lnTo>
                    <a:lnTo>
                      <a:pt x="461" y="2659"/>
                    </a:lnTo>
                    <a:lnTo>
                      <a:pt x="434" y="2632"/>
                    </a:lnTo>
                    <a:lnTo>
                      <a:pt x="434" y="2604"/>
                    </a:lnTo>
                    <a:lnTo>
                      <a:pt x="461" y="2604"/>
                    </a:lnTo>
                    <a:lnTo>
                      <a:pt x="570" y="2523"/>
                    </a:lnTo>
                    <a:lnTo>
                      <a:pt x="841" y="2496"/>
                    </a:lnTo>
                    <a:lnTo>
                      <a:pt x="977" y="2442"/>
                    </a:lnTo>
                    <a:lnTo>
                      <a:pt x="1085" y="2387"/>
                    </a:lnTo>
                    <a:lnTo>
                      <a:pt x="1221" y="2387"/>
                    </a:lnTo>
                    <a:lnTo>
                      <a:pt x="1275" y="2415"/>
                    </a:lnTo>
                    <a:lnTo>
                      <a:pt x="1411" y="2523"/>
                    </a:lnTo>
                    <a:lnTo>
                      <a:pt x="1492" y="2577"/>
                    </a:lnTo>
                    <a:lnTo>
                      <a:pt x="1600" y="2577"/>
                    </a:lnTo>
                    <a:lnTo>
                      <a:pt x="1763" y="2604"/>
                    </a:lnTo>
                    <a:lnTo>
                      <a:pt x="1953" y="2469"/>
                    </a:lnTo>
                    <a:lnTo>
                      <a:pt x="1980" y="2496"/>
                    </a:lnTo>
                    <a:lnTo>
                      <a:pt x="2034" y="2496"/>
                    </a:lnTo>
                    <a:lnTo>
                      <a:pt x="2062" y="2469"/>
                    </a:lnTo>
                    <a:lnTo>
                      <a:pt x="2143" y="2469"/>
                    </a:lnTo>
                    <a:lnTo>
                      <a:pt x="2251" y="2496"/>
                    </a:lnTo>
                    <a:lnTo>
                      <a:pt x="2333" y="2496"/>
                    </a:lnTo>
                    <a:lnTo>
                      <a:pt x="2468" y="2469"/>
                    </a:lnTo>
                    <a:lnTo>
                      <a:pt x="2550" y="2442"/>
                    </a:lnTo>
                    <a:lnTo>
                      <a:pt x="2604" y="2442"/>
                    </a:lnTo>
                    <a:lnTo>
                      <a:pt x="2631" y="2469"/>
                    </a:lnTo>
                    <a:lnTo>
                      <a:pt x="2658" y="2469"/>
                    </a:lnTo>
                    <a:lnTo>
                      <a:pt x="2685" y="2496"/>
                    </a:lnTo>
                    <a:lnTo>
                      <a:pt x="2740" y="2577"/>
                    </a:lnTo>
                    <a:lnTo>
                      <a:pt x="2767" y="2577"/>
                    </a:lnTo>
                    <a:lnTo>
                      <a:pt x="2821" y="2632"/>
                    </a:lnTo>
                    <a:lnTo>
                      <a:pt x="2984" y="2632"/>
                    </a:lnTo>
                    <a:lnTo>
                      <a:pt x="3038" y="2659"/>
                    </a:lnTo>
                    <a:lnTo>
                      <a:pt x="3065" y="2686"/>
                    </a:lnTo>
                    <a:lnTo>
                      <a:pt x="3119" y="2713"/>
                    </a:lnTo>
                    <a:lnTo>
                      <a:pt x="3201" y="2740"/>
                    </a:lnTo>
                    <a:lnTo>
                      <a:pt x="3255" y="2713"/>
                    </a:lnTo>
                    <a:lnTo>
                      <a:pt x="3282" y="2659"/>
                    </a:lnTo>
                    <a:lnTo>
                      <a:pt x="3309" y="2604"/>
                    </a:lnTo>
                    <a:lnTo>
                      <a:pt x="3336" y="2577"/>
                    </a:lnTo>
                    <a:lnTo>
                      <a:pt x="3418" y="2550"/>
                    </a:lnTo>
                    <a:lnTo>
                      <a:pt x="3472" y="2550"/>
                    </a:lnTo>
                    <a:lnTo>
                      <a:pt x="3526" y="2577"/>
                    </a:lnTo>
                    <a:lnTo>
                      <a:pt x="3553" y="2659"/>
                    </a:lnTo>
                    <a:lnTo>
                      <a:pt x="3580" y="2713"/>
                    </a:lnTo>
                    <a:lnTo>
                      <a:pt x="3743" y="2876"/>
                    </a:lnTo>
                    <a:lnTo>
                      <a:pt x="3797" y="2930"/>
                    </a:lnTo>
                    <a:lnTo>
                      <a:pt x="3933" y="2930"/>
                    </a:lnTo>
                    <a:lnTo>
                      <a:pt x="4042" y="2957"/>
                    </a:lnTo>
                    <a:lnTo>
                      <a:pt x="4204" y="2984"/>
                    </a:lnTo>
                    <a:lnTo>
                      <a:pt x="4286" y="2957"/>
                    </a:lnTo>
                    <a:lnTo>
                      <a:pt x="4476" y="2849"/>
                    </a:lnTo>
                    <a:lnTo>
                      <a:pt x="4611" y="2821"/>
                    </a:lnTo>
                    <a:lnTo>
                      <a:pt x="4774" y="2794"/>
                    </a:lnTo>
                    <a:lnTo>
                      <a:pt x="5072" y="2903"/>
                    </a:lnTo>
                    <a:lnTo>
                      <a:pt x="5208" y="2903"/>
                    </a:lnTo>
                    <a:lnTo>
                      <a:pt x="5316" y="2767"/>
                    </a:lnTo>
                    <a:lnTo>
                      <a:pt x="5316" y="2713"/>
                    </a:lnTo>
                    <a:lnTo>
                      <a:pt x="5316" y="2632"/>
                    </a:lnTo>
                    <a:lnTo>
                      <a:pt x="5289" y="2550"/>
                    </a:lnTo>
                    <a:lnTo>
                      <a:pt x="5344" y="2496"/>
                    </a:lnTo>
                    <a:lnTo>
                      <a:pt x="5398" y="2469"/>
                    </a:lnTo>
                    <a:lnTo>
                      <a:pt x="5479" y="2469"/>
                    </a:lnTo>
                    <a:lnTo>
                      <a:pt x="5588" y="2523"/>
                    </a:lnTo>
                    <a:lnTo>
                      <a:pt x="5750" y="2550"/>
                    </a:lnTo>
                    <a:lnTo>
                      <a:pt x="6022" y="2550"/>
                    </a:lnTo>
                    <a:lnTo>
                      <a:pt x="6157" y="2604"/>
                    </a:lnTo>
                    <a:lnTo>
                      <a:pt x="6184" y="2659"/>
                    </a:lnTo>
                    <a:lnTo>
                      <a:pt x="6212" y="2821"/>
                    </a:lnTo>
                    <a:lnTo>
                      <a:pt x="6239" y="2849"/>
                    </a:lnTo>
                    <a:lnTo>
                      <a:pt x="6293" y="2821"/>
                    </a:lnTo>
                    <a:lnTo>
                      <a:pt x="6347" y="2713"/>
                    </a:lnTo>
                    <a:lnTo>
                      <a:pt x="6401" y="2659"/>
                    </a:lnTo>
                    <a:lnTo>
                      <a:pt x="6428" y="2686"/>
                    </a:lnTo>
                    <a:lnTo>
                      <a:pt x="6483" y="2713"/>
                    </a:lnTo>
                    <a:lnTo>
                      <a:pt x="6537" y="2767"/>
                    </a:lnTo>
                    <a:lnTo>
                      <a:pt x="6618" y="2767"/>
                    </a:lnTo>
                    <a:lnTo>
                      <a:pt x="6673" y="2794"/>
                    </a:lnTo>
                    <a:lnTo>
                      <a:pt x="6700" y="2794"/>
                    </a:lnTo>
                    <a:lnTo>
                      <a:pt x="6754" y="2767"/>
                    </a:lnTo>
                    <a:lnTo>
                      <a:pt x="6890" y="2686"/>
                    </a:lnTo>
                    <a:lnTo>
                      <a:pt x="7025" y="2604"/>
                    </a:lnTo>
                    <a:lnTo>
                      <a:pt x="7459" y="2496"/>
                    </a:lnTo>
                    <a:lnTo>
                      <a:pt x="7595" y="2415"/>
                    </a:lnTo>
                    <a:lnTo>
                      <a:pt x="7703" y="2333"/>
                    </a:lnTo>
                    <a:lnTo>
                      <a:pt x="7839" y="2252"/>
                    </a:lnTo>
                    <a:lnTo>
                      <a:pt x="8002" y="2225"/>
                    </a:lnTo>
                    <a:lnTo>
                      <a:pt x="8219" y="2279"/>
                    </a:lnTo>
                    <a:lnTo>
                      <a:pt x="8300" y="2306"/>
                    </a:lnTo>
                    <a:lnTo>
                      <a:pt x="8354" y="2306"/>
                    </a:lnTo>
                    <a:lnTo>
                      <a:pt x="8409" y="2279"/>
                    </a:lnTo>
                    <a:lnTo>
                      <a:pt x="8815" y="2279"/>
                    </a:lnTo>
                    <a:lnTo>
                      <a:pt x="8978" y="2252"/>
                    </a:lnTo>
                    <a:lnTo>
                      <a:pt x="9195" y="2198"/>
                    </a:lnTo>
                    <a:lnTo>
                      <a:pt x="9222" y="2170"/>
                    </a:lnTo>
                    <a:lnTo>
                      <a:pt x="9331" y="2062"/>
                    </a:lnTo>
                    <a:lnTo>
                      <a:pt x="9358" y="2035"/>
                    </a:lnTo>
                    <a:lnTo>
                      <a:pt x="9602" y="1981"/>
                    </a:lnTo>
                    <a:lnTo>
                      <a:pt x="9656" y="1981"/>
                    </a:lnTo>
                    <a:lnTo>
                      <a:pt x="9683" y="1953"/>
                    </a:lnTo>
                    <a:lnTo>
                      <a:pt x="9738" y="1926"/>
                    </a:lnTo>
                    <a:lnTo>
                      <a:pt x="9765" y="1899"/>
                    </a:lnTo>
                    <a:lnTo>
                      <a:pt x="9900" y="1926"/>
                    </a:lnTo>
                    <a:lnTo>
                      <a:pt x="9927" y="1926"/>
                    </a:lnTo>
                    <a:lnTo>
                      <a:pt x="9955" y="1872"/>
                    </a:lnTo>
                    <a:lnTo>
                      <a:pt x="9982" y="1872"/>
                    </a:lnTo>
                    <a:lnTo>
                      <a:pt x="10144" y="1845"/>
                    </a:lnTo>
                    <a:lnTo>
                      <a:pt x="10172" y="1845"/>
                    </a:lnTo>
                    <a:lnTo>
                      <a:pt x="10334" y="1736"/>
                    </a:lnTo>
                    <a:lnTo>
                      <a:pt x="10334" y="1628"/>
                    </a:lnTo>
                    <a:lnTo>
                      <a:pt x="10172" y="1411"/>
                    </a:lnTo>
                    <a:lnTo>
                      <a:pt x="10172" y="1384"/>
                    </a:lnTo>
                    <a:lnTo>
                      <a:pt x="10172" y="1357"/>
                    </a:lnTo>
                    <a:lnTo>
                      <a:pt x="10172" y="1302"/>
                    </a:lnTo>
                    <a:lnTo>
                      <a:pt x="10172" y="1248"/>
                    </a:lnTo>
                    <a:lnTo>
                      <a:pt x="10199" y="1221"/>
                    </a:lnTo>
                    <a:lnTo>
                      <a:pt x="10226" y="1221"/>
                    </a:lnTo>
                    <a:lnTo>
                      <a:pt x="10226" y="1248"/>
                    </a:lnTo>
                    <a:lnTo>
                      <a:pt x="10253" y="1275"/>
                    </a:lnTo>
                    <a:lnTo>
                      <a:pt x="10334" y="1302"/>
                    </a:lnTo>
                    <a:lnTo>
                      <a:pt x="10416" y="1330"/>
                    </a:lnTo>
                    <a:lnTo>
                      <a:pt x="10497" y="1330"/>
                    </a:lnTo>
                    <a:lnTo>
                      <a:pt x="10524" y="1275"/>
                    </a:lnTo>
                    <a:lnTo>
                      <a:pt x="10524" y="1221"/>
                    </a:lnTo>
                    <a:lnTo>
                      <a:pt x="10497" y="1085"/>
                    </a:lnTo>
                    <a:lnTo>
                      <a:pt x="10524" y="1004"/>
                    </a:lnTo>
                    <a:lnTo>
                      <a:pt x="10578" y="950"/>
                    </a:lnTo>
                    <a:lnTo>
                      <a:pt x="10633" y="923"/>
                    </a:lnTo>
                    <a:lnTo>
                      <a:pt x="10850" y="923"/>
                    </a:lnTo>
                    <a:lnTo>
                      <a:pt x="10904" y="896"/>
                    </a:lnTo>
                    <a:lnTo>
                      <a:pt x="10931" y="841"/>
                    </a:lnTo>
                    <a:lnTo>
                      <a:pt x="10931" y="760"/>
                    </a:lnTo>
                    <a:lnTo>
                      <a:pt x="10931" y="733"/>
                    </a:lnTo>
                    <a:lnTo>
                      <a:pt x="10904" y="706"/>
                    </a:lnTo>
                    <a:lnTo>
                      <a:pt x="10850" y="651"/>
                    </a:lnTo>
                    <a:lnTo>
                      <a:pt x="10768" y="435"/>
                    </a:lnTo>
                    <a:lnTo>
                      <a:pt x="10768" y="299"/>
                    </a:lnTo>
                    <a:lnTo>
                      <a:pt x="10768" y="272"/>
                    </a:lnTo>
                    <a:lnTo>
                      <a:pt x="10714" y="218"/>
                    </a:lnTo>
                    <a:lnTo>
                      <a:pt x="10633" y="136"/>
                    </a:lnTo>
                    <a:lnTo>
                      <a:pt x="10551" y="109"/>
                    </a:lnTo>
                    <a:lnTo>
                      <a:pt x="10497" y="82"/>
                    </a:lnTo>
                    <a:lnTo>
                      <a:pt x="10470" y="82"/>
                    </a:lnTo>
                    <a:lnTo>
                      <a:pt x="10443" y="28"/>
                    </a:lnTo>
                    <a:lnTo>
                      <a:pt x="10416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9"/>
              <p:cNvSpPr/>
              <p:nvPr/>
            </p:nvSpPr>
            <p:spPr>
              <a:xfrm>
                <a:off x="4402300" y="4524925"/>
                <a:ext cx="51575" cy="42075"/>
              </a:xfrm>
              <a:custGeom>
                <a:rect b="b" l="l" r="r" t="t"/>
                <a:pathLst>
                  <a:path extrusionOk="0" h="1683" w="2063">
                    <a:moveTo>
                      <a:pt x="1954" y="0"/>
                    </a:moveTo>
                    <a:lnTo>
                      <a:pt x="1899" y="28"/>
                    </a:lnTo>
                    <a:lnTo>
                      <a:pt x="1845" y="136"/>
                    </a:lnTo>
                    <a:lnTo>
                      <a:pt x="1791" y="190"/>
                    </a:lnTo>
                    <a:lnTo>
                      <a:pt x="1601" y="245"/>
                    </a:lnTo>
                    <a:lnTo>
                      <a:pt x="1465" y="326"/>
                    </a:lnTo>
                    <a:lnTo>
                      <a:pt x="1411" y="380"/>
                    </a:lnTo>
                    <a:lnTo>
                      <a:pt x="1384" y="434"/>
                    </a:lnTo>
                    <a:lnTo>
                      <a:pt x="1384" y="489"/>
                    </a:lnTo>
                    <a:lnTo>
                      <a:pt x="1357" y="489"/>
                    </a:lnTo>
                    <a:lnTo>
                      <a:pt x="1330" y="462"/>
                    </a:lnTo>
                    <a:lnTo>
                      <a:pt x="1276" y="489"/>
                    </a:lnTo>
                    <a:lnTo>
                      <a:pt x="1276" y="516"/>
                    </a:lnTo>
                    <a:lnTo>
                      <a:pt x="1248" y="597"/>
                    </a:lnTo>
                    <a:lnTo>
                      <a:pt x="1248" y="624"/>
                    </a:lnTo>
                    <a:lnTo>
                      <a:pt x="1194" y="679"/>
                    </a:lnTo>
                    <a:lnTo>
                      <a:pt x="1059" y="733"/>
                    </a:lnTo>
                    <a:lnTo>
                      <a:pt x="977" y="787"/>
                    </a:lnTo>
                    <a:lnTo>
                      <a:pt x="814" y="950"/>
                    </a:lnTo>
                    <a:lnTo>
                      <a:pt x="733" y="977"/>
                    </a:lnTo>
                    <a:lnTo>
                      <a:pt x="625" y="977"/>
                    </a:lnTo>
                    <a:lnTo>
                      <a:pt x="570" y="1004"/>
                    </a:lnTo>
                    <a:lnTo>
                      <a:pt x="543" y="1031"/>
                    </a:lnTo>
                    <a:lnTo>
                      <a:pt x="353" y="1031"/>
                    </a:lnTo>
                    <a:lnTo>
                      <a:pt x="136" y="1085"/>
                    </a:lnTo>
                    <a:lnTo>
                      <a:pt x="82" y="1167"/>
                    </a:lnTo>
                    <a:lnTo>
                      <a:pt x="1" y="1167"/>
                    </a:lnTo>
                    <a:lnTo>
                      <a:pt x="1" y="1194"/>
                    </a:lnTo>
                    <a:lnTo>
                      <a:pt x="1" y="1248"/>
                    </a:lnTo>
                    <a:lnTo>
                      <a:pt x="28" y="1574"/>
                    </a:lnTo>
                    <a:lnTo>
                      <a:pt x="109" y="1655"/>
                    </a:lnTo>
                    <a:lnTo>
                      <a:pt x="245" y="1682"/>
                    </a:lnTo>
                    <a:lnTo>
                      <a:pt x="543" y="1628"/>
                    </a:lnTo>
                    <a:lnTo>
                      <a:pt x="543" y="1601"/>
                    </a:lnTo>
                    <a:lnTo>
                      <a:pt x="489" y="1546"/>
                    </a:lnTo>
                    <a:lnTo>
                      <a:pt x="543" y="1519"/>
                    </a:lnTo>
                    <a:lnTo>
                      <a:pt x="597" y="1465"/>
                    </a:lnTo>
                    <a:lnTo>
                      <a:pt x="1113" y="1329"/>
                    </a:lnTo>
                    <a:lnTo>
                      <a:pt x="1248" y="1329"/>
                    </a:lnTo>
                    <a:lnTo>
                      <a:pt x="1357" y="1302"/>
                    </a:lnTo>
                    <a:lnTo>
                      <a:pt x="1438" y="1221"/>
                    </a:lnTo>
                    <a:lnTo>
                      <a:pt x="1438" y="1167"/>
                    </a:lnTo>
                    <a:lnTo>
                      <a:pt x="1438" y="1140"/>
                    </a:lnTo>
                    <a:lnTo>
                      <a:pt x="1438" y="1058"/>
                    </a:lnTo>
                    <a:lnTo>
                      <a:pt x="1465" y="1031"/>
                    </a:lnTo>
                    <a:lnTo>
                      <a:pt x="1493" y="1031"/>
                    </a:lnTo>
                    <a:lnTo>
                      <a:pt x="1547" y="1004"/>
                    </a:lnTo>
                    <a:lnTo>
                      <a:pt x="1574" y="1004"/>
                    </a:lnTo>
                    <a:lnTo>
                      <a:pt x="1764" y="841"/>
                    </a:lnTo>
                    <a:lnTo>
                      <a:pt x="1818" y="814"/>
                    </a:lnTo>
                    <a:lnTo>
                      <a:pt x="1872" y="814"/>
                    </a:lnTo>
                    <a:lnTo>
                      <a:pt x="1954" y="841"/>
                    </a:lnTo>
                    <a:lnTo>
                      <a:pt x="2035" y="841"/>
                    </a:lnTo>
                    <a:lnTo>
                      <a:pt x="2062" y="787"/>
                    </a:lnTo>
                    <a:lnTo>
                      <a:pt x="2062" y="624"/>
                    </a:lnTo>
                    <a:lnTo>
                      <a:pt x="2035" y="570"/>
                    </a:lnTo>
                    <a:lnTo>
                      <a:pt x="1954" y="543"/>
                    </a:lnTo>
                    <a:lnTo>
                      <a:pt x="1872" y="543"/>
                    </a:lnTo>
                    <a:lnTo>
                      <a:pt x="1845" y="489"/>
                    </a:lnTo>
                    <a:lnTo>
                      <a:pt x="1872" y="489"/>
                    </a:lnTo>
                    <a:lnTo>
                      <a:pt x="1899" y="462"/>
                    </a:lnTo>
                    <a:lnTo>
                      <a:pt x="1927" y="434"/>
                    </a:lnTo>
                    <a:lnTo>
                      <a:pt x="1899" y="407"/>
                    </a:lnTo>
                    <a:lnTo>
                      <a:pt x="1899" y="380"/>
                    </a:lnTo>
                    <a:lnTo>
                      <a:pt x="1954" y="326"/>
                    </a:lnTo>
                    <a:lnTo>
                      <a:pt x="1981" y="245"/>
                    </a:lnTo>
                    <a:lnTo>
                      <a:pt x="1927" y="217"/>
                    </a:lnTo>
                    <a:lnTo>
                      <a:pt x="1981" y="136"/>
                    </a:lnTo>
                    <a:lnTo>
                      <a:pt x="1981" y="82"/>
                    </a:lnTo>
                    <a:lnTo>
                      <a:pt x="1981" y="28"/>
                    </a:lnTo>
                    <a:lnTo>
                      <a:pt x="195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9"/>
              <p:cNvSpPr/>
              <p:nvPr/>
            </p:nvSpPr>
            <p:spPr>
              <a:xfrm>
                <a:off x="4307375" y="4523575"/>
                <a:ext cx="26475" cy="15625"/>
              </a:xfrm>
              <a:custGeom>
                <a:rect b="b" l="l" r="r" t="t"/>
                <a:pathLst>
                  <a:path extrusionOk="0" h="625" w="1059">
                    <a:moveTo>
                      <a:pt x="706" y="0"/>
                    </a:moveTo>
                    <a:lnTo>
                      <a:pt x="624" y="27"/>
                    </a:lnTo>
                    <a:lnTo>
                      <a:pt x="570" y="82"/>
                    </a:lnTo>
                    <a:lnTo>
                      <a:pt x="461" y="244"/>
                    </a:lnTo>
                    <a:lnTo>
                      <a:pt x="55" y="461"/>
                    </a:lnTo>
                    <a:lnTo>
                      <a:pt x="0" y="488"/>
                    </a:lnTo>
                    <a:lnTo>
                      <a:pt x="0" y="516"/>
                    </a:lnTo>
                    <a:lnTo>
                      <a:pt x="27" y="543"/>
                    </a:lnTo>
                    <a:lnTo>
                      <a:pt x="55" y="570"/>
                    </a:lnTo>
                    <a:lnTo>
                      <a:pt x="136" y="597"/>
                    </a:lnTo>
                    <a:lnTo>
                      <a:pt x="217" y="624"/>
                    </a:lnTo>
                    <a:lnTo>
                      <a:pt x="651" y="624"/>
                    </a:lnTo>
                    <a:lnTo>
                      <a:pt x="651" y="597"/>
                    </a:lnTo>
                    <a:lnTo>
                      <a:pt x="651" y="570"/>
                    </a:lnTo>
                    <a:lnTo>
                      <a:pt x="678" y="543"/>
                    </a:lnTo>
                    <a:lnTo>
                      <a:pt x="760" y="543"/>
                    </a:lnTo>
                    <a:lnTo>
                      <a:pt x="760" y="516"/>
                    </a:lnTo>
                    <a:lnTo>
                      <a:pt x="814" y="488"/>
                    </a:lnTo>
                    <a:lnTo>
                      <a:pt x="868" y="461"/>
                    </a:lnTo>
                    <a:lnTo>
                      <a:pt x="1004" y="353"/>
                    </a:lnTo>
                    <a:lnTo>
                      <a:pt x="1031" y="299"/>
                    </a:lnTo>
                    <a:lnTo>
                      <a:pt x="1058" y="163"/>
                    </a:lnTo>
                    <a:lnTo>
                      <a:pt x="1031" y="82"/>
                    </a:lnTo>
                    <a:lnTo>
                      <a:pt x="977" y="54"/>
                    </a:lnTo>
                    <a:lnTo>
                      <a:pt x="895" y="82"/>
                    </a:lnTo>
                    <a:lnTo>
                      <a:pt x="841" y="27"/>
                    </a:lnTo>
                    <a:lnTo>
                      <a:pt x="78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>
                <a:off x="4293125" y="4539175"/>
                <a:ext cx="9525" cy="3400"/>
              </a:xfrm>
              <a:custGeom>
                <a:rect b="b" l="l" r="r" t="t"/>
                <a:pathLst>
                  <a:path extrusionOk="0" h="136" w="381">
                    <a:moveTo>
                      <a:pt x="136" y="0"/>
                    </a:moveTo>
                    <a:lnTo>
                      <a:pt x="55" y="54"/>
                    </a:lnTo>
                    <a:lnTo>
                      <a:pt x="1" y="81"/>
                    </a:lnTo>
                    <a:lnTo>
                      <a:pt x="28" y="136"/>
                    </a:lnTo>
                    <a:lnTo>
                      <a:pt x="164" y="136"/>
                    </a:lnTo>
                    <a:lnTo>
                      <a:pt x="245" y="109"/>
                    </a:lnTo>
                    <a:lnTo>
                      <a:pt x="299" y="81"/>
                    </a:lnTo>
                    <a:lnTo>
                      <a:pt x="353" y="54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>
                <a:off x="3886275" y="4324200"/>
                <a:ext cx="209550" cy="86825"/>
              </a:xfrm>
              <a:custGeom>
                <a:rect b="b" l="l" r="r" t="t"/>
                <a:pathLst>
                  <a:path extrusionOk="0" h="3473" w="8382">
                    <a:moveTo>
                      <a:pt x="4441" y="2624"/>
                    </a:moveTo>
                    <a:lnTo>
                      <a:pt x="4422" y="2632"/>
                    </a:lnTo>
                    <a:lnTo>
                      <a:pt x="4449" y="2632"/>
                    </a:lnTo>
                    <a:lnTo>
                      <a:pt x="4441" y="2624"/>
                    </a:lnTo>
                    <a:close/>
                    <a:moveTo>
                      <a:pt x="3961" y="1"/>
                    </a:moveTo>
                    <a:lnTo>
                      <a:pt x="3662" y="109"/>
                    </a:lnTo>
                    <a:lnTo>
                      <a:pt x="3608" y="136"/>
                    </a:lnTo>
                    <a:lnTo>
                      <a:pt x="3581" y="136"/>
                    </a:lnTo>
                    <a:lnTo>
                      <a:pt x="3499" y="191"/>
                    </a:lnTo>
                    <a:lnTo>
                      <a:pt x="3445" y="191"/>
                    </a:lnTo>
                    <a:lnTo>
                      <a:pt x="3418" y="218"/>
                    </a:lnTo>
                    <a:lnTo>
                      <a:pt x="3391" y="245"/>
                    </a:lnTo>
                    <a:lnTo>
                      <a:pt x="3364" y="299"/>
                    </a:lnTo>
                    <a:lnTo>
                      <a:pt x="3337" y="408"/>
                    </a:lnTo>
                    <a:lnTo>
                      <a:pt x="3310" y="489"/>
                    </a:lnTo>
                    <a:lnTo>
                      <a:pt x="3337" y="516"/>
                    </a:lnTo>
                    <a:lnTo>
                      <a:pt x="3364" y="543"/>
                    </a:lnTo>
                    <a:lnTo>
                      <a:pt x="3391" y="570"/>
                    </a:lnTo>
                    <a:lnTo>
                      <a:pt x="3445" y="625"/>
                    </a:lnTo>
                    <a:lnTo>
                      <a:pt x="3527" y="679"/>
                    </a:lnTo>
                    <a:lnTo>
                      <a:pt x="3581" y="760"/>
                    </a:lnTo>
                    <a:lnTo>
                      <a:pt x="3662" y="869"/>
                    </a:lnTo>
                    <a:lnTo>
                      <a:pt x="3716" y="923"/>
                    </a:lnTo>
                    <a:lnTo>
                      <a:pt x="3906" y="1059"/>
                    </a:lnTo>
                    <a:lnTo>
                      <a:pt x="4096" y="1167"/>
                    </a:lnTo>
                    <a:lnTo>
                      <a:pt x="4150" y="1248"/>
                    </a:lnTo>
                    <a:lnTo>
                      <a:pt x="4205" y="1276"/>
                    </a:lnTo>
                    <a:lnTo>
                      <a:pt x="4259" y="1303"/>
                    </a:lnTo>
                    <a:lnTo>
                      <a:pt x="4313" y="1330"/>
                    </a:lnTo>
                    <a:lnTo>
                      <a:pt x="4422" y="1276"/>
                    </a:lnTo>
                    <a:lnTo>
                      <a:pt x="4503" y="1248"/>
                    </a:lnTo>
                    <a:lnTo>
                      <a:pt x="4557" y="1276"/>
                    </a:lnTo>
                    <a:lnTo>
                      <a:pt x="4666" y="1357"/>
                    </a:lnTo>
                    <a:lnTo>
                      <a:pt x="4693" y="1384"/>
                    </a:lnTo>
                    <a:lnTo>
                      <a:pt x="4747" y="1357"/>
                    </a:lnTo>
                    <a:lnTo>
                      <a:pt x="4774" y="1357"/>
                    </a:lnTo>
                    <a:lnTo>
                      <a:pt x="4801" y="1438"/>
                    </a:lnTo>
                    <a:lnTo>
                      <a:pt x="4964" y="1574"/>
                    </a:lnTo>
                    <a:lnTo>
                      <a:pt x="5018" y="1682"/>
                    </a:lnTo>
                    <a:lnTo>
                      <a:pt x="5073" y="1628"/>
                    </a:lnTo>
                    <a:lnTo>
                      <a:pt x="5073" y="1601"/>
                    </a:lnTo>
                    <a:lnTo>
                      <a:pt x="5100" y="1574"/>
                    </a:lnTo>
                    <a:lnTo>
                      <a:pt x="5127" y="1601"/>
                    </a:lnTo>
                    <a:lnTo>
                      <a:pt x="5154" y="1628"/>
                    </a:lnTo>
                    <a:lnTo>
                      <a:pt x="5181" y="1655"/>
                    </a:lnTo>
                    <a:lnTo>
                      <a:pt x="5208" y="1655"/>
                    </a:lnTo>
                    <a:lnTo>
                      <a:pt x="5262" y="1710"/>
                    </a:lnTo>
                    <a:lnTo>
                      <a:pt x="5290" y="1764"/>
                    </a:lnTo>
                    <a:lnTo>
                      <a:pt x="5290" y="1845"/>
                    </a:lnTo>
                    <a:lnTo>
                      <a:pt x="5262" y="1899"/>
                    </a:lnTo>
                    <a:lnTo>
                      <a:pt x="5208" y="1927"/>
                    </a:lnTo>
                    <a:lnTo>
                      <a:pt x="5154" y="1954"/>
                    </a:lnTo>
                    <a:lnTo>
                      <a:pt x="4937" y="1954"/>
                    </a:lnTo>
                    <a:lnTo>
                      <a:pt x="4883" y="1899"/>
                    </a:lnTo>
                    <a:lnTo>
                      <a:pt x="4720" y="1899"/>
                    </a:lnTo>
                    <a:lnTo>
                      <a:pt x="4584" y="1927"/>
                    </a:lnTo>
                    <a:lnTo>
                      <a:pt x="4530" y="1927"/>
                    </a:lnTo>
                    <a:lnTo>
                      <a:pt x="4530" y="1954"/>
                    </a:lnTo>
                    <a:lnTo>
                      <a:pt x="4530" y="1981"/>
                    </a:lnTo>
                    <a:lnTo>
                      <a:pt x="4503" y="1981"/>
                    </a:lnTo>
                    <a:lnTo>
                      <a:pt x="4476" y="2008"/>
                    </a:lnTo>
                    <a:lnTo>
                      <a:pt x="4422" y="2062"/>
                    </a:lnTo>
                    <a:lnTo>
                      <a:pt x="4259" y="2198"/>
                    </a:lnTo>
                    <a:lnTo>
                      <a:pt x="4205" y="2252"/>
                    </a:lnTo>
                    <a:lnTo>
                      <a:pt x="4150" y="2225"/>
                    </a:lnTo>
                    <a:lnTo>
                      <a:pt x="4096" y="2198"/>
                    </a:lnTo>
                    <a:lnTo>
                      <a:pt x="4015" y="2171"/>
                    </a:lnTo>
                    <a:lnTo>
                      <a:pt x="3988" y="2171"/>
                    </a:lnTo>
                    <a:lnTo>
                      <a:pt x="3988" y="2144"/>
                    </a:lnTo>
                    <a:lnTo>
                      <a:pt x="3961" y="2116"/>
                    </a:lnTo>
                    <a:lnTo>
                      <a:pt x="3933" y="2089"/>
                    </a:lnTo>
                    <a:lnTo>
                      <a:pt x="3716" y="2144"/>
                    </a:lnTo>
                    <a:lnTo>
                      <a:pt x="3635" y="2171"/>
                    </a:lnTo>
                    <a:lnTo>
                      <a:pt x="3581" y="2116"/>
                    </a:lnTo>
                    <a:lnTo>
                      <a:pt x="3554" y="2089"/>
                    </a:lnTo>
                    <a:lnTo>
                      <a:pt x="3499" y="1954"/>
                    </a:lnTo>
                    <a:lnTo>
                      <a:pt x="3472" y="1899"/>
                    </a:lnTo>
                    <a:lnTo>
                      <a:pt x="3499" y="1899"/>
                    </a:lnTo>
                    <a:lnTo>
                      <a:pt x="3527" y="1872"/>
                    </a:lnTo>
                    <a:lnTo>
                      <a:pt x="3581" y="1872"/>
                    </a:lnTo>
                    <a:lnTo>
                      <a:pt x="3581" y="1845"/>
                    </a:lnTo>
                    <a:lnTo>
                      <a:pt x="3554" y="1845"/>
                    </a:lnTo>
                    <a:lnTo>
                      <a:pt x="3499" y="1818"/>
                    </a:lnTo>
                    <a:lnTo>
                      <a:pt x="3499" y="1791"/>
                    </a:lnTo>
                    <a:lnTo>
                      <a:pt x="3527" y="1764"/>
                    </a:lnTo>
                    <a:lnTo>
                      <a:pt x="3499" y="1737"/>
                    </a:lnTo>
                    <a:lnTo>
                      <a:pt x="3472" y="1710"/>
                    </a:lnTo>
                    <a:lnTo>
                      <a:pt x="3445" y="1710"/>
                    </a:lnTo>
                    <a:lnTo>
                      <a:pt x="3418" y="1682"/>
                    </a:lnTo>
                    <a:lnTo>
                      <a:pt x="3445" y="1655"/>
                    </a:lnTo>
                    <a:lnTo>
                      <a:pt x="3391" y="1628"/>
                    </a:lnTo>
                    <a:lnTo>
                      <a:pt x="3364" y="1655"/>
                    </a:lnTo>
                    <a:lnTo>
                      <a:pt x="3337" y="1655"/>
                    </a:lnTo>
                    <a:lnTo>
                      <a:pt x="3282" y="1682"/>
                    </a:lnTo>
                    <a:lnTo>
                      <a:pt x="3120" y="1574"/>
                    </a:lnTo>
                    <a:lnTo>
                      <a:pt x="3093" y="1547"/>
                    </a:lnTo>
                    <a:lnTo>
                      <a:pt x="3065" y="1493"/>
                    </a:lnTo>
                    <a:lnTo>
                      <a:pt x="3038" y="1276"/>
                    </a:lnTo>
                    <a:lnTo>
                      <a:pt x="3038" y="1194"/>
                    </a:lnTo>
                    <a:lnTo>
                      <a:pt x="2984" y="1167"/>
                    </a:lnTo>
                    <a:lnTo>
                      <a:pt x="2957" y="1221"/>
                    </a:lnTo>
                    <a:lnTo>
                      <a:pt x="2930" y="1384"/>
                    </a:lnTo>
                    <a:lnTo>
                      <a:pt x="2930" y="1465"/>
                    </a:lnTo>
                    <a:lnTo>
                      <a:pt x="2876" y="1357"/>
                    </a:lnTo>
                    <a:lnTo>
                      <a:pt x="2848" y="1140"/>
                    </a:lnTo>
                    <a:lnTo>
                      <a:pt x="2821" y="1086"/>
                    </a:lnTo>
                    <a:lnTo>
                      <a:pt x="2767" y="1113"/>
                    </a:lnTo>
                    <a:lnTo>
                      <a:pt x="2686" y="1140"/>
                    </a:lnTo>
                    <a:lnTo>
                      <a:pt x="2496" y="1140"/>
                    </a:lnTo>
                    <a:lnTo>
                      <a:pt x="2469" y="1113"/>
                    </a:lnTo>
                    <a:lnTo>
                      <a:pt x="2442" y="1086"/>
                    </a:lnTo>
                    <a:lnTo>
                      <a:pt x="2414" y="1113"/>
                    </a:lnTo>
                    <a:lnTo>
                      <a:pt x="2414" y="1167"/>
                    </a:lnTo>
                    <a:lnTo>
                      <a:pt x="2387" y="1221"/>
                    </a:lnTo>
                    <a:lnTo>
                      <a:pt x="2387" y="1248"/>
                    </a:lnTo>
                    <a:lnTo>
                      <a:pt x="2360" y="1303"/>
                    </a:lnTo>
                    <a:lnTo>
                      <a:pt x="2387" y="1357"/>
                    </a:lnTo>
                    <a:lnTo>
                      <a:pt x="2387" y="1357"/>
                    </a:lnTo>
                    <a:lnTo>
                      <a:pt x="2116" y="1221"/>
                    </a:lnTo>
                    <a:lnTo>
                      <a:pt x="1980" y="1140"/>
                    </a:lnTo>
                    <a:lnTo>
                      <a:pt x="1899" y="1086"/>
                    </a:lnTo>
                    <a:lnTo>
                      <a:pt x="1845" y="1059"/>
                    </a:lnTo>
                    <a:lnTo>
                      <a:pt x="1791" y="1031"/>
                    </a:lnTo>
                    <a:lnTo>
                      <a:pt x="1682" y="1031"/>
                    </a:lnTo>
                    <a:lnTo>
                      <a:pt x="1655" y="1004"/>
                    </a:lnTo>
                    <a:lnTo>
                      <a:pt x="1574" y="923"/>
                    </a:lnTo>
                    <a:lnTo>
                      <a:pt x="1492" y="950"/>
                    </a:lnTo>
                    <a:lnTo>
                      <a:pt x="1384" y="977"/>
                    </a:lnTo>
                    <a:lnTo>
                      <a:pt x="1302" y="1004"/>
                    </a:lnTo>
                    <a:lnTo>
                      <a:pt x="1330" y="1086"/>
                    </a:lnTo>
                    <a:lnTo>
                      <a:pt x="1221" y="1167"/>
                    </a:lnTo>
                    <a:lnTo>
                      <a:pt x="1031" y="1303"/>
                    </a:lnTo>
                    <a:lnTo>
                      <a:pt x="868" y="1384"/>
                    </a:lnTo>
                    <a:lnTo>
                      <a:pt x="543" y="1493"/>
                    </a:lnTo>
                    <a:lnTo>
                      <a:pt x="434" y="1493"/>
                    </a:lnTo>
                    <a:lnTo>
                      <a:pt x="353" y="1438"/>
                    </a:lnTo>
                    <a:lnTo>
                      <a:pt x="380" y="1601"/>
                    </a:lnTo>
                    <a:lnTo>
                      <a:pt x="353" y="1655"/>
                    </a:lnTo>
                    <a:lnTo>
                      <a:pt x="190" y="1682"/>
                    </a:lnTo>
                    <a:lnTo>
                      <a:pt x="55" y="1981"/>
                    </a:lnTo>
                    <a:lnTo>
                      <a:pt x="136" y="2035"/>
                    </a:lnTo>
                    <a:lnTo>
                      <a:pt x="136" y="2116"/>
                    </a:lnTo>
                    <a:lnTo>
                      <a:pt x="109" y="2225"/>
                    </a:lnTo>
                    <a:lnTo>
                      <a:pt x="136" y="2252"/>
                    </a:lnTo>
                    <a:lnTo>
                      <a:pt x="190" y="2252"/>
                    </a:lnTo>
                    <a:lnTo>
                      <a:pt x="217" y="2279"/>
                    </a:lnTo>
                    <a:lnTo>
                      <a:pt x="245" y="2306"/>
                    </a:lnTo>
                    <a:lnTo>
                      <a:pt x="245" y="2333"/>
                    </a:lnTo>
                    <a:lnTo>
                      <a:pt x="272" y="2361"/>
                    </a:lnTo>
                    <a:lnTo>
                      <a:pt x="299" y="2388"/>
                    </a:lnTo>
                    <a:lnTo>
                      <a:pt x="326" y="2442"/>
                    </a:lnTo>
                    <a:lnTo>
                      <a:pt x="299" y="2496"/>
                    </a:lnTo>
                    <a:lnTo>
                      <a:pt x="163" y="2523"/>
                    </a:lnTo>
                    <a:lnTo>
                      <a:pt x="82" y="2605"/>
                    </a:lnTo>
                    <a:lnTo>
                      <a:pt x="0" y="2686"/>
                    </a:lnTo>
                    <a:lnTo>
                      <a:pt x="28" y="2713"/>
                    </a:lnTo>
                    <a:lnTo>
                      <a:pt x="28" y="2795"/>
                    </a:lnTo>
                    <a:lnTo>
                      <a:pt x="55" y="2849"/>
                    </a:lnTo>
                    <a:lnTo>
                      <a:pt x="0" y="2930"/>
                    </a:lnTo>
                    <a:lnTo>
                      <a:pt x="0" y="2984"/>
                    </a:lnTo>
                    <a:lnTo>
                      <a:pt x="55" y="3066"/>
                    </a:lnTo>
                    <a:lnTo>
                      <a:pt x="82" y="3120"/>
                    </a:lnTo>
                    <a:lnTo>
                      <a:pt x="109" y="3174"/>
                    </a:lnTo>
                    <a:lnTo>
                      <a:pt x="136" y="3147"/>
                    </a:lnTo>
                    <a:lnTo>
                      <a:pt x="245" y="3229"/>
                    </a:lnTo>
                    <a:lnTo>
                      <a:pt x="326" y="3256"/>
                    </a:lnTo>
                    <a:lnTo>
                      <a:pt x="407" y="3256"/>
                    </a:lnTo>
                    <a:lnTo>
                      <a:pt x="597" y="3337"/>
                    </a:lnTo>
                    <a:lnTo>
                      <a:pt x="679" y="3337"/>
                    </a:lnTo>
                    <a:lnTo>
                      <a:pt x="733" y="3310"/>
                    </a:lnTo>
                    <a:lnTo>
                      <a:pt x="814" y="3364"/>
                    </a:lnTo>
                    <a:lnTo>
                      <a:pt x="896" y="3418"/>
                    </a:lnTo>
                    <a:lnTo>
                      <a:pt x="950" y="3473"/>
                    </a:lnTo>
                    <a:lnTo>
                      <a:pt x="1167" y="3473"/>
                    </a:lnTo>
                    <a:lnTo>
                      <a:pt x="1330" y="3418"/>
                    </a:lnTo>
                    <a:lnTo>
                      <a:pt x="1384" y="3364"/>
                    </a:lnTo>
                    <a:lnTo>
                      <a:pt x="1438" y="3337"/>
                    </a:lnTo>
                    <a:lnTo>
                      <a:pt x="1492" y="3229"/>
                    </a:lnTo>
                    <a:lnTo>
                      <a:pt x="1574" y="3201"/>
                    </a:lnTo>
                    <a:lnTo>
                      <a:pt x="1682" y="3201"/>
                    </a:lnTo>
                    <a:lnTo>
                      <a:pt x="1845" y="3256"/>
                    </a:lnTo>
                    <a:lnTo>
                      <a:pt x="1926" y="3283"/>
                    </a:lnTo>
                    <a:lnTo>
                      <a:pt x="2035" y="3310"/>
                    </a:lnTo>
                    <a:lnTo>
                      <a:pt x="2225" y="3310"/>
                    </a:lnTo>
                    <a:lnTo>
                      <a:pt x="2523" y="3229"/>
                    </a:lnTo>
                    <a:lnTo>
                      <a:pt x="2659" y="3174"/>
                    </a:lnTo>
                    <a:lnTo>
                      <a:pt x="2821" y="3120"/>
                    </a:lnTo>
                    <a:lnTo>
                      <a:pt x="3174" y="2903"/>
                    </a:lnTo>
                    <a:lnTo>
                      <a:pt x="3310" y="2849"/>
                    </a:lnTo>
                    <a:lnTo>
                      <a:pt x="3337" y="2822"/>
                    </a:lnTo>
                    <a:lnTo>
                      <a:pt x="3364" y="2822"/>
                    </a:lnTo>
                    <a:lnTo>
                      <a:pt x="3418" y="2795"/>
                    </a:lnTo>
                    <a:lnTo>
                      <a:pt x="3445" y="2849"/>
                    </a:lnTo>
                    <a:lnTo>
                      <a:pt x="3472" y="2876"/>
                    </a:lnTo>
                    <a:lnTo>
                      <a:pt x="3635" y="2876"/>
                    </a:lnTo>
                    <a:lnTo>
                      <a:pt x="3662" y="2849"/>
                    </a:lnTo>
                    <a:lnTo>
                      <a:pt x="3689" y="2822"/>
                    </a:lnTo>
                    <a:lnTo>
                      <a:pt x="3716" y="2795"/>
                    </a:lnTo>
                    <a:lnTo>
                      <a:pt x="3771" y="2795"/>
                    </a:lnTo>
                    <a:lnTo>
                      <a:pt x="3771" y="2822"/>
                    </a:lnTo>
                    <a:lnTo>
                      <a:pt x="3798" y="2876"/>
                    </a:lnTo>
                    <a:lnTo>
                      <a:pt x="3906" y="2876"/>
                    </a:lnTo>
                    <a:lnTo>
                      <a:pt x="3933" y="2903"/>
                    </a:lnTo>
                    <a:lnTo>
                      <a:pt x="4313" y="2713"/>
                    </a:lnTo>
                    <a:lnTo>
                      <a:pt x="4340" y="2659"/>
                    </a:lnTo>
                    <a:lnTo>
                      <a:pt x="4367" y="2659"/>
                    </a:lnTo>
                    <a:lnTo>
                      <a:pt x="4395" y="2605"/>
                    </a:lnTo>
                    <a:lnTo>
                      <a:pt x="4422" y="2605"/>
                    </a:lnTo>
                    <a:lnTo>
                      <a:pt x="4441" y="2624"/>
                    </a:lnTo>
                    <a:lnTo>
                      <a:pt x="4441" y="2624"/>
                    </a:lnTo>
                    <a:lnTo>
                      <a:pt x="4557" y="2578"/>
                    </a:lnTo>
                    <a:lnTo>
                      <a:pt x="4584" y="2578"/>
                    </a:lnTo>
                    <a:lnTo>
                      <a:pt x="4639" y="2605"/>
                    </a:lnTo>
                    <a:lnTo>
                      <a:pt x="4720" y="2659"/>
                    </a:lnTo>
                    <a:lnTo>
                      <a:pt x="4774" y="2686"/>
                    </a:lnTo>
                    <a:lnTo>
                      <a:pt x="4856" y="2659"/>
                    </a:lnTo>
                    <a:lnTo>
                      <a:pt x="5235" y="2333"/>
                    </a:lnTo>
                    <a:lnTo>
                      <a:pt x="5290" y="2333"/>
                    </a:lnTo>
                    <a:lnTo>
                      <a:pt x="5317" y="2306"/>
                    </a:lnTo>
                    <a:lnTo>
                      <a:pt x="5317" y="2279"/>
                    </a:lnTo>
                    <a:lnTo>
                      <a:pt x="5371" y="2171"/>
                    </a:lnTo>
                    <a:lnTo>
                      <a:pt x="5452" y="2062"/>
                    </a:lnTo>
                    <a:lnTo>
                      <a:pt x="5507" y="2035"/>
                    </a:lnTo>
                    <a:lnTo>
                      <a:pt x="5588" y="2035"/>
                    </a:lnTo>
                    <a:lnTo>
                      <a:pt x="5642" y="2008"/>
                    </a:lnTo>
                    <a:lnTo>
                      <a:pt x="5669" y="1954"/>
                    </a:lnTo>
                    <a:lnTo>
                      <a:pt x="5642" y="1818"/>
                    </a:lnTo>
                    <a:lnTo>
                      <a:pt x="5669" y="1737"/>
                    </a:lnTo>
                    <a:lnTo>
                      <a:pt x="5724" y="1682"/>
                    </a:lnTo>
                    <a:lnTo>
                      <a:pt x="5724" y="1764"/>
                    </a:lnTo>
                    <a:lnTo>
                      <a:pt x="5724" y="1818"/>
                    </a:lnTo>
                    <a:lnTo>
                      <a:pt x="5751" y="1845"/>
                    </a:lnTo>
                    <a:lnTo>
                      <a:pt x="5778" y="1899"/>
                    </a:lnTo>
                    <a:lnTo>
                      <a:pt x="5805" y="1954"/>
                    </a:lnTo>
                    <a:lnTo>
                      <a:pt x="5805" y="2008"/>
                    </a:lnTo>
                    <a:lnTo>
                      <a:pt x="5805" y="2062"/>
                    </a:lnTo>
                    <a:lnTo>
                      <a:pt x="5778" y="2116"/>
                    </a:lnTo>
                    <a:lnTo>
                      <a:pt x="5751" y="2198"/>
                    </a:lnTo>
                    <a:lnTo>
                      <a:pt x="5669" y="2252"/>
                    </a:lnTo>
                    <a:lnTo>
                      <a:pt x="5642" y="2333"/>
                    </a:lnTo>
                    <a:lnTo>
                      <a:pt x="5615" y="2415"/>
                    </a:lnTo>
                    <a:lnTo>
                      <a:pt x="5724" y="2605"/>
                    </a:lnTo>
                    <a:lnTo>
                      <a:pt x="5886" y="2659"/>
                    </a:lnTo>
                    <a:lnTo>
                      <a:pt x="6564" y="2469"/>
                    </a:lnTo>
                    <a:lnTo>
                      <a:pt x="6727" y="2442"/>
                    </a:lnTo>
                    <a:lnTo>
                      <a:pt x="6890" y="2442"/>
                    </a:lnTo>
                    <a:lnTo>
                      <a:pt x="6944" y="2469"/>
                    </a:lnTo>
                    <a:lnTo>
                      <a:pt x="7080" y="2578"/>
                    </a:lnTo>
                    <a:lnTo>
                      <a:pt x="7134" y="2605"/>
                    </a:lnTo>
                    <a:lnTo>
                      <a:pt x="7161" y="2578"/>
                    </a:lnTo>
                    <a:lnTo>
                      <a:pt x="7188" y="2578"/>
                    </a:lnTo>
                    <a:lnTo>
                      <a:pt x="7188" y="2550"/>
                    </a:lnTo>
                    <a:lnTo>
                      <a:pt x="7243" y="2578"/>
                    </a:lnTo>
                    <a:lnTo>
                      <a:pt x="7297" y="2578"/>
                    </a:lnTo>
                    <a:lnTo>
                      <a:pt x="7351" y="2605"/>
                    </a:lnTo>
                    <a:lnTo>
                      <a:pt x="7378" y="2605"/>
                    </a:lnTo>
                    <a:lnTo>
                      <a:pt x="7460" y="2578"/>
                    </a:lnTo>
                    <a:lnTo>
                      <a:pt x="7514" y="2578"/>
                    </a:lnTo>
                    <a:lnTo>
                      <a:pt x="7541" y="2550"/>
                    </a:lnTo>
                    <a:lnTo>
                      <a:pt x="7514" y="2523"/>
                    </a:lnTo>
                    <a:lnTo>
                      <a:pt x="7487" y="2469"/>
                    </a:lnTo>
                    <a:lnTo>
                      <a:pt x="7487" y="2442"/>
                    </a:lnTo>
                    <a:lnTo>
                      <a:pt x="7460" y="2415"/>
                    </a:lnTo>
                    <a:lnTo>
                      <a:pt x="7378" y="2388"/>
                    </a:lnTo>
                    <a:lnTo>
                      <a:pt x="7107" y="2361"/>
                    </a:lnTo>
                    <a:lnTo>
                      <a:pt x="6836" y="2361"/>
                    </a:lnTo>
                    <a:lnTo>
                      <a:pt x="6809" y="2333"/>
                    </a:lnTo>
                    <a:lnTo>
                      <a:pt x="6781" y="2333"/>
                    </a:lnTo>
                    <a:lnTo>
                      <a:pt x="6727" y="2279"/>
                    </a:lnTo>
                    <a:lnTo>
                      <a:pt x="6700" y="2252"/>
                    </a:lnTo>
                    <a:lnTo>
                      <a:pt x="6781" y="2198"/>
                    </a:lnTo>
                    <a:lnTo>
                      <a:pt x="6836" y="2144"/>
                    </a:lnTo>
                    <a:lnTo>
                      <a:pt x="6917" y="2116"/>
                    </a:lnTo>
                    <a:lnTo>
                      <a:pt x="6998" y="2171"/>
                    </a:lnTo>
                    <a:lnTo>
                      <a:pt x="7080" y="2116"/>
                    </a:lnTo>
                    <a:lnTo>
                      <a:pt x="7215" y="2171"/>
                    </a:lnTo>
                    <a:lnTo>
                      <a:pt x="7297" y="2144"/>
                    </a:lnTo>
                    <a:lnTo>
                      <a:pt x="7324" y="2089"/>
                    </a:lnTo>
                    <a:lnTo>
                      <a:pt x="7324" y="2062"/>
                    </a:lnTo>
                    <a:lnTo>
                      <a:pt x="7405" y="2062"/>
                    </a:lnTo>
                    <a:lnTo>
                      <a:pt x="7432" y="2089"/>
                    </a:lnTo>
                    <a:lnTo>
                      <a:pt x="7514" y="2198"/>
                    </a:lnTo>
                    <a:lnTo>
                      <a:pt x="7595" y="2252"/>
                    </a:lnTo>
                    <a:lnTo>
                      <a:pt x="7676" y="2279"/>
                    </a:lnTo>
                    <a:lnTo>
                      <a:pt x="7893" y="2252"/>
                    </a:lnTo>
                    <a:lnTo>
                      <a:pt x="7921" y="2225"/>
                    </a:lnTo>
                    <a:lnTo>
                      <a:pt x="7975" y="2225"/>
                    </a:lnTo>
                    <a:lnTo>
                      <a:pt x="8002" y="2252"/>
                    </a:lnTo>
                    <a:lnTo>
                      <a:pt x="8029" y="2279"/>
                    </a:lnTo>
                    <a:lnTo>
                      <a:pt x="8083" y="2279"/>
                    </a:lnTo>
                    <a:lnTo>
                      <a:pt x="8110" y="2252"/>
                    </a:lnTo>
                    <a:lnTo>
                      <a:pt x="8110" y="2198"/>
                    </a:lnTo>
                    <a:lnTo>
                      <a:pt x="8165" y="2252"/>
                    </a:lnTo>
                    <a:lnTo>
                      <a:pt x="8219" y="2225"/>
                    </a:lnTo>
                    <a:lnTo>
                      <a:pt x="8246" y="2198"/>
                    </a:lnTo>
                    <a:lnTo>
                      <a:pt x="8327" y="2171"/>
                    </a:lnTo>
                    <a:lnTo>
                      <a:pt x="8300" y="2144"/>
                    </a:lnTo>
                    <a:lnTo>
                      <a:pt x="8300" y="2116"/>
                    </a:lnTo>
                    <a:lnTo>
                      <a:pt x="8327" y="2089"/>
                    </a:lnTo>
                    <a:lnTo>
                      <a:pt x="8355" y="2089"/>
                    </a:lnTo>
                    <a:lnTo>
                      <a:pt x="8327" y="2062"/>
                    </a:lnTo>
                    <a:lnTo>
                      <a:pt x="8300" y="2008"/>
                    </a:lnTo>
                    <a:lnTo>
                      <a:pt x="8300" y="1954"/>
                    </a:lnTo>
                    <a:lnTo>
                      <a:pt x="8300" y="1899"/>
                    </a:lnTo>
                    <a:lnTo>
                      <a:pt x="8327" y="1872"/>
                    </a:lnTo>
                    <a:lnTo>
                      <a:pt x="8355" y="1845"/>
                    </a:lnTo>
                    <a:lnTo>
                      <a:pt x="8355" y="1818"/>
                    </a:lnTo>
                    <a:lnTo>
                      <a:pt x="8382" y="1791"/>
                    </a:lnTo>
                    <a:lnTo>
                      <a:pt x="8355" y="1737"/>
                    </a:lnTo>
                    <a:lnTo>
                      <a:pt x="8327" y="1655"/>
                    </a:lnTo>
                    <a:lnTo>
                      <a:pt x="8273" y="1601"/>
                    </a:lnTo>
                    <a:lnTo>
                      <a:pt x="8246" y="1628"/>
                    </a:lnTo>
                    <a:lnTo>
                      <a:pt x="8246" y="1682"/>
                    </a:lnTo>
                    <a:lnTo>
                      <a:pt x="8246" y="1710"/>
                    </a:lnTo>
                    <a:lnTo>
                      <a:pt x="8219" y="1737"/>
                    </a:lnTo>
                    <a:lnTo>
                      <a:pt x="8165" y="1737"/>
                    </a:lnTo>
                    <a:lnTo>
                      <a:pt x="8165" y="1764"/>
                    </a:lnTo>
                    <a:lnTo>
                      <a:pt x="8192" y="1791"/>
                    </a:lnTo>
                    <a:lnTo>
                      <a:pt x="8192" y="1845"/>
                    </a:lnTo>
                    <a:lnTo>
                      <a:pt x="8138" y="1872"/>
                    </a:lnTo>
                    <a:lnTo>
                      <a:pt x="8083" y="1899"/>
                    </a:lnTo>
                    <a:lnTo>
                      <a:pt x="8002" y="1927"/>
                    </a:lnTo>
                    <a:lnTo>
                      <a:pt x="7948" y="1927"/>
                    </a:lnTo>
                    <a:lnTo>
                      <a:pt x="7866" y="1899"/>
                    </a:lnTo>
                    <a:lnTo>
                      <a:pt x="7839" y="1845"/>
                    </a:lnTo>
                    <a:lnTo>
                      <a:pt x="7839" y="1764"/>
                    </a:lnTo>
                    <a:lnTo>
                      <a:pt x="7839" y="1682"/>
                    </a:lnTo>
                    <a:lnTo>
                      <a:pt x="7812" y="1574"/>
                    </a:lnTo>
                    <a:lnTo>
                      <a:pt x="7866" y="1438"/>
                    </a:lnTo>
                    <a:lnTo>
                      <a:pt x="7866" y="1303"/>
                    </a:lnTo>
                    <a:lnTo>
                      <a:pt x="7785" y="1140"/>
                    </a:lnTo>
                    <a:lnTo>
                      <a:pt x="7731" y="977"/>
                    </a:lnTo>
                    <a:lnTo>
                      <a:pt x="7704" y="869"/>
                    </a:lnTo>
                    <a:lnTo>
                      <a:pt x="7704" y="787"/>
                    </a:lnTo>
                    <a:lnTo>
                      <a:pt x="7649" y="760"/>
                    </a:lnTo>
                    <a:lnTo>
                      <a:pt x="7595" y="733"/>
                    </a:lnTo>
                    <a:lnTo>
                      <a:pt x="7541" y="706"/>
                    </a:lnTo>
                    <a:lnTo>
                      <a:pt x="7378" y="679"/>
                    </a:lnTo>
                    <a:lnTo>
                      <a:pt x="7215" y="679"/>
                    </a:lnTo>
                    <a:lnTo>
                      <a:pt x="7053" y="706"/>
                    </a:lnTo>
                    <a:lnTo>
                      <a:pt x="6944" y="760"/>
                    </a:lnTo>
                    <a:lnTo>
                      <a:pt x="6863" y="814"/>
                    </a:lnTo>
                    <a:lnTo>
                      <a:pt x="6781" y="896"/>
                    </a:lnTo>
                    <a:lnTo>
                      <a:pt x="6754" y="1004"/>
                    </a:lnTo>
                    <a:lnTo>
                      <a:pt x="6727" y="1140"/>
                    </a:lnTo>
                    <a:lnTo>
                      <a:pt x="6754" y="1167"/>
                    </a:lnTo>
                    <a:lnTo>
                      <a:pt x="6781" y="1221"/>
                    </a:lnTo>
                    <a:lnTo>
                      <a:pt x="6781" y="1248"/>
                    </a:lnTo>
                    <a:lnTo>
                      <a:pt x="6727" y="1303"/>
                    </a:lnTo>
                    <a:lnTo>
                      <a:pt x="6700" y="1411"/>
                    </a:lnTo>
                    <a:lnTo>
                      <a:pt x="6673" y="1465"/>
                    </a:lnTo>
                    <a:lnTo>
                      <a:pt x="6619" y="1520"/>
                    </a:lnTo>
                    <a:lnTo>
                      <a:pt x="6564" y="1574"/>
                    </a:lnTo>
                    <a:lnTo>
                      <a:pt x="6537" y="1547"/>
                    </a:lnTo>
                    <a:lnTo>
                      <a:pt x="6537" y="1493"/>
                    </a:lnTo>
                    <a:lnTo>
                      <a:pt x="6619" y="1276"/>
                    </a:lnTo>
                    <a:lnTo>
                      <a:pt x="6646" y="1113"/>
                    </a:lnTo>
                    <a:lnTo>
                      <a:pt x="6646" y="1031"/>
                    </a:lnTo>
                    <a:lnTo>
                      <a:pt x="6673" y="977"/>
                    </a:lnTo>
                    <a:lnTo>
                      <a:pt x="6564" y="760"/>
                    </a:lnTo>
                    <a:lnTo>
                      <a:pt x="6510" y="679"/>
                    </a:lnTo>
                    <a:lnTo>
                      <a:pt x="6375" y="679"/>
                    </a:lnTo>
                    <a:lnTo>
                      <a:pt x="6347" y="652"/>
                    </a:lnTo>
                    <a:lnTo>
                      <a:pt x="6320" y="652"/>
                    </a:lnTo>
                    <a:lnTo>
                      <a:pt x="6320" y="625"/>
                    </a:lnTo>
                    <a:lnTo>
                      <a:pt x="6103" y="625"/>
                    </a:lnTo>
                    <a:lnTo>
                      <a:pt x="6049" y="570"/>
                    </a:lnTo>
                    <a:lnTo>
                      <a:pt x="6022" y="543"/>
                    </a:lnTo>
                    <a:lnTo>
                      <a:pt x="5886" y="543"/>
                    </a:lnTo>
                    <a:lnTo>
                      <a:pt x="5805" y="597"/>
                    </a:lnTo>
                    <a:lnTo>
                      <a:pt x="5778" y="679"/>
                    </a:lnTo>
                    <a:lnTo>
                      <a:pt x="5724" y="706"/>
                    </a:lnTo>
                    <a:lnTo>
                      <a:pt x="5696" y="706"/>
                    </a:lnTo>
                    <a:lnTo>
                      <a:pt x="5669" y="733"/>
                    </a:lnTo>
                    <a:lnTo>
                      <a:pt x="5669" y="760"/>
                    </a:lnTo>
                    <a:lnTo>
                      <a:pt x="5642" y="787"/>
                    </a:lnTo>
                    <a:lnTo>
                      <a:pt x="5534" y="869"/>
                    </a:lnTo>
                    <a:lnTo>
                      <a:pt x="5479" y="923"/>
                    </a:lnTo>
                    <a:lnTo>
                      <a:pt x="5425" y="950"/>
                    </a:lnTo>
                    <a:lnTo>
                      <a:pt x="5371" y="977"/>
                    </a:lnTo>
                    <a:lnTo>
                      <a:pt x="5344" y="950"/>
                    </a:lnTo>
                    <a:lnTo>
                      <a:pt x="5235" y="842"/>
                    </a:lnTo>
                    <a:lnTo>
                      <a:pt x="5208" y="869"/>
                    </a:lnTo>
                    <a:lnTo>
                      <a:pt x="5181" y="869"/>
                    </a:lnTo>
                    <a:lnTo>
                      <a:pt x="5127" y="814"/>
                    </a:lnTo>
                    <a:lnTo>
                      <a:pt x="5073" y="679"/>
                    </a:lnTo>
                    <a:lnTo>
                      <a:pt x="4937" y="543"/>
                    </a:lnTo>
                    <a:lnTo>
                      <a:pt x="4937" y="516"/>
                    </a:lnTo>
                    <a:lnTo>
                      <a:pt x="4910" y="489"/>
                    </a:lnTo>
                    <a:lnTo>
                      <a:pt x="4883" y="435"/>
                    </a:lnTo>
                    <a:lnTo>
                      <a:pt x="4883" y="299"/>
                    </a:lnTo>
                    <a:lnTo>
                      <a:pt x="4801" y="164"/>
                    </a:lnTo>
                    <a:lnTo>
                      <a:pt x="4693" y="82"/>
                    </a:lnTo>
                    <a:lnTo>
                      <a:pt x="4557" y="55"/>
                    </a:lnTo>
                    <a:lnTo>
                      <a:pt x="4286" y="55"/>
                    </a:lnTo>
                    <a:lnTo>
                      <a:pt x="4259" y="82"/>
                    </a:lnTo>
                    <a:lnTo>
                      <a:pt x="4232" y="82"/>
                    </a:lnTo>
                    <a:lnTo>
                      <a:pt x="4205" y="55"/>
                    </a:lnTo>
                    <a:lnTo>
                      <a:pt x="417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9"/>
              <p:cNvSpPr/>
              <p:nvPr/>
            </p:nvSpPr>
            <p:spPr>
              <a:xfrm>
                <a:off x="2707075" y="3612875"/>
                <a:ext cx="7475" cy="4100"/>
              </a:xfrm>
              <a:custGeom>
                <a:rect b="b" l="l" r="r" t="t"/>
                <a:pathLst>
                  <a:path extrusionOk="0" h="164" w="299">
                    <a:moveTo>
                      <a:pt x="271" y="1"/>
                    </a:moveTo>
                    <a:lnTo>
                      <a:pt x="163" y="28"/>
                    </a:lnTo>
                    <a:lnTo>
                      <a:pt x="54" y="82"/>
                    </a:lnTo>
                    <a:lnTo>
                      <a:pt x="0" y="109"/>
                    </a:lnTo>
                    <a:lnTo>
                      <a:pt x="27" y="164"/>
                    </a:lnTo>
                    <a:lnTo>
                      <a:pt x="136" y="137"/>
                    </a:lnTo>
                    <a:lnTo>
                      <a:pt x="244" y="82"/>
                    </a:lnTo>
                    <a:lnTo>
                      <a:pt x="298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9"/>
              <p:cNvSpPr/>
              <p:nvPr/>
            </p:nvSpPr>
            <p:spPr>
              <a:xfrm>
                <a:off x="4073425" y="4426600"/>
                <a:ext cx="161425" cy="87500"/>
              </a:xfrm>
              <a:custGeom>
                <a:rect b="b" l="l" r="r" t="t"/>
                <a:pathLst>
                  <a:path extrusionOk="0" h="3500" w="6457">
                    <a:moveTo>
                      <a:pt x="3418" y="0"/>
                    </a:moveTo>
                    <a:lnTo>
                      <a:pt x="3011" y="299"/>
                    </a:lnTo>
                    <a:lnTo>
                      <a:pt x="2930" y="326"/>
                    </a:lnTo>
                    <a:lnTo>
                      <a:pt x="2523" y="299"/>
                    </a:lnTo>
                    <a:lnTo>
                      <a:pt x="2496" y="245"/>
                    </a:lnTo>
                    <a:lnTo>
                      <a:pt x="2469" y="217"/>
                    </a:lnTo>
                    <a:lnTo>
                      <a:pt x="2415" y="190"/>
                    </a:lnTo>
                    <a:lnTo>
                      <a:pt x="2360" y="190"/>
                    </a:lnTo>
                    <a:lnTo>
                      <a:pt x="2143" y="217"/>
                    </a:lnTo>
                    <a:lnTo>
                      <a:pt x="2062" y="272"/>
                    </a:lnTo>
                    <a:lnTo>
                      <a:pt x="2008" y="299"/>
                    </a:lnTo>
                    <a:lnTo>
                      <a:pt x="1981" y="299"/>
                    </a:lnTo>
                    <a:lnTo>
                      <a:pt x="1818" y="245"/>
                    </a:lnTo>
                    <a:lnTo>
                      <a:pt x="1764" y="245"/>
                    </a:lnTo>
                    <a:lnTo>
                      <a:pt x="1601" y="272"/>
                    </a:lnTo>
                    <a:lnTo>
                      <a:pt x="1547" y="299"/>
                    </a:lnTo>
                    <a:lnTo>
                      <a:pt x="1520" y="299"/>
                    </a:lnTo>
                    <a:lnTo>
                      <a:pt x="1248" y="272"/>
                    </a:lnTo>
                    <a:lnTo>
                      <a:pt x="1086" y="272"/>
                    </a:lnTo>
                    <a:lnTo>
                      <a:pt x="1058" y="299"/>
                    </a:lnTo>
                    <a:lnTo>
                      <a:pt x="1031" y="299"/>
                    </a:lnTo>
                    <a:lnTo>
                      <a:pt x="923" y="326"/>
                    </a:lnTo>
                    <a:lnTo>
                      <a:pt x="787" y="326"/>
                    </a:lnTo>
                    <a:lnTo>
                      <a:pt x="733" y="353"/>
                    </a:lnTo>
                    <a:lnTo>
                      <a:pt x="624" y="407"/>
                    </a:lnTo>
                    <a:lnTo>
                      <a:pt x="597" y="434"/>
                    </a:lnTo>
                    <a:lnTo>
                      <a:pt x="489" y="434"/>
                    </a:lnTo>
                    <a:lnTo>
                      <a:pt x="380" y="462"/>
                    </a:lnTo>
                    <a:lnTo>
                      <a:pt x="299" y="516"/>
                    </a:lnTo>
                    <a:lnTo>
                      <a:pt x="136" y="651"/>
                    </a:lnTo>
                    <a:lnTo>
                      <a:pt x="82" y="733"/>
                    </a:lnTo>
                    <a:lnTo>
                      <a:pt x="28" y="814"/>
                    </a:lnTo>
                    <a:lnTo>
                      <a:pt x="1" y="923"/>
                    </a:lnTo>
                    <a:lnTo>
                      <a:pt x="28" y="977"/>
                    </a:lnTo>
                    <a:lnTo>
                      <a:pt x="55" y="1031"/>
                    </a:lnTo>
                    <a:lnTo>
                      <a:pt x="163" y="1085"/>
                    </a:lnTo>
                    <a:lnTo>
                      <a:pt x="218" y="1140"/>
                    </a:lnTo>
                    <a:lnTo>
                      <a:pt x="245" y="1167"/>
                    </a:lnTo>
                    <a:lnTo>
                      <a:pt x="299" y="1275"/>
                    </a:lnTo>
                    <a:lnTo>
                      <a:pt x="353" y="1330"/>
                    </a:lnTo>
                    <a:lnTo>
                      <a:pt x="489" y="1438"/>
                    </a:lnTo>
                    <a:lnTo>
                      <a:pt x="543" y="1465"/>
                    </a:lnTo>
                    <a:lnTo>
                      <a:pt x="679" y="1492"/>
                    </a:lnTo>
                    <a:lnTo>
                      <a:pt x="814" y="1547"/>
                    </a:lnTo>
                    <a:lnTo>
                      <a:pt x="950" y="1574"/>
                    </a:lnTo>
                    <a:lnTo>
                      <a:pt x="1113" y="1574"/>
                    </a:lnTo>
                    <a:lnTo>
                      <a:pt x="1194" y="1547"/>
                    </a:lnTo>
                    <a:lnTo>
                      <a:pt x="1275" y="1601"/>
                    </a:lnTo>
                    <a:lnTo>
                      <a:pt x="1303" y="1628"/>
                    </a:lnTo>
                    <a:lnTo>
                      <a:pt x="1330" y="1628"/>
                    </a:lnTo>
                    <a:lnTo>
                      <a:pt x="1357" y="1601"/>
                    </a:lnTo>
                    <a:lnTo>
                      <a:pt x="1384" y="1601"/>
                    </a:lnTo>
                    <a:lnTo>
                      <a:pt x="1520" y="1682"/>
                    </a:lnTo>
                    <a:lnTo>
                      <a:pt x="1601" y="1709"/>
                    </a:lnTo>
                    <a:lnTo>
                      <a:pt x="1628" y="1655"/>
                    </a:lnTo>
                    <a:lnTo>
                      <a:pt x="1655" y="1628"/>
                    </a:lnTo>
                    <a:lnTo>
                      <a:pt x="1709" y="1601"/>
                    </a:lnTo>
                    <a:lnTo>
                      <a:pt x="1791" y="1574"/>
                    </a:lnTo>
                    <a:lnTo>
                      <a:pt x="1845" y="1574"/>
                    </a:lnTo>
                    <a:lnTo>
                      <a:pt x="1899" y="1601"/>
                    </a:lnTo>
                    <a:lnTo>
                      <a:pt x="2062" y="1628"/>
                    </a:lnTo>
                    <a:lnTo>
                      <a:pt x="2225" y="1655"/>
                    </a:lnTo>
                    <a:lnTo>
                      <a:pt x="2306" y="1682"/>
                    </a:lnTo>
                    <a:lnTo>
                      <a:pt x="2306" y="1655"/>
                    </a:lnTo>
                    <a:lnTo>
                      <a:pt x="2360" y="1655"/>
                    </a:lnTo>
                    <a:lnTo>
                      <a:pt x="2360" y="1709"/>
                    </a:lnTo>
                    <a:lnTo>
                      <a:pt x="2496" y="1764"/>
                    </a:lnTo>
                    <a:lnTo>
                      <a:pt x="2550" y="1791"/>
                    </a:lnTo>
                    <a:lnTo>
                      <a:pt x="2550" y="1899"/>
                    </a:lnTo>
                    <a:lnTo>
                      <a:pt x="2577" y="1926"/>
                    </a:lnTo>
                    <a:lnTo>
                      <a:pt x="2794" y="2035"/>
                    </a:lnTo>
                    <a:lnTo>
                      <a:pt x="2903" y="2143"/>
                    </a:lnTo>
                    <a:lnTo>
                      <a:pt x="2957" y="2143"/>
                    </a:lnTo>
                    <a:lnTo>
                      <a:pt x="3093" y="2170"/>
                    </a:lnTo>
                    <a:lnTo>
                      <a:pt x="3147" y="2170"/>
                    </a:lnTo>
                    <a:lnTo>
                      <a:pt x="3201" y="2225"/>
                    </a:lnTo>
                    <a:lnTo>
                      <a:pt x="3228" y="2252"/>
                    </a:lnTo>
                    <a:lnTo>
                      <a:pt x="3228" y="2279"/>
                    </a:lnTo>
                    <a:lnTo>
                      <a:pt x="3255" y="2279"/>
                    </a:lnTo>
                    <a:lnTo>
                      <a:pt x="3310" y="2252"/>
                    </a:lnTo>
                    <a:lnTo>
                      <a:pt x="3310" y="2306"/>
                    </a:lnTo>
                    <a:lnTo>
                      <a:pt x="3337" y="2333"/>
                    </a:lnTo>
                    <a:lnTo>
                      <a:pt x="3391" y="2360"/>
                    </a:lnTo>
                    <a:lnTo>
                      <a:pt x="3472" y="2360"/>
                    </a:lnTo>
                    <a:lnTo>
                      <a:pt x="3500" y="2387"/>
                    </a:lnTo>
                    <a:lnTo>
                      <a:pt x="3527" y="2414"/>
                    </a:lnTo>
                    <a:lnTo>
                      <a:pt x="3662" y="2577"/>
                    </a:lnTo>
                    <a:lnTo>
                      <a:pt x="3689" y="2659"/>
                    </a:lnTo>
                    <a:lnTo>
                      <a:pt x="3717" y="2821"/>
                    </a:lnTo>
                    <a:lnTo>
                      <a:pt x="3771" y="2821"/>
                    </a:lnTo>
                    <a:lnTo>
                      <a:pt x="3825" y="2848"/>
                    </a:lnTo>
                    <a:lnTo>
                      <a:pt x="3906" y="2984"/>
                    </a:lnTo>
                    <a:lnTo>
                      <a:pt x="3934" y="3011"/>
                    </a:lnTo>
                    <a:lnTo>
                      <a:pt x="4069" y="3093"/>
                    </a:lnTo>
                    <a:lnTo>
                      <a:pt x="4096" y="3093"/>
                    </a:lnTo>
                    <a:lnTo>
                      <a:pt x="4123" y="3174"/>
                    </a:lnTo>
                    <a:lnTo>
                      <a:pt x="4151" y="3201"/>
                    </a:lnTo>
                    <a:lnTo>
                      <a:pt x="4368" y="3255"/>
                    </a:lnTo>
                    <a:lnTo>
                      <a:pt x="4395" y="3282"/>
                    </a:lnTo>
                    <a:lnTo>
                      <a:pt x="4422" y="3255"/>
                    </a:lnTo>
                    <a:lnTo>
                      <a:pt x="4937" y="3337"/>
                    </a:lnTo>
                    <a:lnTo>
                      <a:pt x="4991" y="3364"/>
                    </a:lnTo>
                    <a:lnTo>
                      <a:pt x="5073" y="3472"/>
                    </a:lnTo>
                    <a:lnTo>
                      <a:pt x="5127" y="3499"/>
                    </a:lnTo>
                    <a:lnTo>
                      <a:pt x="5208" y="3499"/>
                    </a:lnTo>
                    <a:lnTo>
                      <a:pt x="5263" y="3472"/>
                    </a:lnTo>
                    <a:lnTo>
                      <a:pt x="5263" y="3418"/>
                    </a:lnTo>
                    <a:lnTo>
                      <a:pt x="5290" y="3337"/>
                    </a:lnTo>
                    <a:lnTo>
                      <a:pt x="5317" y="3310"/>
                    </a:lnTo>
                    <a:lnTo>
                      <a:pt x="5480" y="3228"/>
                    </a:lnTo>
                    <a:lnTo>
                      <a:pt x="5534" y="3228"/>
                    </a:lnTo>
                    <a:lnTo>
                      <a:pt x="5751" y="3255"/>
                    </a:lnTo>
                    <a:lnTo>
                      <a:pt x="5778" y="3228"/>
                    </a:lnTo>
                    <a:lnTo>
                      <a:pt x="5832" y="3201"/>
                    </a:lnTo>
                    <a:lnTo>
                      <a:pt x="6022" y="3147"/>
                    </a:lnTo>
                    <a:lnTo>
                      <a:pt x="6076" y="3120"/>
                    </a:lnTo>
                    <a:lnTo>
                      <a:pt x="6131" y="3011"/>
                    </a:lnTo>
                    <a:lnTo>
                      <a:pt x="6266" y="2876"/>
                    </a:lnTo>
                    <a:lnTo>
                      <a:pt x="6375" y="2794"/>
                    </a:lnTo>
                    <a:lnTo>
                      <a:pt x="6429" y="2740"/>
                    </a:lnTo>
                    <a:lnTo>
                      <a:pt x="6456" y="2604"/>
                    </a:lnTo>
                    <a:lnTo>
                      <a:pt x="6429" y="2496"/>
                    </a:lnTo>
                    <a:lnTo>
                      <a:pt x="6375" y="2387"/>
                    </a:lnTo>
                    <a:lnTo>
                      <a:pt x="6293" y="2306"/>
                    </a:lnTo>
                    <a:lnTo>
                      <a:pt x="6212" y="2225"/>
                    </a:lnTo>
                    <a:lnTo>
                      <a:pt x="5968" y="2116"/>
                    </a:lnTo>
                    <a:lnTo>
                      <a:pt x="5887" y="2035"/>
                    </a:lnTo>
                    <a:lnTo>
                      <a:pt x="5805" y="1926"/>
                    </a:lnTo>
                    <a:lnTo>
                      <a:pt x="5670" y="1655"/>
                    </a:lnTo>
                    <a:lnTo>
                      <a:pt x="5588" y="1519"/>
                    </a:lnTo>
                    <a:lnTo>
                      <a:pt x="5344" y="1411"/>
                    </a:lnTo>
                    <a:lnTo>
                      <a:pt x="5290" y="1357"/>
                    </a:lnTo>
                    <a:lnTo>
                      <a:pt x="5290" y="1275"/>
                    </a:lnTo>
                    <a:lnTo>
                      <a:pt x="5236" y="1221"/>
                    </a:lnTo>
                    <a:lnTo>
                      <a:pt x="5154" y="1167"/>
                    </a:lnTo>
                    <a:lnTo>
                      <a:pt x="5100" y="1167"/>
                    </a:lnTo>
                    <a:lnTo>
                      <a:pt x="4937" y="1194"/>
                    </a:lnTo>
                    <a:lnTo>
                      <a:pt x="4856" y="1221"/>
                    </a:lnTo>
                    <a:lnTo>
                      <a:pt x="4802" y="1248"/>
                    </a:lnTo>
                    <a:lnTo>
                      <a:pt x="4802" y="1302"/>
                    </a:lnTo>
                    <a:lnTo>
                      <a:pt x="4720" y="1302"/>
                    </a:lnTo>
                    <a:lnTo>
                      <a:pt x="4530" y="1221"/>
                    </a:lnTo>
                    <a:lnTo>
                      <a:pt x="4503" y="1167"/>
                    </a:lnTo>
                    <a:lnTo>
                      <a:pt x="4476" y="1113"/>
                    </a:lnTo>
                    <a:lnTo>
                      <a:pt x="4476" y="977"/>
                    </a:lnTo>
                    <a:lnTo>
                      <a:pt x="4449" y="896"/>
                    </a:lnTo>
                    <a:lnTo>
                      <a:pt x="4449" y="760"/>
                    </a:lnTo>
                    <a:lnTo>
                      <a:pt x="4395" y="706"/>
                    </a:lnTo>
                    <a:lnTo>
                      <a:pt x="4313" y="651"/>
                    </a:lnTo>
                    <a:lnTo>
                      <a:pt x="4232" y="624"/>
                    </a:lnTo>
                    <a:lnTo>
                      <a:pt x="4178" y="624"/>
                    </a:lnTo>
                    <a:lnTo>
                      <a:pt x="4123" y="651"/>
                    </a:lnTo>
                    <a:lnTo>
                      <a:pt x="4042" y="651"/>
                    </a:lnTo>
                    <a:lnTo>
                      <a:pt x="3988" y="624"/>
                    </a:lnTo>
                    <a:lnTo>
                      <a:pt x="3934" y="597"/>
                    </a:lnTo>
                    <a:lnTo>
                      <a:pt x="3852" y="516"/>
                    </a:lnTo>
                    <a:lnTo>
                      <a:pt x="3662" y="245"/>
                    </a:lnTo>
                    <a:lnTo>
                      <a:pt x="3500" y="109"/>
                    </a:lnTo>
                    <a:lnTo>
                      <a:pt x="3500" y="82"/>
                    </a:lnTo>
                    <a:lnTo>
                      <a:pt x="347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>
                <a:off x="3779125" y="4373700"/>
                <a:ext cx="12925" cy="12250"/>
              </a:xfrm>
              <a:custGeom>
                <a:rect b="b" l="l" r="r" t="t"/>
                <a:pathLst>
                  <a:path extrusionOk="0" h="490" w="517">
                    <a:moveTo>
                      <a:pt x="164" y="1"/>
                    </a:moveTo>
                    <a:lnTo>
                      <a:pt x="136" y="28"/>
                    </a:lnTo>
                    <a:lnTo>
                      <a:pt x="1" y="191"/>
                    </a:lnTo>
                    <a:lnTo>
                      <a:pt x="1" y="218"/>
                    </a:lnTo>
                    <a:lnTo>
                      <a:pt x="28" y="245"/>
                    </a:lnTo>
                    <a:lnTo>
                      <a:pt x="55" y="245"/>
                    </a:lnTo>
                    <a:lnTo>
                      <a:pt x="136" y="326"/>
                    </a:lnTo>
                    <a:lnTo>
                      <a:pt x="326" y="462"/>
                    </a:lnTo>
                    <a:lnTo>
                      <a:pt x="408" y="489"/>
                    </a:lnTo>
                    <a:lnTo>
                      <a:pt x="462" y="408"/>
                    </a:lnTo>
                    <a:lnTo>
                      <a:pt x="516" y="353"/>
                    </a:lnTo>
                    <a:lnTo>
                      <a:pt x="489" y="245"/>
                    </a:lnTo>
                    <a:lnTo>
                      <a:pt x="435" y="164"/>
                    </a:lnTo>
                    <a:lnTo>
                      <a:pt x="408" y="109"/>
                    </a:lnTo>
                    <a:lnTo>
                      <a:pt x="353" y="28"/>
                    </a:lnTo>
                    <a:lnTo>
                      <a:pt x="272" y="1"/>
                    </a:lnTo>
                    <a:lnTo>
                      <a:pt x="218" y="28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>
                <a:off x="2321900" y="3639325"/>
                <a:ext cx="22400" cy="33250"/>
              </a:xfrm>
              <a:custGeom>
                <a:rect b="b" l="l" r="r" t="t"/>
                <a:pathLst>
                  <a:path extrusionOk="0" h="1330" w="896">
                    <a:moveTo>
                      <a:pt x="218" y="1"/>
                    </a:moveTo>
                    <a:lnTo>
                      <a:pt x="82" y="28"/>
                    </a:lnTo>
                    <a:lnTo>
                      <a:pt x="28" y="28"/>
                    </a:lnTo>
                    <a:lnTo>
                      <a:pt x="1" y="55"/>
                    </a:lnTo>
                    <a:lnTo>
                      <a:pt x="1" y="109"/>
                    </a:lnTo>
                    <a:lnTo>
                      <a:pt x="55" y="136"/>
                    </a:lnTo>
                    <a:lnTo>
                      <a:pt x="109" y="163"/>
                    </a:lnTo>
                    <a:lnTo>
                      <a:pt x="163" y="191"/>
                    </a:lnTo>
                    <a:lnTo>
                      <a:pt x="218" y="272"/>
                    </a:lnTo>
                    <a:lnTo>
                      <a:pt x="299" y="516"/>
                    </a:lnTo>
                    <a:lnTo>
                      <a:pt x="353" y="597"/>
                    </a:lnTo>
                    <a:lnTo>
                      <a:pt x="733" y="1113"/>
                    </a:lnTo>
                    <a:lnTo>
                      <a:pt x="814" y="1330"/>
                    </a:lnTo>
                    <a:lnTo>
                      <a:pt x="842" y="1330"/>
                    </a:lnTo>
                    <a:lnTo>
                      <a:pt x="842" y="1276"/>
                    </a:lnTo>
                    <a:lnTo>
                      <a:pt x="842" y="1221"/>
                    </a:lnTo>
                    <a:lnTo>
                      <a:pt x="814" y="1194"/>
                    </a:lnTo>
                    <a:lnTo>
                      <a:pt x="842" y="1167"/>
                    </a:lnTo>
                    <a:lnTo>
                      <a:pt x="869" y="1113"/>
                    </a:lnTo>
                    <a:lnTo>
                      <a:pt x="896" y="977"/>
                    </a:lnTo>
                    <a:lnTo>
                      <a:pt x="787" y="842"/>
                    </a:lnTo>
                    <a:lnTo>
                      <a:pt x="679" y="706"/>
                    </a:lnTo>
                    <a:lnTo>
                      <a:pt x="625" y="570"/>
                    </a:lnTo>
                    <a:lnTo>
                      <a:pt x="570" y="408"/>
                    </a:lnTo>
                    <a:lnTo>
                      <a:pt x="489" y="218"/>
                    </a:lnTo>
                    <a:lnTo>
                      <a:pt x="353" y="55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>
                <a:off x="2332750" y="3496250"/>
                <a:ext cx="14950" cy="6800"/>
              </a:xfrm>
              <a:custGeom>
                <a:rect b="b" l="l" r="r" t="t"/>
                <a:pathLst>
                  <a:path extrusionOk="0" h="272" w="598">
                    <a:moveTo>
                      <a:pt x="55" y="1"/>
                    </a:moveTo>
                    <a:lnTo>
                      <a:pt x="28" y="55"/>
                    </a:lnTo>
                    <a:lnTo>
                      <a:pt x="1" y="109"/>
                    </a:lnTo>
                    <a:lnTo>
                      <a:pt x="28" y="163"/>
                    </a:lnTo>
                    <a:lnTo>
                      <a:pt x="55" y="190"/>
                    </a:lnTo>
                    <a:lnTo>
                      <a:pt x="82" y="218"/>
                    </a:lnTo>
                    <a:lnTo>
                      <a:pt x="136" y="218"/>
                    </a:lnTo>
                    <a:lnTo>
                      <a:pt x="245" y="272"/>
                    </a:lnTo>
                    <a:lnTo>
                      <a:pt x="516" y="272"/>
                    </a:lnTo>
                    <a:lnTo>
                      <a:pt x="597" y="245"/>
                    </a:lnTo>
                    <a:lnTo>
                      <a:pt x="570" y="190"/>
                    </a:lnTo>
                    <a:lnTo>
                      <a:pt x="489" y="109"/>
                    </a:lnTo>
                    <a:lnTo>
                      <a:pt x="435" y="82"/>
                    </a:lnTo>
                    <a:lnTo>
                      <a:pt x="380" y="109"/>
                    </a:lnTo>
                    <a:lnTo>
                      <a:pt x="353" y="163"/>
                    </a:lnTo>
                    <a:lnTo>
                      <a:pt x="326" y="163"/>
                    </a:lnTo>
                    <a:lnTo>
                      <a:pt x="272" y="136"/>
                    </a:lnTo>
                    <a:lnTo>
                      <a:pt x="218" y="5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>
                <a:off x="2319875" y="3661025"/>
                <a:ext cx="20375" cy="28500"/>
              </a:xfrm>
              <a:custGeom>
                <a:rect b="b" l="l" r="r" t="t"/>
                <a:pathLst>
                  <a:path extrusionOk="0" h="1140" w="815">
                    <a:moveTo>
                      <a:pt x="516" y="1"/>
                    </a:moveTo>
                    <a:lnTo>
                      <a:pt x="489" y="28"/>
                    </a:lnTo>
                    <a:lnTo>
                      <a:pt x="516" y="136"/>
                    </a:lnTo>
                    <a:lnTo>
                      <a:pt x="516" y="163"/>
                    </a:lnTo>
                    <a:lnTo>
                      <a:pt x="489" y="191"/>
                    </a:lnTo>
                    <a:lnTo>
                      <a:pt x="461" y="191"/>
                    </a:lnTo>
                    <a:lnTo>
                      <a:pt x="434" y="218"/>
                    </a:lnTo>
                    <a:lnTo>
                      <a:pt x="407" y="218"/>
                    </a:lnTo>
                    <a:lnTo>
                      <a:pt x="380" y="245"/>
                    </a:lnTo>
                    <a:lnTo>
                      <a:pt x="326" y="353"/>
                    </a:lnTo>
                    <a:lnTo>
                      <a:pt x="299" y="380"/>
                    </a:lnTo>
                    <a:lnTo>
                      <a:pt x="299" y="435"/>
                    </a:lnTo>
                    <a:lnTo>
                      <a:pt x="299" y="597"/>
                    </a:lnTo>
                    <a:lnTo>
                      <a:pt x="299" y="652"/>
                    </a:lnTo>
                    <a:lnTo>
                      <a:pt x="217" y="869"/>
                    </a:lnTo>
                    <a:lnTo>
                      <a:pt x="217" y="923"/>
                    </a:lnTo>
                    <a:lnTo>
                      <a:pt x="190" y="923"/>
                    </a:lnTo>
                    <a:lnTo>
                      <a:pt x="136" y="896"/>
                    </a:lnTo>
                    <a:lnTo>
                      <a:pt x="82" y="896"/>
                    </a:lnTo>
                    <a:lnTo>
                      <a:pt x="27" y="923"/>
                    </a:lnTo>
                    <a:lnTo>
                      <a:pt x="0" y="950"/>
                    </a:lnTo>
                    <a:lnTo>
                      <a:pt x="136" y="977"/>
                    </a:lnTo>
                    <a:lnTo>
                      <a:pt x="380" y="1113"/>
                    </a:lnTo>
                    <a:lnTo>
                      <a:pt x="489" y="1140"/>
                    </a:lnTo>
                    <a:lnTo>
                      <a:pt x="489" y="1113"/>
                    </a:lnTo>
                    <a:lnTo>
                      <a:pt x="489" y="1059"/>
                    </a:lnTo>
                    <a:lnTo>
                      <a:pt x="516" y="1004"/>
                    </a:lnTo>
                    <a:lnTo>
                      <a:pt x="543" y="950"/>
                    </a:lnTo>
                    <a:lnTo>
                      <a:pt x="624" y="950"/>
                    </a:lnTo>
                    <a:lnTo>
                      <a:pt x="651" y="977"/>
                    </a:lnTo>
                    <a:lnTo>
                      <a:pt x="624" y="1031"/>
                    </a:lnTo>
                    <a:lnTo>
                      <a:pt x="706" y="1031"/>
                    </a:lnTo>
                    <a:lnTo>
                      <a:pt x="733" y="1004"/>
                    </a:lnTo>
                    <a:lnTo>
                      <a:pt x="733" y="1031"/>
                    </a:lnTo>
                    <a:lnTo>
                      <a:pt x="733" y="1059"/>
                    </a:lnTo>
                    <a:lnTo>
                      <a:pt x="733" y="1086"/>
                    </a:lnTo>
                    <a:lnTo>
                      <a:pt x="760" y="1086"/>
                    </a:lnTo>
                    <a:lnTo>
                      <a:pt x="787" y="1031"/>
                    </a:lnTo>
                    <a:lnTo>
                      <a:pt x="760" y="977"/>
                    </a:lnTo>
                    <a:lnTo>
                      <a:pt x="760" y="923"/>
                    </a:lnTo>
                    <a:lnTo>
                      <a:pt x="733" y="896"/>
                    </a:lnTo>
                    <a:lnTo>
                      <a:pt x="760" y="842"/>
                    </a:lnTo>
                    <a:lnTo>
                      <a:pt x="760" y="814"/>
                    </a:lnTo>
                    <a:lnTo>
                      <a:pt x="787" y="760"/>
                    </a:lnTo>
                    <a:lnTo>
                      <a:pt x="760" y="733"/>
                    </a:lnTo>
                    <a:lnTo>
                      <a:pt x="787" y="652"/>
                    </a:lnTo>
                    <a:lnTo>
                      <a:pt x="814" y="597"/>
                    </a:lnTo>
                    <a:lnTo>
                      <a:pt x="787" y="516"/>
                    </a:lnTo>
                    <a:lnTo>
                      <a:pt x="760" y="462"/>
                    </a:lnTo>
                    <a:lnTo>
                      <a:pt x="787" y="408"/>
                    </a:lnTo>
                    <a:lnTo>
                      <a:pt x="733" y="272"/>
                    </a:lnTo>
                    <a:lnTo>
                      <a:pt x="597" y="28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>
                <a:off x="2340900" y="3625100"/>
                <a:ext cx="27825" cy="8825"/>
              </a:xfrm>
              <a:custGeom>
                <a:rect b="b" l="l" r="r" t="t"/>
                <a:pathLst>
                  <a:path extrusionOk="0" h="353" w="1113">
                    <a:moveTo>
                      <a:pt x="353" y="0"/>
                    </a:moveTo>
                    <a:lnTo>
                      <a:pt x="217" y="27"/>
                    </a:lnTo>
                    <a:lnTo>
                      <a:pt x="82" y="54"/>
                    </a:lnTo>
                    <a:lnTo>
                      <a:pt x="0" y="109"/>
                    </a:lnTo>
                    <a:lnTo>
                      <a:pt x="27" y="217"/>
                    </a:lnTo>
                    <a:lnTo>
                      <a:pt x="54" y="299"/>
                    </a:lnTo>
                    <a:lnTo>
                      <a:pt x="326" y="299"/>
                    </a:lnTo>
                    <a:lnTo>
                      <a:pt x="434" y="326"/>
                    </a:lnTo>
                    <a:lnTo>
                      <a:pt x="570" y="353"/>
                    </a:lnTo>
                    <a:lnTo>
                      <a:pt x="678" y="353"/>
                    </a:lnTo>
                    <a:lnTo>
                      <a:pt x="814" y="299"/>
                    </a:lnTo>
                    <a:lnTo>
                      <a:pt x="949" y="299"/>
                    </a:lnTo>
                    <a:lnTo>
                      <a:pt x="1085" y="326"/>
                    </a:lnTo>
                    <a:lnTo>
                      <a:pt x="1112" y="244"/>
                    </a:lnTo>
                    <a:lnTo>
                      <a:pt x="1058" y="136"/>
                    </a:lnTo>
                    <a:lnTo>
                      <a:pt x="949" y="54"/>
                    </a:lnTo>
                    <a:lnTo>
                      <a:pt x="760" y="54"/>
                    </a:lnTo>
                    <a:lnTo>
                      <a:pt x="651" y="0"/>
                    </a:lnTo>
                    <a:lnTo>
                      <a:pt x="515" y="27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9"/>
              <p:cNvSpPr/>
              <p:nvPr/>
            </p:nvSpPr>
            <p:spPr>
              <a:xfrm>
                <a:off x="2217475" y="3461675"/>
                <a:ext cx="6800" cy="8825"/>
              </a:xfrm>
              <a:custGeom>
                <a:rect b="b" l="l" r="r" t="t"/>
                <a:pathLst>
                  <a:path extrusionOk="0" h="353" w="272">
                    <a:moveTo>
                      <a:pt x="163" y="0"/>
                    </a:moveTo>
                    <a:lnTo>
                      <a:pt x="109" y="27"/>
                    </a:lnTo>
                    <a:lnTo>
                      <a:pt x="82" y="27"/>
                    </a:lnTo>
                    <a:lnTo>
                      <a:pt x="55" y="55"/>
                    </a:lnTo>
                    <a:lnTo>
                      <a:pt x="28" y="109"/>
                    </a:lnTo>
                    <a:lnTo>
                      <a:pt x="1" y="109"/>
                    </a:lnTo>
                    <a:lnTo>
                      <a:pt x="109" y="353"/>
                    </a:lnTo>
                    <a:lnTo>
                      <a:pt x="163" y="353"/>
                    </a:lnTo>
                    <a:lnTo>
                      <a:pt x="190" y="326"/>
                    </a:lnTo>
                    <a:lnTo>
                      <a:pt x="163" y="272"/>
                    </a:lnTo>
                    <a:lnTo>
                      <a:pt x="190" y="272"/>
                    </a:lnTo>
                    <a:lnTo>
                      <a:pt x="272" y="217"/>
                    </a:lnTo>
                    <a:lnTo>
                      <a:pt x="272" y="190"/>
                    </a:lnTo>
                    <a:lnTo>
                      <a:pt x="272" y="136"/>
                    </a:lnTo>
                    <a:lnTo>
                      <a:pt x="245" y="82"/>
                    </a:lnTo>
                    <a:lnTo>
                      <a:pt x="218" y="27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9"/>
              <p:cNvSpPr/>
              <p:nvPr/>
            </p:nvSpPr>
            <p:spPr>
              <a:xfrm>
                <a:off x="2220200" y="3452175"/>
                <a:ext cx="20350" cy="16975"/>
              </a:xfrm>
              <a:custGeom>
                <a:rect b="b" l="l" r="r" t="t"/>
                <a:pathLst>
                  <a:path extrusionOk="0" h="679" w="814">
                    <a:moveTo>
                      <a:pt x="81" y="1"/>
                    </a:moveTo>
                    <a:lnTo>
                      <a:pt x="27" y="28"/>
                    </a:lnTo>
                    <a:lnTo>
                      <a:pt x="0" y="55"/>
                    </a:lnTo>
                    <a:lnTo>
                      <a:pt x="353" y="190"/>
                    </a:lnTo>
                    <a:lnTo>
                      <a:pt x="434" y="245"/>
                    </a:lnTo>
                    <a:lnTo>
                      <a:pt x="461" y="272"/>
                    </a:lnTo>
                    <a:lnTo>
                      <a:pt x="597" y="435"/>
                    </a:lnTo>
                    <a:lnTo>
                      <a:pt x="624" y="489"/>
                    </a:lnTo>
                    <a:lnTo>
                      <a:pt x="678" y="543"/>
                    </a:lnTo>
                    <a:lnTo>
                      <a:pt x="705" y="570"/>
                    </a:lnTo>
                    <a:lnTo>
                      <a:pt x="760" y="570"/>
                    </a:lnTo>
                    <a:lnTo>
                      <a:pt x="760" y="597"/>
                    </a:lnTo>
                    <a:lnTo>
                      <a:pt x="760" y="679"/>
                    </a:lnTo>
                    <a:lnTo>
                      <a:pt x="787" y="652"/>
                    </a:lnTo>
                    <a:lnTo>
                      <a:pt x="787" y="624"/>
                    </a:lnTo>
                    <a:lnTo>
                      <a:pt x="814" y="597"/>
                    </a:lnTo>
                    <a:lnTo>
                      <a:pt x="814" y="570"/>
                    </a:lnTo>
                    <a:lnTo>
                      <a:pt x="814" y="489"/>
                    </a:lnTo>
                    <a:lnTo>
                      <a:pt x="814" y="407"/>
                    </a:lnTo>
                    <a:lnTo>
                      <a:pt x="814" y="353"/>
                    </a:lnTo>
                    <a:lnTo>
                      <a:pt x="787" y="272"/>
                    </a:lnTo>
                    <a:lnTo>
                      <a:pt x="760" y="190"/>
                    </a:lnTo>
                    <a:lnTo>
                      <a:pt x="732" y="163"/>
                    </a:lnTo>
                    <a:lnTo>
                      <a:pt x="705" y="136"/>
                    </a:lnTo>
                    <a:lnTo>
                      <a:pt x="624" y="82"/>
                    </a:lnTo>
                    <a:lnTo>
                      <a:pt x="651" y="28"/>
                    </a:lnTo>
                    <a:lnTo>
                      <a:pt x="624" y="1"/>
                    </a:lnTo>
                    <a:lnTo>
                      <a:pt x="488" y="1"/>
                    </a:lnTo>
                    <a:lnTo>
                      <a:pt x="461" y="28"/>
                    </a:lnTo>
                    <a:lnTo>
                      <a:pt x="407" y="55"/>
                    </a:lnTo>
                    <a:lnTo>
                      <a:pt x="353" y="82"/>
                    </a:lnTo>
                    <a:lnTo>
                      <a:pt x="298" y="82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9"/>
              <p:cNvSpPr/>
              <p:nvPr/>
            </p:nvSpPr>
            <p:spPr>
              <a:xfrm>
                <a:off x="2216800" y="3509825"/>
                <a:ext cx="74625" cy="83425"/>
              </a:xfrm>
              <a:custGeom>
                <a:rect b="b" l="l" r="r" t="t"/>
                <a:pathLst>
                  <a:path extrusionOk="0" h="3337" w="2985">
                    <a:moveTo>
                      <a:pt x="977" y="0"/>
                    </a:moveTo>
                    <a:lnTo>
                      <a:pt x="923" y="27"/>
                    </a:lnTo>
                    <a:lnTo>
                      <a:pt x="923" y="54"/>
                    </a:lnTo>
                    <a:lnTo>
                      <a:pt x="923" y="163"/>
                    </a:lnTo>
                    <a:lnTo>
                      <a:pt x="923" y="190"/>
                    </a:lnTo>
                    <a:lnTo>
                      <a:pt x="896" y="244"/>
                    </a:lnTo>
                    <a:lnTo>
                      <a:pt x="733" y="380"/>
                    </a:lnTo>
                    <a:lnTo>
                      <a:pt x="679" y="407"/>
                    </a:lnTo>
                    <a:lnTo>
                      <a:pt x="597" y="434"/>
                    </a:lnTo>
                    <a:lnTo>
                      <a:pt x="380" y="434"/>
                    </a:lnTo>
                    <a:lnTo>
                      <a:pt x="353" y="461"/>
                    </a:lnTo>
                    <a:lnTo>
                      <a:pt x="353" y="434"/>
                    </a:lnTo>
                    <a:lnTo>
                      <a:pt x="299" y="407"/>
                    </a:lnTo>
                    <a:lnTo>
                      <a:pt x="272" y="380"/>
                    </a:lnTo>
                    <a:lnTo>
                      <a:pt x="163" y="380"/>
                    </a:lnTo>
                    <a:lnTo>
                      <a:pt x="82" y="407"/>
                    </a:lnTo>
                    <a:lnTo>
                      <a:pt x="0" y="434"/>
                    </a:lnTo>
                    <a:lnTo>
                      <a:pt x="28" y="515"/>
                    </a:lnTo>
                    <a:lnTo>
                      <a:pt x="82" y="461"/>
                    </a:lnTo>
                    <a:lnTo>
                      <a:pt x="163" y="488"/>
                    </a:lnTo>
                    <a:lnTo>
                      <a:pt x="245" y="543"/>
                    </a:lnTo>
                    <a:lnTo>
                      <a:pt x="353" y="678"/>
                    </a:lnTo>
                    <a:lnTo>
                      <a:pt x="380" y="732"/>
                    </a:lnTo>
                    <a:lnTo>
                      <a:pt x="434" y="814"/>
                    </a:lnTo>
                    <a:lnTo>
                      <a:pt x="434" y="841"/>
                    </a:lnTo>
                    <a:lnTo>
                      <a:pt x="489" y="868"/>
                    </a:lnTo>
                    <a:lnTo>
                      <a:pt x="516" y="895"/>
                    </a:lnTo>
                    <a:lnTo>
                      <a:pt x="597" y="895"/>
                    </a:lnTo>
                    <a:lnTo>
                      <a:pt x="624" y="922"/>
                    </a:lnTo>
                    <a:lnTo>
                      <a:pt x="624" y="949"/>
                    </a:lnTo>
                    <a:lnTo>
                      <a:pt x="651" y="977"/>
                    </a:lnTo>
                    <a:lnTo>
                      <a:pt x="651" y="1004"/>
                    </a:lnTo>
                    <a:lnTo>
                      <a:pt x="679" y="1058"/>
                    </a:lnTo>
                    <a:lnTo>
                      <a:pt x="706" y="1085"/>
                    </a:lnTo>
                    <a:lnTo>
                      <a:pt x="733" y="1166"/>
                    </a:lnTo>
                    <a:lnTo>
                      <a:pt x="760" y="1194"/>
                    </a:lnTo>
                    <a:lnTo>
                      <a:pt x="814" y="1221"/>
                    </a:lnTo>
                    <a:lnTo>
                      <a:pt x="841" y="1248"/>
                    </a:lnTo>
                    <a:lnTo>
                      <a:pt x="841" y="1275"/>
                    </a:lnTo>
                    <a:lnTo>
                      <a:pt x="896" y="1356"/>
                    </a:lnTo>
                    <a:lnTo>
                      <a:pt x="1058" y="1628"/>
                    </a:lnTo>
                    <a:lnTo>
                      <a:pt x="1113" y="1790"/>
                    </a:lnTo>
                    <a:lnTo>
                      <a:pt x="1113" y="1926"/>
                    </a:lnTo>
                    <a:lnTo>
                      <a:pt x="1113" y="2007"/>
                    </a:lnTo>
                    <a:lnTo>
                      <a:pt x="1140" y="2034"/>
                    </a:lnTo>
                    <a:lnTo>
                      <a:pt x="1275" y="2007"/>
                    </a:lnTo>
                    <a:lnTo>
                      <a:pt x="1357" y="2007"/>
                    </a:lnTo>
                    <a:lnTo>
                      <a:pt x="1411" y="2034"/>
                    </a:lnTo>
                    <a:lnTo>
                      <a:pt x="1465" y="2062"/>
                    </a:lnTo>
                    <a:lnTo>
                      <a:pt x="1438" y="2143"/>
                    </a:lnTo>
                    <a:lnTo>
                      <a:pt x="1736" y="2306"/>
                    </a:lnTo>
                    <a:lnTo>
                      <a:pt x="1872" y="2441"/>
                    </a:lnTo>
                    <a:lnTo>
                      <a:pt x="1926" y="2577"/>
                    </a:lnTo>
                    <a:lnTo>
                      <a:pt x="1953" y="2631"/>
                    </a:lnTo>
                    <a:lnTo>
                      <a:pt x="1981" y="2740"/>
                    </a:lnTo>
                    <a:lnTo>
                      <a:pt x="2008" y="2767"/>
                    </a:lnTo>
                    <a:lnTo>
                      <a:pt x="2035" y="2794"/>
                    </a:lnTo>
                    <a:lnTo>
                      <a:pt x="2035" y="2902"/>
                    </a:lnTo>
                    <a:lnTo>
                      <a:pt x="2035" y="2929"/>
                    </a:lnTo>
                    <a:lnTo>
                      <a:pt x="2062" y="2984"/>
                    </a:lnTo>
                    <a:lnTo>
                      <a:pt x="2116" y="3038"/>
                    </a:lnTo>
                    <a:lnTo>
                      <a:pt x="2143" y="3119"/>
                    </a:lnTo>
                    <a:lnTo>
                      <a:pt x="2089" y="3201"/>
                    </a:lnTo>
                    <a:lnTo>
                      <a:pt x="2116" y="3201"/>
                    </a:lnTo>
                    <a:lnTo>
                      <a:pt x="2143" y="3228"/>
                    </a:lnTo>
                    <a:lnTo>
                      <a:pt x="2170" y="3228"/>
                    </a:lnTo>
                    <a:lnTo>
                      <a:pt x="2197" y="3282"/>
                    </a:lnTo>
                    <a:lnTo>
                      <a:pt x="2225" y="3282"/>
                    </a:lnTo>
                    <a:lnTo>
                      <a:pt x="2252" y="3255"/>
                    </a:lnTo>
                    <a:lnTo>
                      <a:pt x="2252" y="3228"/>
                    </a:lnTo>
                    <a:lnTo>
                      <a:pt x="2360" y="3309"/>
                    </a:lnTo>
                    <a:lnTo>
                      <a:pt x="2387" y="3309"/>
                    </a:lnTo>
                    <a:lnTo>
                      <a:pt x="2414" y="3228"/>
                    </a:lnTo>
                    <a:lnTo>
                      <a:pt x="2523" y="3309"/>
                    </a:lnTo>
                    <a:lnTo>
                      <a:pt x="2550" y="3336"/>
                    </a:lnTo>
                    <a:lnTo>
                      <a:pt x="2577" y="3336"/>
                    </a:lnTo>
                    <a:lnTo>
                      <a:pt x="2604" y="3309"/>
                    </a:lnTo>
                    <a:lnTo>
                      <a:pt x="2767" y="3119"/>
                    </a:lnTo>
                    <a:lnTo>
                      <a:pt x="2794" y="3038"/>
                    </a:lnTo>
                    <a:lnTo>
                      <a:pt x="2794" y="2794"/>
                    </a:lnTo>
                    <a:lnTo>
                      <a:pt x="2821" y="2604"/>
                    </a:lnTo>
                    <a:lnTo>
                      <a:pt x="2848" y="2523"/>
                    </a:lnTo>
                    <a:lnTo>
                      <a:pt x="2876" y="2468"/>
                    </a:lnTo>
                    <a:lnTo>
                      <a:pt x="2848" y="2251"/>
                    </a:lnTo>
                    <a:lnTo>
                      <a:pt x="2848" y="2170"/>
                    </a:lnTo>
                    <a:lnTo>
                      <a:pt x="2903" y="2062"/>
                    </a:lnTo>
                    <a:lnTo>
                      <a:pt x="2903" y="2089"/>
                    </a:lnTo>
                    <a:lnTo>
                      <a:pt x="2957" y="1953"/>
                    </a:lnTo>
                    <a:lnTo>
                      <a:pt x="2984" y="1899"/>
                    </a:lnTo>
                    <a:lnTo>
                      <a:pt x="2957" y="1845"/>
                    </a:lnTo>
                    <a:lnTo>
                      <a:pt x="2930" y="1817"/>
                    </a:lnTo>
                    <a:lnTo>
                      <a:pt x="2876" y="1682"/>
                    </a:lnTo>
                    <a:lnTo>
                      <a:pt x="2821" y="1655"/>
                    </a:lnTo>
                    <a:lnTo>
                      <a:pt x="2767" y="1628"/>
                    </a:lnTo>
                    <a:lnTo>
                      <a:pt x="2686" y="1628"/>
                    </a:lnTo>
                    <a:lnTo>
                      <a:pt x="2631" y="1600"/>
                    </a:lnTo>
                    <a:lnTo>
                      <a:pt x="2604" y="1573"/>
                    </a:lnTo>
                    <a:lnTo>
                      <a:pt x="2604" y="1519"/>
                    </a:lnTo>
                    <a:lnTo>
                      <a:pt x="2577" y="1465"/>
                    </a:lnTo>
                    <a:lnTo>
                      <a:pt x="2523" y="1383"/>
                    </a:lnTo>
                    <a:lnTo>
                      <a:pt x="2496" y="1356"/>
                    </a:lnTo>
                    <a:lnTo>
                      <a:pt x="2442" y="1329"/>
                    </a:lnTo>
                    <a:lnTo>
                      <a:pt x="2360" y="1302"/>
                    </a:lnTo>
                    <a:lnTo>
                      <a:pt x="2225" y="1248"/>
                    </a:lnTo>
                    <a:lnTo>
                      <a:pt x="2143" y="1221"/>
                    </a:lnTo>
                    <a:lnTo>
                      <a:pt x="1899" y="895"/>
                    </a:lnTo>
                    <a:lnTo>
                      <a:pt x="1845" y="760"/>
                    </a:lnTo>
                    <a:lnTo>
                      <a:pt x="1818" y="705"/>
                    </a:lnTo>
                    <a:lnTo>
                      <a:pt x="1628" y="515"/>
                    </a:lnTo>
                    <a:lnTo>
                      <a:pt x="1601" y="488"/>
                    </a:lnTo>
                    <a:lnTo>
                      <a:pt x="1601" y="407"/>
                    </a:lnTo>
                    <a:lnTo>
                      <a:pt x="1574" y="407"/>
                    </a:lnTo>
                    <a:lnTo>
                      <a:pt x="1547" y="380"/>
                    </a:lnTo>
                    <a:lnTo>
                      <a:pt x="1465" y="298"/>
                    </a:lnTo>
                    <a:lnTo>
                      <a:pt x="1438" y="244"/>
                    </a:lnTo>
                    <a:lnTo>
                      <a:pt x="1384" y="244"/>
                    </a:lnTo>
                    <a:lnTo>
                      <a:pt x="1357" y="217"/>
                    </a:lnTo>
                    <a:lnTo>
                      <a:pt x="1302" y="244"/>
                    </a:lnTo>
                    <a:lnTo>
                      <a:pt x="1302" y="217"/>
                    </a:lnTo>
                    <a:lnTo>
                      <a:pt x="1275" y="217"/>
                    </a:lnTo>
                    <a:lnTo>
                      <a:pt x="1275" y="163"/>
                    </a:lnTo>
                    <a:lnTo>
                      <a:pt x="1248" y="109"/>
                    </a:lnTo>
                    <a:lnTo>
                      <a:pt x="1221" y="81"/>
                    </a:lnTo>
                    <a:lnTo>
                      <a:pt x="1167" y="109"/>
                    </a:lnTo>
                    <a:lnTo>
                      <a:pt x="1113" y="136"/>
                    </a:lnTo>
                    <a:lnTo>
                      <a:pt x="1058" y="81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9"/>
              <p:cNvSpPr/>
              <p:nvPr/>
            </p:nvSpPr>
            <p:spPr>
              <a:xfrm>
                <a:off x="2508375" y="3903800"/>
                <a:ext cx="3425" cy="4750"/>
              </a:xfrm>
              <a:custGeom>
                <a:rect b="b" l="l" r="r" t="t"/>
                <a:pathLst>
                  <a:path extrusionOk="0" h="190" w="137">
                    <a:moveTo>
                      <a:pt x="28" y="0"/>
                    </a:moveTo>
                    <a:lnTo>
                      <a:pt x="1" y="54"/>
                    </a:lnTo>
                    <a:lnTo>
                      <a:pt x="1" y="109"/>
                    </a:lnTo>
                    <a:lnTo>
                      <a:pt x="28" y="190"/>
                    </a:lnTo>
                    <a:lnTo>
                      <a:pt x="109" y="190"/>
                    </a:lnTo>
                    <a:lnTo>
                      <a:pt x="136" y="163"/>
                    </a:lnTo>
                    <a:lnTo>
                      <a:pt x="55" y="109"/>
                    </a:lnTo>
                    <a:lnTo>
                      <a:pt x="28" y="5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9"/>
              <p:cNvSpPr/>
              <p:nvPr/>
            </p:nvSpPr>
            <p:spPr>
              <a:xfrm>
                <a:off x="2644675" y="4086200"/>
                <a:ext cx="25800" cy="18325"/>
              </a:xfrm>
              <a:custGeom>
                <a:rect b="b" l="l" r="r" t="t"/>
                <a:pathLst>
                  <a:path extrusionOk="0" h="733" w="1032">
                    <a:moveTo>
                      <a:pt x="245" y="0"/>
                    </a:moveTo>
                    <a:lnTo>
                      <a:pt x="163" y="27"/>
                    </a:lnTo>
                    <a:lnTo>
                      <a:pt x="1" y="163"/>
                    </a:lnTo>
                    <a:lnTo>
                      <a:pt x="82" y="217"/>
                    </a:lnTo>
                    <a:lnTo>
                      <a:pt x="489" y="543"/>
                    </a:lnTo>
                    <a:lnTo>
                      <a:pt x="516" y="597"/>
                    </a:lnTo>
                    <a:lnTo>
                      <a:pt x="570" y="706"/>
                    </a:lnTo>
                    <a:lnTo>
                      <a:pt x="624" y="733"/>
                    </a:lnTo>
                    <a:lnTo>
                      <a:pt x="652" y="651"/>
                    </a:lnTo>
                    <a:lnTo>
                      <a:pt x="733" y="651"/>
                    </a:lnTo>
                    <a:lnTo>
                      <a:pt x="760" y="624"/>
                    </a:lnTo>
                    <a:lnTo>
                      <a:pt x="787" y="651"/>
                    </a:lnTo>
                    <a:lnTo>
                      <a:pt x="950" y="678"/>
                    </a:lnTo>
                    <a:lnTo>
                      <a:pt x="977" y="651"/>
                    </a:lnTo>
                    <a:lnTo>
                      <a:pt x="950" y="624"/>
                    </a:lnTo>
                    <a:lnTo>
                      <a:pt x="923" y="570"/>
                    </a:lnTo>
                    <a:lnTo>
                      <a:pt x="896" y="543"/>
                    </a:lnTo>
                    <a:lnTo>
                      <a:pt x="977" y="489"/>
                    </a:lnTo>
                    <a:lnTo>
                      <a:pt x="1004" y="461"/>
                    </a:lnTo>
                    <a:lnTo>
                      <a:pt x="1031" y="407"/>
                    </a:lnTo>
                    <a:lnTo>
                      <a:pt x="977" y="326"/>
                    </a:lnTo>
                    <a:lnTo>
                      <a:pt x="896" y="272"/>
                    </a:lnTo>
                    <a:lnTo>
                      <a:pt x="679" y="190"/>
                    </a:lnTo>
                    <a:lnTo>
                      <a:pt x="624" y="136"/>
                    </a:lnTo>
                    <a:lnTo>
                      <a:pt x="597" y="109"/>
                    </a:lnTo>
                    <a:lnTo>
                      <a:pt x="543" y="82"/>
                    </a:lnTo>
                    <a:lnTo>
                      <a:pt x="489" y="82"/>
                    </a:lnTo>
                    <a:lnTo>
                      <a:pt x="435" y="55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9"/>
              <p:cNvSpPr/>
              <p:nvPr/>
            </p:nvSpPr>
            <p:spPr>
              <a:xfrm>
                <a:off x="2871175" y="4124850"/>
                <a:ext cx="6800" cy="6800"/>
              </a:xfrm>
              <a:custGeom>
                <a:rect b="b" l="l" r="r" t="t"/>
                <a:pathLst>
                  <a:path extrusionOk="0" h="272" w="272">
                    <a:moveTo>
                      <a:pt x="27" y="0"/>
                    </a:moveTo>
                    <a:lnTo>
                      <a:pt x="0" y="28"/>
                    </a:lnTo>
                    <a:lnTo>
                      <a:pt x="0" y="82"/>
                    </a:lnTo>
                    <a:lnTo>
                      <a:pt x="27" y="109"/>
                    </a:lnTo>
                    <a:lnTo>
                      <a:pt x="54" y="163"/>
                    </a:lnTo>
                    <a:lnTo>
                      <a:pt x="163" y="244"/>
                    </a:lnTo>
                    <a:lnTo>
                      <a:pt x="244" y="272"/>
                    </a:lnTo>
                    <a:lnTo>
                      <a:pt x="244" y="244"/>
                    </a:lnTo>
                    <a:lnTo>
                      <a:pt x="271" y="136"/>
                    </a:lnTo>
                    <a:lnTo>
                      <a:pt x="244" y="109"/>
                    </a:lnTo>
                    <a:lnTo>
                      <a:pt x="217" y="82"/>
                    </a:lnTo>
                    <a:lnTo>
                      <a:pt x="190" y="55"/>
                    </a:lnTo>
                    <a:lnTo>
                      <a:pt x="136" y="55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>
                <a:off x="2481250" y="3873950"/>
                <a:ext cx="25800" cy="47500"/>
              </a:xfrm>
              <a:custGeom>
                <a:rect b="b" l="l" r="r" t="t"/>
                <a:pathLst>
                  <a:path extrusionOk="0" h="1900" w="1032">
                    <a:moveTo>
                      <a:pt x="164" y="1"/>
                    </a:moveTo>
                    <a:lnTo>
                      <a:pt x="55" y="55"/>
                    </a:lnTo>
                    <a:lnTo>
                      <a:pt x="1" y="109"/>
                    </a:lnTo>
                    <a:lnTo>
                      <a:pt x="1" y="190"/>
                    </a:lnTo>
                    <a:lnTo>
                      <a:pt x="55" y="407"/>
                    </a:lnTo>
                    <a:lnTo>
                      <a:pt x="82" y="489"/>
                    </a:lnTo>
                    <a:lnTo>
                      <a:pt x="82" y="543"/>
                    </a:lnTo>
                    <a:lnTo>
                      <a:pt x="28" y="570"/>
                    </a:lnTo>
                    <a:lnTo>
                      <a:pt x="28" y="624"/>
                    </a:lnTo>
                    <a:lnTo>
                      <a:pt x="55" y="652"/>
                    </a:lnTo>
                    <a:lnTo>
                      <a:pt x="82" y="706"/>
                    </a:lnTo>
                    <a:lnTo>
                      <a:pt x="109" y="760"/>
                    </a:lnTo>
                    <a:lnTo>
                      <a:pt x="136" y="787"/>
                    </a:lnTo>
                    <a:lnTo>
                      <a:pt x="218" y="923"/>
                    </a:lnTo>
                    <a:lnTo>
                      <a:pt x="272" y="950"/>
                    </a:lnTo>
                    <a:lnTo>
                      <a:pt x="245" y="1004"/>
                    </a:lnTo>
                    <a:lnTo>
                      <a:pt x="353" y="1004"/>
                    </a:lnTo>
                    <a:lnTo>
                      <a:pt x="381" y="1031"/>
                    </a:lnTo>
                    <a:lnTo>
                      <a:pt x="570" y="1194"/>
                    </a:lnTo>
                    <a:lnTo>
                      <a:pt x="570" y="1221"/>
                    </a:lnTo>
                    <a:lnTo>
                      <a:pt x="543" y="1275"/>
                    </a:lnTo>
                    <a:lnTo>
                      <a:pt x="543" y="1303"/>
                    </a:lnTo>
                    <a:lnTo>
                      <a:pt x="570" y="1384"/>
                    </a:lnTo>
                    <a:lnTo>
                      <a:pt x="598" y="1438"/>
                    </a:lnTo>
                    <a:lnTo>
                      <a:pt x="625" y="1465"/>
                    </a:lnTo>
                    <a:lnTo>
                      <a:pt x="598" y="1492"/>
                    </a:lnTo>
                    <a:lnTo>
                      <a:pt x="570" y="1492"/>
                    </a:lnTo>
                    <a:lnTo>
                      <a:pt x="570" y="1465"/>
                    </a:lnTo>
                    <a:lnTo>
                      <a:pt x="543" y="1465"/>
                    </a:lnTo>
                    <a:lnTo>
                      <a:pt x="543" y="1438"/>
                    </a:lnTo>
                    <a:lnTo>
                      <a:pt x="516" y="1438"/>
                    </a:lnTo>
                    <a:lnTo>
                      <a:pt x="516" y="1492"/>
                    </a:lnTo>
                    <a:lnTo>
                      <a:pt x="543" y="1520"/>
                    </a:lnTo>
                    <a:lnTo>
                      <a:pt x="625" y="1574"/>
                    </a:lnTo>
                    <a:lnTo>
                      <a:pt x="679" y="1574"/>
                    </a:lnTo>
                    <a:lnTo>
                      <a:pt x="679" y="1601"/>
                    </a:lnTo>
                    <a:lnTo>
                      <a:pt x="679" y="1682"/>
                    </a:lnTo>
                    <a:lnTo>
                      <a:pt x="706" y="1709"/>
                    </a:lnTo>
                    <a:lnTo>
                      <a:pt x="787" y="1736"/>
                    </a:lnTo>
                    <a:lnTo>
                      <a:pt x="814" y="1764"/>
                    </a:lnTo>
                    <a:lnTo>
                      <a:pt x="869" y="1791"/>
                    </a:lnTo>
                    <a:lnTo>
                      <a:pt x="923" y="1872"/>
                    </a:lnTo>
                    <a:lnTo>
                      <a:pt x="977" y="1899"/>
                    </a:lnTo>
                    <a:lnTo>
                      <a:pt x="1031" y="1845"/>
                    </a:lnTo>
                    <a:lnTo>
                      <a:pt x="977" y="1736"/>
                    </a:lnTo>
                    <a:lnTo>
                      <a:pt x="842" y="1574"/>
                    </a:lnTo>
                    <a:lnTo>
                      <a:pt x="787" y="1492"/>
                    </a:lnTo>
                    <a:lnTo>
                      <a:pt x="760" y="1384"/>
                    </a:lnTo>
                    <a:lnTo>
                      <a:pt x="760" y="1357"/>
                    </a:lnTo>
                    <a:lnTo>
                      <a:pt x="760" y="1330"/>
                    </a:lnTo>
                    <a:lnTo>
                      <a:pt x="760" y="1303"/>
                    </a:lnTo>
                    <a:lnTo>
                      <a:pt x="733" y="1303"/>
                    </a:lnTo>
                    <a:lnTo>
                      <a:pt x="706" y="1275"/>
                    </a:lnTo>
                    <a:lnTo>
                      <a:pt x="706" y="1248"/>
                    </a:lnTo>
                    <a:lnTo>
                      <a:pt x="787" y="1194"/>
                    </a:lnTo>
                    <a:lnTo>
                      <a:pt x="814" y="1221"/>
                    </a:lnTo>
                    <a:lnTo>
                      <a:pt x="896" y="1221"/>
                    </a:lnTo>
                    <a:lnTo>
                      <a:pt x="923" y="1194"/>
                    </a:lnTo>
                    <a:lnTo>
                      <a:pt x="977" y="1221"/>
                    </a:lnTo>
                    <a:lnTo>
                      <a:pt x="1004" y="1167"/>
                    </a:lnTo>
                    <a:lnTo>
                      <a:pt x="1004" y="1058"/>
                    </a:lnTo>
                    <a:lnTo>
                      <a:pt x="977" y="1004"/>
                    </a:lnTo>
                    <a:lnTo>
                      <a:pt x="1004" y="950"/>
                    </a:lnTo>
                    <a:lnTo>
                      <a:pt x="1004" y="896"/>
                    </a:lnTo>
                    <a:lnTo>
                      <a:pt x="977" y="814"/>
                    </a:lnTo>
                    <a:lnTo>
                      <a:pt x="814" y="652"/>
                    </a:lnTo>
                    <a:lnTo>
                      <a:pt x="706" y="489"/>
                    </a:lnTo>
                    <a:lnTo>
                      <a:pt x="598" y="407"/>
                    </a:lnTo>
                    <a:lnTo>
                      <a:pt x="408" y="218"/>
                    </a:lnTo>
                    <a:lnTo>
                      <a:pt x="381" y="190"/>
                    </a:lnTo>
                    <a:lnTo>
                      <a:pt x="353" y="190"/>
                    </a:lnTo>
                    <a:lnTo>
                      <a:pt x="326" y="163"/>
                    </a:lnTo>
                    <a:lnTo>
                      <a:pt x="272" y="55"/>
                    </a:lnTo>
                    <a:lnTo>
                      <a:pt x="245" y="55"/>
                    </a:lnTo>
                    <a:lnTo>
                      <a:pt x="218" y="28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>
                <a:off x="2426325" y="3810200"/>
                <a:ext cx="27825" cy="30550"/>
              </a:xfrm>
              <a:custGeom>
                <a:rect b="b" l="l" r="r" t="t"/>
                <a:pathLst>
                  <a:path extrusionOk="0" h="1222" w="1113">
                    <a:moveTo>
                      <a:pt x="218" y="1"/>
                    </a:moveTo>
                    <a:lnTo>
                      <a:pt x="109" y="55"/>
                    </a:lnTo>
                    <a:lnTo>
                      <a:pt x="55" y="164"/>
                    </a:lnTo>
                    <a:lnTo>
                      <a:pt x="55" y="272"/>
                    </a:lnTo>
                    <a:lnTo>
                      <a:pt x="109" y="354"/>
                    </a:lnTo>
                    <a:lnTo>
                      <a:pt x="109" y="381"/>
                    </a:lnTo>
                    <a:lnTo>
                      <a:pt x="82" y="408"/>
                    </a:lnTo>
                    <a:lnTo>
                      <a:pt x="28" y="381"/>
                    </a:lnTo>
                    <a:lnTo>
                      <a:pt x="1" y="408"/>
                    </a:lnTo>
                    <a:lnTo>
                      <a:pt x="1" y="435"/>
                    </a:lnTo>
                    <a:lnTo>
                      <a:pt x="1" y="462"/>
                    </a:lnTo>
                    <a:lnTo>
                      <a:pt x="82" y="571"/>
                    </a:lnTo>
                    <a:lnTo>
                      <a:pt x="136" y="679"/>
                    </a:lnTo>
                    <a:lnTo>
                      <a:pt x="163" y="706"/>
                    </a:lnTo>
                    <a:lnTo>
                      <a:pt x="191" y="652"/>
                    </a:lnTo>
                    <a:lnTo>
                      <a:pt x="218" y="652"/>
                    </a:lnTo>
                    <a:lnTo>
                      <a:pt x="218" y="679"/>
                    </a:lnTo>
                    <a:lnTo>
                      <a:pt x="218" y="706"/>
                    </a:lnTo>
                    <a:lnTo>
                      <a:pt x="245" y="706"/>
                    </a:lnTo>
                    <a:lnTo>
                      <a:pt x="299" y="733"/>
                    </a:lnTo>
                    <a:lnTo>
                      <a:pt x="272" y="760"/>
                    </a:lnTo>
                    <a:lnTo>
                      <a:pt x="245" y="788"/>
                    </a:lnTo>
                    <a:lnTo>
                      <a:pt x="245" y="842"/>
                    </a:lnTo>
                    <a:lnTo>
                      <a:pt x="408" y="842"/>
                    </a:lnTo>
                    <a:lnTo>
                      <a:pt x="489" y="869"/>
                    </a:lnTo>
                    <a:lnTo>
                      <a:pt x="543" y="896"/>
                    </a:lnTo>
                    <a:lnTo>
                      <a:pt x="570" y="950"/>
                    </a:lnTo>
                    <a:lnTo>
                      <a:pt x="625" y="1005"/>
                    </a:lnTo>
                    <a:lnTo>
                      <a:pt x="760" y="1005"/>
                    </a:lnTo>
                    <a:lnTo>
                      <a:pt x="787" y="1032"/>
                    </a:lnTo>
                    <a:lnTo>
                      <a:pt x="814" y="1059"/>
                    </a:lnTo>
                    <a:lnTo>
                      <a:pt x="842" y="1086"/>
                    </a:lnTo>
                    <a:lnTo>
                      <a:pt x="869" y="1113"/>
                    </a:lnTo>
                    <a:lnTo>
                      <a:pt x="1004" y="1113"/>
                    </a:lnTo>
                    <a:lnTo>
                      <a:pt x="1031" y="1140"/>
                    </a:lnTo>
                    <a:lnTo>
                      <a:pt x="1059" y="1222"/>
                    </a:lnTo>
                    <a:lnTo>
                      <a:pt x="1086" y="1222"/>
                    </a:lnTo>
                    <a:lnTo>
                      <a:pt x="1113" y="1194"/>
                    </a:lnTo>
                    <a:lnTo>
                      <a:pt x="1113" y="1140"/>
                    </a:lnTo>
                    <a:lnTo>
                      <a:pt x="1086" y="1059"/>
                    </a:lnTo>
                    <a:lnTo>
                      <a:pt x="1004" y="923"/>
                    </a:lnTo>
                    <a:lnTo>
                      <a:pt x="977" y="896"/>
                    </a:lnTo>
                    <a:lnTo>
                      <a:pt x="869" y="842"/>
                    </a:lnTo>
                    <a:lnTo>
                      <a:pt x="842" y="815"/>
                    </a:lnTo>
                    <a:lnTo>
                      <a:pt x="842" y="760"/>
                    </a:lnTo>
                    <a:lnTo>
                      <a:pt x="842" y="733"/>
                    </a:lnTo>
                    <a:lnTo>
                      <a:pt x="652" y="489"/>
                    </a:lnTo>
                    <a:lnTo>
                      <a:pt x="597" y="381"/>
                    </a:lnTo>
                    <a:lnTo>
                      <a:pt x="570" y="245"/>
                    </a:lnTo>
                    <a:lnTo>
                      <a:pt x="570" y="164"/>
                    </a:lnTo>
                    <a:lnTo>
                      <a:pt x="516" y="137"/>
                    </a:lnTo>
                    <a:lnTo>
                      <a:pt x="462" y="137"/>
                    </a:lnTo>
                    <a:lnTo>
                      <a:pt x="408" y="82"/>
                    </a:lnTo>
                    <a:lnTo>
                      <a:pt x="380" y="28"/>
                    </a:lnTo>
                    <a:lnTo>
                      <a:pt x="353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>
                <a:off x="2347000" y="3717300"/>
                <a:ext cx="59700" cy="74625"/>
              </a:xfrm>
              <a:custGeom>
                <a:rect b="b" l="l" r="r" t="t"/>
                <a:pathLst>
                  <a:path extrusionOk="0" h="2985" w="2388">
                    <a:moveTo>
                      <a:pt x="977" y="1"/>
                    </a:moveTo>
                    <a:lnTo>
                      <a:pt x="841" y="28"/>
                    </a:lnTo>
                    <a:lnTo>
                      <a:pt x="787" y="28"/>
                    </a:lnTo>
                    <a:lnTo>
                      <a:pt x="705" y="109"/>
                    </a:lnTo>
                    <a:lnTo>
                      <a:pt x="651" y="137"/>
                    </a:lnTo>
                    <a:lnTo>
                      <a:pt x="597" y="137"/>
                    </a:lnTo>
                    <a:lnTo>
                      <a:pt x="488" y="109"/>
                    </a:lnTo>
                    <a:lnTo>
                      <a:pt x="434" y="82"/>
                    </a:lnTo>
                    <a:lnTo>
                      <a:pt x="380" y="109"/>
                    </a:lnTo>
                    <a:lnTo>
                      <a:pt x="299" y="109"/>
                    </a:lnTo>
                    <a:lnTo>
                      <a:pt x="244" y="137"/>
                    </a:lnTo>
                    <a:lnTo>
                      <a:pt x="217" y="164"/>
                    </a:lnTo>
                    <a:lnTo>
                      <a:pt x="190" y="218"/>
                    </a:lnTo>
                    <a:lnTo>
                      <a:pt x="190" y="299"/>
                    </a:lnTo>
                    <a:lnTo>
                      <a:pt x="190" y="462"/>
                    </a:lnTo>
                    <a:lnTo>
                      <a:pt x="190" y="543"/>
                    </a:lnTo>
                    <a:lnTo>
                      <a:pt x="163" y="598"/>
                    </a:lnTo>
                    <a:lnTo>
                      <a:pt x="109" y="733"/>
                    </a:lnTo>
                    <a:lnTo>
                      <a:pt x="0" y="896"/>
                    </a:lnTo>
                    <a:lnTo>
                      <a:pt x="0" y="950"/>
                    </a:lnTo>
                    <a:lnTo>
                      <a:pt x="54" y="1032"/>
                    </a:lnTo>
                    <a:lnTo>
                      <a:pt x="54" y="1059"/>
                    </a:lnTo>
                    <a:lnTo>
                      <a:pt x="136" y="1167"/>
                    </a:lnTo>
                    <a:lnTo>
                      <a:pt x="136" y="1194"/>
                    </a:lnTo>
                    <a:lnTo>
                      <a:pt x="109" y="1222"/>
                    </a:lnTo>
                    <a:lnTo>
                      <a:pt x="136" y="1249"/>
                    </a:lnTo>
                    <a:lnTo>
                      <a:pt x="136" y="1276"/>
                    </a:lnTo>
                    <a:lnTo>
                      <a:pt x="190" y="1303"/>
                    </a:lnTo>
                    <a:lnTo>
                      <a:pt x="733" y="2062"/>
                    </a:lnTo>
                    <a:lnTo>
                      <a:pt x="787" y="2198"/>
                    </a:lnTo>
                    <a:lnTo>
                      <a:pt x="787" y="2334"/>
                    </a:lnTo>
                    <a:lnTo>
                      <a:pt x="787" y="2361"/>
                    </a:lnTo>
                    <a:lnTo>
                      <a:pt x="814" y="2361"/>
                    </a:lnTo>
                    <a:lnTo>
                      <a:pt x="841" y="2388"/>
                    </a:lnTo>
                    <a:lnTo>
                      <a:pt x="977" y="2578"/>
                    </a:lnTo>
                    <a:lnTo>
                      <a:pt x="1031" y="2605"/>
                    </a:lnTo>
                    <a:lnTo>
                      <a:pt x="1248" y="2686"/>
                    </a:lnTo>
                    <a:lnTo>
                      <a:pt x="1329" y="2795"/>
                    </a:lnTo>
                    <a:lnTo>
                      <a:pt x="1709" y="2985"/>
                    </a:lnTo>
                    <a:lnTo>
                      <a:pt x="1845" y="2985"/>
                    </a:lnTo>
                    <a:lnTo>
                      <a:pt x="1872" y="2930"/>
                    </a:lnTo>
                    <a:lnTo>
                      <a:pt x="1926" y="2903"/>
                    </a:lnTo>
                    <a:lnTo>
                      <a:pt x="2007" y="2903"/>
                    </a:lnTo>
                    <a:lnTo>
                      <a:pt x="2089" y="2876"/>
                    </a:lnTo>
                    <a:lnTo>
                      <a:pt x="2170" y="2903"/>
                    </a:lnTo>
                    <a:lnTo>
                      <a:pt x="2252" y="2903"/>
                    </a:lnTo>
                    <a:lnTo>
                      <a:pt x="2252" y="2849"/>
                    </a:lnTo>
                    <a:lnTo>
                      <a:pt x="2197" y="2713"/>
                    </a:lnTo>
                    <a:lnTo>
                      <a:pt x="2089" y="2442"/>
                    </a:lnTo>
                    <a:lnTo>
                      <a:pt x="2062" y="2415"/>
                    </a:lnTo>
                    <a:lnTo>
                      <a:pt x="2089" y="2388"/>
                    </a:lnTo>
                    <a:lnTo>
                      <a:pt x="2116" y="2388"/>
                    </a:lnTo>
                    <a:lnTo>
                      <a:pt x="2143" y="2361"/>
                    </a:lnTo>
                    <a:lnTo>
                      <a:pt x="2252" y="2496"/>
                    </a:lnTo>
                    <a:lnTo>
                      <a:pt x="2252" y="2551"/>
                    </a:lnTo>
                    <a:lnTo>
                      <a:pt x="2306" y="2768"/>
                    </a:lnTo>
                    <a:lnTo>
                      <a:pt x="2360" y="2713"/>
                    </a:lnTo>
                    <a:lnTo>
                      <a:pt x="2387" y="2605"/>
                    </a:lnTo>
                    <a:lnTo>
                      <a:pt x="2360" y="2496"/>
                    </a:lnTo>
                    <a:lnTo>
                      <a:pt x="2306" y="2415"/>
                    </a:lnTo>
                    <a:lnTo>
                      <a:pt x="2333" y="2388"/>
                    </a:lnTo>
                    <a:lnTo>
                      <a:pt x="2306" y="2307"/>
                    </a:lnTo>
                    <a:lnTo>
                      <a:pt x="2279" y="2252"/>
                    </a:lnTo>
                    <a:lnTo>
                      <a:pt x="2116" y="2252"/>
                    </a:lnTo>
                    <a:lnTo>
                      <a:pt x="2089" y="2225"/>
                    </a:lnTo>
                    <a:lnTo>
                      <a:pt x="2089" y="2171"/>
                    </a:lnTo>
                    <a:lnTo>
                      <a:pt x="2089" y="2062"/>
                    </a:lnTo>
                    <a:lnTo>
                      <a:pt x="2062" y="2035"/>
                    </a:lnTo>
                    <a:lnTo>
                      <a:pt x="2035" y="2008"/>
                    </a:lnTo>
                    <a:lnTo>
                      <a:pt x="2007" y="2008"/>
                    </a:lnTo>
                    <a:lnTo>
                      <a:pt x="1980" y="1981"/>
                    </a:lnTo>
                    <a:lnTo>
                      <a:pt x="1872" y="1873"/>
                    </a:lnTo>
                    <a:lnTo>
                      <a:pt x="1818" y="1791"/>
                    </a:lnTo>
                    <a:lnTo>
                      <a:pt x="1790" y="1737"/>
                    </a:lnTo>
                    <a:lnTo>
                      <a:pt x="1818" y="1737"/>
                    </a:lnTo>
                    <a:lnTo>
                      <a:pt x="1899" y="1818"/>
                    </a:lnTo>
                    <a:lnTo>
                      <a:pt x="1926" y="1818"/>
                    </a:lnTo>
                    <a:lnTo>
                      <a:pt x="1926" y="1683"/>
                    </a:lnTo>
                    <a:lnTo>
                      <a:pt x="1872" y="1601"/>
                    </a:lnTo>
                    <a:lnTo>
                      <a:pt x="1763" y="1520"/>
                    </a:lnTo>
                    <a:lnTo>
                      <a:pt x="1709" y="1411"/>
                    </a:lnTo>
                    <a:lnTo>
                      <a:pt x="1682" y="1276"/>
                    </a:lnTo>
                    <a:lnTo>
                      <a:pt x="1628" y="1249"/>
                    </a:lnTo>
                    <a:lnTo>
                      <a:pt x="1573" y="1222"/>
                    </a:lnTo>
                    <a:lnTo>
                      <a:pt x="1546" y="1194"/>
                    </a:lnTo>
                    <a:lnTo>
                      <a:pt x="1573" y="1167"/>
                    </a:lnTo>
                    <a:lnTo>
                      <a:pt x="1601" y="1140"/>
                    </a:lnTo>
                    <a:lnTo>
                      <a:pt x="1601" y="1113"/>
                    </a:lnTo>
                    <a:lnTo>
                      <a:pt x="1601" y="1086"/>
                    </a:lnTo>
                    <a:lnTo>
                      <a:pt x="1546" y="1005"/>
                    </a:lnTo>
                    <a:lnTo>
                      <a:pt x="1519" y="1005"/>
                    </a:lnTo>
                    <a:lnTo>
                      <a:pt x="1492" y="977"/>
                    </a:lnTo>
                    <a:lnTo>
                      <a:pt x="1492" y="923"/>
                    </a:lnTo>
                    <a:lnTo>
                      <a:pt x="1492" y="896"/>
                    </a:lnTo>
                    <a:lnTo>
                      <a:pt x="1465" y="869"/>
                    </a:lnTo>
                    <a:lnTo>
                      <a:pt x="1411" y="815"/>
                    </a:lnTo>
                    <a:lnTo>
                      <a:pt x="1384" y="788"/>
                    </a:lnTo>
                    <a:lnTo>
                      <a:pt x="1329" y="652"/>
                    </a:lnTo>
                    <a:lnTo>
                      <a:pt x="1302" y="598"/>
                    </a:lnTo>
                    <a:lnTo>
                      <a:pt x="1275" y="571"/>
                    </a:lnTo>
                    <a:lnTo>
                      <a:pt x="1221" y="543"/>
                    </a:lnTo>
                    <a:lnTo>
                      <a:pt x="1167" y="516"/>
                    </a:lnTo>
                    <a:lnTo>
                      <a:pt x="1139" y="462"/>
                    </a:lnTo>
                    <a:lnTo>
                      <a:pt x="1139" y="381"/>
                    </a:lnTo>
                    <a:lnTo>
                      <a:pt x="1112" y="354"/>
                    </a:lnTo>
                    <a:lnTo>
                      <a:pt x="1085" y="299"/>
                    </a:lnTo>
                    <a:lnTo>
                      <a:pt x="1058" y="245"/>
                    </a:lnTo>
                    <a:lnTo>
                      <a:pt x="1085" y="245"/>
                    </a:lnTo>
                    <a:lnTo>
                      <a:pt x="1112" y="272"/>
                    </a:lnTo>
                    <a:lnTo>
                      <a:pt x="1139" y="272"/>
                    </a:lnTo>
                    <a:lnTo>
                      <a:pt x="1167" y="299"/>
                    </a:lnTo>
                    <a:lnTo>
                      <a:pt x="1194" y="245"/>
                    </a:lnTo>
                    <a:lnTo>
                      <a:pt x="1167" y="164"/>
                    </a:lnTo>
                    <a:lnTo>
                      <a:pt x="1112" y="82"/>
                    </a:lnTo>
                    <a:lnTo>
                      <a:pt x="1004" y="82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9"/>
              <p:cNvSpPr/>
              <p:nvPr/>
            </p:nvSpPr>
            <p:spPr>
              <a:xfrm>
                <a:off x="2462950" y="3849550"/>
                <a:ext cx="21725" cy="29850"/>
              </a:xfrm>
              <a:custGeom>
                <a:rect b="b" l="l" r="r" t="t"/>
                <a:pathLst>
                  <a:path extrusionOk="0" h="1194" w="869">
                    <a:moveTo>
                      <a:pt x="82" y="0"/>
                    </a:moveTo>
                    <a:lnTo>
                      <a:pt x="55" y="27"/>
                    </a:lnTo>
                    <a:lnTo>
                      <a:pt x="28" y="109"/>
                    </a:lnTo>
                    <a:lnTo>
                      <a:pt x="0" y="244"/>
                    </a:lnTo>
                    <a:lnTo>
                      <a:pt x="28" y="326"/>
                    </a:lnTo>
                    <a:lnTo>
                      <a:pt x="55" y="380"/>
                    </a:lnTo>
                    <a:lnTo>
                      <a:pt x="55" y="407"/>
                    </a:lnTo>
                    <a:lnTo>
                      <a:pt x="28" y="434"/>
                    </a:lnTo>
                    <a:lnTo>
                      <a:pt x="82" y="488"/>
                    </a:lnTo>
                    <a:lnTo>
                      <a:pt x="109" y="515"/>
                    </a:lnTo>
                    <a:lnTo>
                      <a:pt x="136" y="597"/>
                    </a:lnTo>
                    <a:lnTo>
                      <a:pt x="136" y="678"/>
                    </a:lnTo>
                    <a:lnTo>
                      <a:pt x="82" y="895"/>
                    </a:lnTo>
                    <a:lnTo>
                      <a:pt x="82" y="949"/>
                    </a:lnTo>
                    <a:lnTo>
                      <a:pt x="136" y="949"/>
                    </a:lnTo>
                    <a:lnTo>
                      <a:pt x="163" y="1004"/>
                    </a:lnTo>
                    <a:lnTo>
                      <a:pt x="163" y="1139"/>
                    </a:lnTo>
                    <a:lnTo>
                      <a:pt x="190" y="1194"/>
                    </a:lnTo>
                    <a:lnTo>
                      <a:pt x="272" y="1194"/>
                    </a:lnTo>
                    <a:lnTo>
                      <a:pt x="272" y="1139"/>
                    </a:lnTo>
                    <a:lnTo>
                      <a:pt x="299" y="1085"/>
                    </a:lnTo>
                    <a:lnTo>
                      <a:pt x="353" y="1112"/>
                    </a:lnTo>
                    <a:lnTo>
                      <a:pt x="434" y="1166"/>
                    </a:lnTo>
                    <a:lnTo>
                      <a:pt x="516" y="1166"/>
                    </a:lnTo>
                    <a:lnTo>
                      <a:pt x="597" y="1139"/>
                    </a:lnTo>
                    <a:lnTo>
                      <a:pt x="624" y="1112"/>
                    </a:lnTo>
                    <a:lnTo>
                      <a:pt x="651" y="1031"/>
                    </a:lnTo>
                    <a:lnTo>
                      <a:pt x="679" y="977"/>
                    </a:lnTo>
                    <a:lnTo>
                      <a:pt x="706" y="949"/>
                    </a:lnTo>
                    <a:lnTo>
                      <a:pt x="814" y="922"/>
                    </a:lnTo>
                    <a:lnTo>
                      <a:pt x="868" y="922"/>
                    </a:lnTo>
                    <a:lnTo>
                      <a:pt x="868" y="868"/>
                    </a:lnTo>
                    <a:lnTo>
                      <a:pt x="868" y="814"/>
                    </a:lnTo>
                    <a:lnTo>
                      <a:pt x="841" y="760"/>
                    </a:lnTo>
                    <a:lnTo>
                      <a:pt x="841" y="705"/>
                    </a:lnTo>
                    <a:lnTo>
                      <a:pt x="814" y="651"/>
                    </a:lnTo>
                    <a:lnTo>
                      <a:pt x="733" y="597"/>
                    </a:lnTo>
                    <a:lnTo>
                      <a:pt x="706" y="543"/>
                    </a:lnTo>
                    <a:lnTo>
                      <a:pt x="706" y="488"/>
                    </a:lnTo>
                    <a:lnTo>
                      <a:pt x="651" y="461"/>
                    </a:lnTo>
                    <a:lnTo>
                      <a:pt x="543" y="434"/>
                    </a:lnTo>
                    <a:lnTo>
                      <a:pt x="489" y="407"/>
                    </a:lnTo>
                    <a:lnTo>
                      <a:pt x="434" y="326"/>
                    </a:lnTo>
                    <a:lnTo>
                      <a:pt x="245" y="136"/>
                    </a:lnTo>
                    <a:lnTo>
                      <a:pt x="217" y="109"/>
                    </a:lnTo>
                    <a:lnTo>
                      <a:pt x="190" y="81"/>
                    </a:lnTo>
                    <a:lnTo>
                      <a:pt x="136" y="27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9"/>
              <p:cNvSpPr/>
              <p:nvPr/>
            </p:nvSpPr>
            <p:spPr>
              <a:xfrm>
                <a:off x="4505375" y="4328275"/>
                <a:ext cx="279400" cy="115975"/>
              </a:xfrm>
              <a:custGeom>
                <a:rect b="b" l="l" r="r" t="t"/>
                <a:pathLst>
                  <a:path extrusionOk="0" h="4639" w="11176">
                    <a:moveTo>
                      <a:pt x="5452" y="1"/>
                    </a:moveTo>
                    <a:lnTo>
                      <a:pt x="5371" y="55"/>
                    </a:lnTo>
                    <a:lnTo>
                      <a:pt x="5263" y="163"/>
                    </a:lnTo>
                    <a:lnTo>
                      <a:pt x="5235" y="218"/>
                    </a:lnTo>
                    <a:lnTo>
                      <a:pt x="5208" y="245"/>
                    </a:lnTo>
                    <a:lnTo>
                      <a:pt x="5100" y="353"/>
                    </a:lnTo>
                    <a:lnTo>
                      <a:pt x="5046" y="380"/>
                    </a:lnTo>
                    <a:lnTo>
                      <a:pt x="5018" y="434"/>
                    </a:lnTo>
                    <a:lnTo>
                      <a:pt x="5018" y="462"/>
                    </a:lnTo>
                    <a:lnTo>
                      <a:pt x="5018" y="489"/>
                    </a:lnTo>
                    <a:lnTo>
                      <a:pt x="5073" y="543"/>
                    </a:lnTo>
                    <a:lnTo>
                      <a:pt x="5100" y="570"/>
                    </a:lnTo>
                    <a:lnTo>
                      <a:pt x="5208" y="597"/>
                    </a:lnTo>
                    <a:lnTo>
                      <a:pt x="5235" y="597"/>
                    </a:lnTo>
                    <a:lnTo>
                      <a:pt x="5263" y="624"/>
                    </a:lnTo>
                    <a:lnTo>
                      <a:pt x="5290" y="597"/>
                    </a:lnTo>
                    <a:lnTo>
                      <a:pt x="5317" y="597"/>
                    </a:lnTo>
                    <a:lnTo>
                      <a:pt x="5344" y="570"/>
                    </a:lnTo>
                    <a:lnTo>
                      <a:pt x="5344" y="462"/>
                    </a:lnTo>
                    <a:lnTo>
                      <a:pt x="5480" y="136"/>
                    </a:lnTo>
                    <a:lnTo>
                      <a:pt x="5507" y="28"/>
                    </a:lnTo>
                    <a:lnTo>
                      <a:pt x="5452" y="1"/>
                    </a:lnTo>
                    <a:close/>
                    <a:moveTo>
                      <a:pt x="9982" y="597"/>
                    </a:moveTo>
                    <a:lnTo>
                      <a:pt x="9901" y="624"/>
                    </a:lnTo>
                    <a:lnTo>
                      <a:pt x="9575" y="868"/>
                    </a:lnTo>
                    <a:lnTo>
                      <a:pt x="9413" y="923"/>
                    </a:lnTo>
                    <a:lnTo>
                      <a:pt x="9277" y="950"/>
                    </a:lnTo>
                    <a:lnTo>
                      <a:pt x="9114" y="950"/>
                    </a:lnTo>
                    <a:lnTo>
                      <a:pt x="9060" y="1004"/>
                    </a:lnTo>
                    <a:lnTo>
                      <a:pt x="8979" y="1031"/>
                    </a:lnTo>
                    <a:lnTo>
                      <a:pt x="8707" y="1140"/>
                    </a:lnTo>
                    <a:lnTo>
                      <a:pt x="8572" y="1194"/>
                    </a:lnTo>
                    <a:lnTo>
                      <a:pt x="8436" y="1058"/>
                    </a:lnTo>
                    <a:lnTo>
                      <a:pt x="8328" y="1058"/>
                    </a:lnTo>
                    <a:lnTo>
                      <a:pt x="8246" y="1031"/>
                    </a:lnTo>
                    <a:lnTo>
                      <a:pt x="8165" y="1004"/>
                    </a:lnTo>
                    <a:lnTo>
                      <a:pt x="8111" y="950"/>
                    </a:lnTo>
                    <a:lnTo>
                      <a:pt x="8083" y="977"/>
                    </a:lnTo>
                    <a:lnTo>
                      <a:pt x="7975" y="977"/>
                    </a:lnTo>
                    <a:lnTo>
                      <a:pt x="7839" y="1058"/>
                    </a:lnTo>
                    <a:lnTo>
                      <a:pt x="7731" y="1085"/>
                    </a:lnTo>
                    <a:lnTo>
                      <a:pt x="7595" y="1194"/>
                    </a:lnTo>
                    <a:lnTo>
                      <a:pt x="7514" y="1221"/>
                    </a:lnTo>
                    <a:lnTo>
                      <a:pt x="7378" y="1248"/>
                    </a:lnTo>
                    <a:lnTo>
                      <a:pt x="7161" y="1248"/>
                    </a:lnTo>
                    <a:lnTo>
                      <a:pt x="7026" y="1302"/>
                    </a:lnTo>
                    <a:lnTo>
                      <a:pt x="6863" y="1302"/>
                    </a:lnTo>
                    <a:lnTo>
                      <a:pt x="6727" y="1221"/>
                    </a:lnTo>
                    <a:lnTo>
                      <a:pt x="6348" y="1167"/>
                    </a:lnTo>
                    <a:lnTo>
                      <a:pt x="6212" y="1167"/>
                    </a:lnTo>
                    <a:lnTo>
                      <a:pt x="5805" y="1302"/>
                    </a:lnTo>
                    <a:lnTo>
                      <a:pt x="5615" y="1330"/>
                    </a:lnTo>
                    <a:lnTo>
                      <a:pt x="5507" y="1330"/>
                    </a:lnTo>
                    <a:lnTo>
                      <a:pt x="5452" y="1302"/>
                    </a:lnTo>
                    <a:lnTo>
                      <a:pt x="5371" y="1411"/>
                    </a:lnTo>
                    <a:lnTo>
                      <a:pt x="5317" y="1411"/>
                    </a:lnTo>
                    <a:lnTo>
                      <a:pt x="5235" y="1384"/>
                    </a:lnTo>
                    <a:lnTo>
                      <a:pt x="5154" y="1384"/>
                    </a:lnTo>
                    <a:lnTo>
                      <a:pt x="4964" y="1465"/>
                    </a:lnTo>
                    <a:lnTo>
                      <a:pt x="4883" y="1492"/>
                    </a:lnTo>
                    <a:lnTo>
                      <a:pt x="4666" y="1465"/>
                    </a:lnTo>
                    <a:lnTo>
                      <a:pt x="4612" y="1465"/>
                    </a:lnTo>
                    <a:lnTo>
                      <a:pt x="4367" y="1547"/>
                    </a:lnTo>
                    <a:lnTo>
                      <a:pt x="4286" y="1601"/>
                    </a:lnTo>
                    <a:lnTo>
                      <a:pt x="4096" y="1601"/>
                    </a:lnTo>
                    <a:lnTo>
                      <a:pt x="4015" y="1628"/>
                    </a:lnTo>
                    <a:lnTo>
                      <a:pt x="3879" y="1655"/>
                    </a:lnTo>
                    <a:lnTo>
                      <a:pt x="3798" y="1682"/>
                    </a:lnTo>
                    <a:lnTo>
                      <a:pt x="3744" y="1736"/>
                    </a:lnTo>
                    <a:lnTo>
                      <a:pt x="3689" y="1791"/>
                    </a:lnTo>
                    <a:lnTo>
                      <a:pt x="3662" y="1872"/>
                    </a:lnTo>
                    <a:lnTo>
                      <a:pt x="3662" y="2198"/>
                    </a:lnTo>
                    <a:lnTo>
                      <a:pt x="3635" y="2252"/>
                    </a:lnTo>
                    <a:lnTo>
                      <a:pt x="3581" y="2279"/>
                    </a:lnTo>
                    <a:lnTo>
                      <a:pt x="3445" y="2333"/>
                    </a:lnTo>
                    <a:lnTo>
                      <a:pt x="3391" y="2387"/>
                    </a:lnTo>
                    <a:lnTo>
                      <a:pt x="3391" y="2442"/>
                    </a:lnTo>
                    <a:lnTo>
                      <a:pt x="3228" y="2686"/>
                    </a:lnTo>
                    <a:lnTo>
                      <a:pt x="3147" y="2740"/>
                    </a:lnTo>
                    <a:lnTo>
                      <a:pt x="3038" y="2821"/>
                    </a:lnTo>
                    <a:lnTo>
                      <a:pt x="3038" y="2903"/>
                    </a:lnTo>
                    <a:lnTo>
                      <a:pt x="3011" y="3011"/>
                    </a:lnTo>
                    <a:lnTo>
                      <a:pt x="3011" y="3066"/>
                    </a:lnTo>
                    <a:lnTo>
                      <a:pt x="3011" y="3120"/>
                    </a:lnTo>
                    <a:lnTo>
                      <a:pt x="3038" y="3174"/>
                    </a:lnTo>
                    <a:lnTo>
                      <a:pt x="3093" y="3201"/>
                    </a:lnTo>
                    <a:lnTo>
                      <a:pt x="3201" y="3201"/>
                    </a:lnTo>
                    <a:lnTo>
                      <a:pt x="3228" y="3174"/>
                    </a:lnTo>
                    <a:lnTo>
                      <a:pt x="3337" y="3120"/>
                    </a:lnTo>
                    <a:lnTo>
                      <a:pt x="3472" y="3066"/>
                    </a:lnTo>
                    <a:lnTo>
                      <a:pt x="3527" y="3011"/>
                    </a:lnTo>
                    <a:lnTo>
                      <a:pt x="3554" y="3011"/>
                    </a:lnTo>
                    <a:lnTo>
                      <a:pt x="3554" y="2930"/>
                    </a:lnTo>
                    <a:lnTo>
                      <a:pt x="3581" y="2903"/>
                    </a:lnTo>
                    <a:lnTo>
                      <a:pt x="3608" y="2903"/>
                    </a:lnTo>
                    <a:lnTo>
                      <a:pt x="3635" y="2930"/>
                    </a:lnTo>
                    <a:lnTo>
                      <a:pt x="3662" y="2957"/>
                    </a:lnTo>
                    <a:lnTo>
                      <a:pt x="3717" y="2984"/>
                    </a:lnTo>
                    <a:lnTo>
                      <a:pt x="3771" y="3038"/>
                    </a:lnTo>
                    <a:lnTo>
                      <a:pt x="3825" y="3093"/>
                    </a:lnTo>
                    <a:lnTo>
                      <a:pt x="3852" y="3147"/>
                    </a:lnTo>
                    <a:lnTo>
                      <a:pt x="3852" y="3228"/>
                    </a:lnTo>
                    <a:lnTo>
                      <a:pt x="3798" y="3445"/>
                    </a:lnTo>
                    <a:lnTo>
                      <a:pt x="3798" y="3472"/>
                    </a:lnTo>
                    <a:lnTo>
                      <a:pt x="3825" y="3499"/>
                    </a:lnTo>
                    <a:lnTo>
                      <a:pt x="3825" y="3527"/>
                    </a:lnTo>
                    <a:lnTo>
                      <a:pt x="3825" y="3554"/>
                    </a:lnTo>
                    <a:lnTo>
                      <a:pt x="3825" y="3581"/>
                    </a:lnTo>
                    <a:lnTo>
                      <a:pt x="3662" y="3581"/>
                    </a:lnTo>
                    <a:lnTo>
                      <a:pt x="3608" y="3608"/>
                    </a:lnTo>
                    <a:lnTo>
                      <a:pt x="3581" y="3662"/>
                    </a:lnTo>
                    <a:lnTo>
                      <a:pt x="3500" y="3662"/>
                    </a:lnTo>
                    <a:lnTo>
                      <a:pt x="3445" y="3608"/>
                    </a:lnTo>
                    <a:lnTo>
                      <a:pt x="3418" y="3581"/>
                    </a:lnTo>
                    <a:lnTo>
                      <a:pt x="3337" y="3581"/>
                    </a:lnTo>
                    <a:lnTo>
                      <a:pt x="3228" y="3608"/>
                    </a:lnTo>
                    <a:lnTo>
                      <a:pt x="3174" y="3662"/>
                    </a:lnTo>
                    <a:lnTo>
                      <a:pt x="3174" y="3771"/>
                    </a:lnTo>
                    <a:lnTo>
                      <a:pt x="3174" y="3879"/>
                    </a:lnTo>
                    <a:lnTo>
                      <a:pt x="3201" y="3961"/>
                    </a:lnTo>
                    <a:lnTo>
                      <a:pt x="3228" y="3988"/>
                    </a:lnTo>
                    <a:lnTo>
                      <a:pt x="3310" y="4069"/>
                    </a:lnTo>
                    <a:lnTo>
                      <a:pt x="3391" y="4096"/>
                    </a:lnTo>
                    <a:lnTo>
                      <a:pt x="3391" y="4123"/>
                    </a:lnTo>
                    <a:lnTo>
                      <a:pt x="3391" y="4150"/>
                    </a:lnTo>
                    <a:lnTo>
                      <a:pt x="3391" y="4205"/>
                    </a:lnTo>
                    <a:lnTo>
                      <a:pt x="3391" y="4232"/>
                    </a:lnTo>
                    <a:lnTo>
                      <a:pt x="3472" y="4340"/>
                    </a:lnTo>
                    <a:lnTo>
                      <a:pt x="3500" y="4395"/>
                    </a:lnTo>
                    <a:lnTo>
                      <a:pt x="3527" y="4612"/>
                    </a:lnTo>
                    <a:lnTo>
                      <a:pt x="3662" y="4530"/>
                    </a:lnTo>
                    <a:lnTo>
                      <a:pt x="3717" y="4449"/>
                    </a:lnTo>
                    <a:lnTo>
                      <a:pt x="3771" y="4422"/>
                    </a:lnTo>
                    <a:lnTo>
                      <a:pt x="3825" y="4395"/>
                    </a:lnTo>
                    <a:lnTo>
                      <a:pt x="3988" y="4395"/>
                    </a:lnTo>
                    <a:lnTo>
                      <a:pt x="4042" y="4367"/>
                    </a:lnTo>
                    <a:lnTo>
                      <a:pt x="4069" y="4340"/>
                    </a:lnTo>
                    <a:lnTo>
                      <a:pt x="4123" y="4313"/>
                    </a:lnTo>
                    <a:lnTo>
                      <a:pt x="4178" y="4205"/>
                    </a:lnTo>
                    <a:lnTo>
                      <a:pt x="4232" y="4178"/>
                    </a:lnTo>
                    <a:lnTo>
                      <a:pt x="4313" y="4123"/>
                    </a:lnTo>
                    <a:lnTo>
                      <a:pt x="4503" y="3988"/>
                    </a:lnTo>
                    <a:lnTo>
                      <a:pt x="4612" y="3906"/>
                    </a:lnTo>
                    <a:lnTo>
                      <a:pt x="4991" y="3771"/>
                    </a:lnTo>
                    <a:lnTo>
                      <a:pt x="5208" y="3689"/>
                    </a:lnTo>
                    <a:lnTo>
                      <a:pt x="5263" y="3662"/>
                    </a:lnTo>
                    <a:lnTo>
                      <a:pt x="5344" y="3608"/>
                    </a:lnTo>
                    <a:lnTo>
                      <a:pt x="5398" y="3581"/>
                    </a:lnTo>
                    <a:lnTo>
                      <a:pt x="5561" y="3608"/>
                    </a:lnTo>
                    <a:lnTo>
                      <a:pt x="5642" y="3608"/>
                    </a:lnTo>
                    <a:lnTo>
                      <a:pt x="5859" y="3472"/>
                    </a:lnTo>
                    <a:lnTo>
                      <a:pt x="6049" y="3472"/>
                    </a:lnTo>
                    <a:lnTo>
                      <a:pt x="6103" y="3445"/>
                    </a:lnTo>
                    <a:lnTo>
                      <a:pt x="6185" y="3391"/>
                    </a:lnTo>
                    <a:lnTo>
                      <a:pt x="6212" y="3364"/>
                    </a:lnTo>
                    <a:lnTo>
                      <a:pt x="6266" y="3364"/>
                    </a:lnTo>
                    <a:lnTo>
                      <a:pt x="6483" y="3391"/>
                    </a:lnTo>
                    <a:lnTo>
                      <a:pt x="6537" y="3391"/>
                    </a:lnTo>
                    <a:lnTo>
                      <a:pt x="6890" y="3147"/>
                    </a:lnTo>
                    <a:lnTo>
                      <a:pt x="7134" y="2984"/>
                    </a:lnTo>
                    <a:lnTo>
                      <a:pt x="7188" y="2957"/>
                    </a:lnTo>
                    <a:lnTo>
                      <a:pt x="7297" y="2903"/>
                    </a:lnTo>
                    <a:lnTo>
                      <a:pt x="8192" y="2794"/>
                    </a:lnTo>
                    <a:lnTo>
                      <a:pt x="8328" y="2767"/>
                    </a:lnTo>
                    <a:lnTo>
                      <a:pt x="8436" y="2659"/>
                    </a:lnTo>
                    <a:lnTo>
                      <a:pt x="8572" y="2442"/>
                    </a:lnTo>
                    <a:lnTo>
                      <a:pt x="8707" y="2279"/>
                    </a:lnTo>
                    <a:lnTo>
                      <a:pt x="8843" y="2279"/>
                    </a:lnTo>
                    <a:lnTo>
                      <a:pt x="8870" y="2252"/>
                    </a:lnTo>
                    <a:lnTo>
                      <a:pt x="8951" y="2170"/>
                    </a:lnTo>
                    <a:lnTo>
                      <a:pt x="9006" y="2170"/>
                    </a:lnTo>
                    <a:lnTo>
                      <a:pt x="9087" y="2143"/>
                    </a:lnTo>
                    <a:lnTo>
                      <a:pt x="9602" y="2116"/>
                    </a:lnTo>
                    <a:lnTo>
                      <a:pt x="9684" y="2062"/>
                    </a:lnTo>
                    <a:lnTo>
                      <a:pt x="9901" y="1899"/>
                    </a:lnTo>
                    <a:lnTo>
                      <a:pt x="10145" y="1845"/>
                    </a:lnTo>
                    <a:lnTo>
                      <a:pt x="10199" y="1845"/>
                    </a:lnTo>
                    <a:lnTo>
                      <a:pt x="10199" y="1818"/>
                    </a:lnTo>
                    <a:lnTo>
                      <a:pt x="10443" y="1601"/>
                    </a:lnTo>
                    <a:lnTo>
                      <a:pt x="10742" y="1357"/>
                    </a:lnTo>
                    <a:lnTo>
                      <a:pt x="10904" y="1194"/>
                    </a:lnTo>
                    <a:lnTo>
                      <a:pt x="11148" y="1004"/>
                    </a:lnTo>
                    <a:lnTo>
                      <a:pt x="11176" y="950"/>
                    </a:lnTo>
                    <a:lnTo>
                      <a:pt x="11148" y="896"/>
                    </a:lnTo>
                    <a:lnTo>
                      <a:pt x="11067" y="841"/>
                    </a:lnTo>
                    <a:lnTo>
                      <a:pt x="10904" y="814"/>
                    </a:lnTo>
                    <a:lnTo>
                      <a:pt x="10850" y="760"/>
                    </a:lnTo>
                    <a:lnTo>
                      <a:pt x="10823" y="733"/>
                    </a:lnTo>
                    <a:lnTo>
                      <a:pt x="10823" y="706"/>
                    </a:lnTo>
                    <a:lnTo>
                      <a:pt x="10796" y="679"/>
                    </a:lnTo>
                    <a:lnTo>
                      <a:pt x="10742" y="651"/>
                    </a:lnTo>
                    <a:lnTo>
                      <a:pt x="10714" y="679"/>
                    </a:lnTo>
                    <a:lnTo>
                      <a:pt x="10633" y="760"/>
                    </a:lnTo>
                    <a:lnTo>
                      <a:pt x="10552" y="787"/>
                    </a:lnTo>
                    <a:lnTo>
                      <a:pt x="10389" y="787"/>
                    </a:lnTo>
                    <a:lnTo>
                      <a:pt x="10335" y="760"/>
                    </a:lnTo>
                    <a:lnTo>
                      <a:pt x="10091" y="651"/>
                    </a:lnTo>
                    <a:lnTo>
                      <a:pt x="10036" y="597"/>
                    </a:lnTo>
                    <a:close/>
                    <a:moveTo>
                      <a:pt x="1438" y="3554"/>
                    </a:moveTo>
                    <a:lnTo>
                      <a:pt x="1357" y="3581"/>
                    </a:lnTo>
                    <a:lnTo>
                      <a:pt x="1275" y="3581"/>
                    </a:lnTo>
                    <a:lnTo>
                      <a:pt x="1248" y="3608"/>
                    </a:lnTo>
                    <a:lnTo>
                      <a:pt x="1221" y="3635"/>
                    </a:lnTo>
                    <a:lnTo>
                      <a:pt x="896" y="3689"/>
                    </a:lnTo>
                    <a:lnTo>
                      <a:pt x="652" y="3771"/>
                    </a:lnTo>
                    <a:lnTo>
                      <a:pt x="570" y="3825"/>
                    </a:lnTo>
                    <a:lnTo>
                      <a:pt x="543" y="3852"/>
                    </a:lnTo>
                    <a:lnTo>
                      <a:pt x="462" y="3961"/>
                    </a:lnTo>
                    <a:lnTo>
                      <a:pt x="407" y="3988"/>
                    </a:lnTo>
                    <a:lnTo>
                      <a:pt x="353" y="3988"/>
                    </a:lnTo>
                    <a:lnTo>
                      <a:pt x="82" y="4096"/>
                    </a:lnTo>
                    <a:lnTo>
                      <a:pt x="1" y="4123"/>
                    </a:lnTo>
                    <a:lnTo>
                      <a:pt x="109" y="4313"/>
                    </a:lnTo>
                    <a:lnTo>
                      <a:pt x="218" y="4395"/>
                    </a:lnTo>
                    <a:lnTo>
                      <a:pt x="326" y="4395"/>
                    </a:lnTo>
                    <a:lnTo>
                      <a:pt x="353" y="4367"/>
                    </a:lnTo>
                    <a:lnTo>
                      <a:pt x="435" y="4286"/>
                    </a:lnTo>
                    <a:lnTo>
                      <a:pt x="462" y="4259"/>
                    </a:lnTo>
                    <a:lnTo>
                      <a:pt x="516" y="4232"/>
                    </a:lnTo>
                    <a:lnTo>
                      <a:pt x="624" y="4232"/>
                    </a:lnTo>
                    <a:lnTo>
                      <a:pt x="679" y="4286"/>
                    </a:lnTo>
                    <a:lnTo>
                      <a:pt x="706" y="4340"/>
                    </a:lnTo>
                    <a:lnTo>
                      <a:pt x="733" y="4395"/>
                    </a:lnTo>
                    <a:lnTo>
                      <a:pt x="760" y="4449"/>
                    </a:lnTo>
                    <a:lnTo>
                      <a:pt x="787" y="4503"/>
                    </a:lnTo>
                    <a:lnTo>
                      <a:pt x="787" y="4530"/>
                    </a:lnTo>
                    <a:lnTo>
                      <a:pt x="760" y="4584"/>
                    </a:lnTo>
                    <a:lnTo>
                      <a:pt x="760" y="4612"/>
                    </a:lnTo>
                    <a:lnTo>
                      <a:pt x="787" y="4639"/>
                    </a:lnTo>
                    <a:lnTo>
                      <a:pt x="896" y="4639"/>
                    </a:lnTo>
                    <a:lnTo>
                      <a:pt x="950" y="4612"/>
                    </a:lnTo>
                    <a:lnTo>
                      <a:pt x="1004" y="4584"/>
                    </a:lnTo>
                    <a:lnTo>
                      <a:pt x="1031" y="4530"/>
                    </a:lnTo>
                    <a:lnTo>
                      <a:pt x="1031" y="4503"/>
                    </a:lnTo>
                    <a:lnTo>
                      <a:pt x="1031" y="4449"/>
                    </a:lnTo>
                    <a:lnTo>
                      <a:pt x="1031" y="4422"/>
                    </a:lnTo>
                    <a:lnTo>
                      <a:pt x="1031" y="4395"/>
                    </a:lnTo>
                    <a:lnTo>
                      <a:pt x="1058" y="4340"/>
                    </a:lnTo>
                    <a:lnTo>
                      <a:pt x="1085" y="4313"/>
                    </a:lnTo>
                    <a:lnTo>
                      <a:pt x="1085" y="4232"/>
                    </a:lnTo>
                    <a:lnTo>
                      <a:pt x="1113" y="4178"/>
                    </a:lnTo>
                    <a:lnTo>
                      <a:pt x="1140" y="4178"/>
                    </a:lnTo>
                    <a:lnTo>
                      <a:pt x="1167" y="4150"/>
                    </a:lnTo>
                    <a:lnTo>
                      <a:pt x="1275" y="4069"/>
                    </a:lnTo>
                    <a:lnTo>
                      <a:pt x="1330" y="3988"/>
                    </a:lnTo>
                    <a:lnTo>
                      <a:pt x="1357" y="3961"/>
                    </a:lnTo>
                    <a:lnTo>
                      <a:pt x="1357" y="3933"/>
                    </a:lnTo>
                    <a:lnTo>
                      <a:pt x="1384" y="3798"/>
                    </a:lnTo>
                    <a:lnTo>
                      <a:pt x="1438" y="3608"/>
                    </a:lnTo>
                    <a:lnTo>
                      <a:pt x="1438" y="3554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>
                <a:off x="2322575" y="2564550"/>
                <a:ext cx="14275" cy="33925"/>
              </a:xfrm>
              <a:custGeom>
                <a:rect b="b" l="l" r="r" t="t"/>
                <a:pathLst>
                  <a:path extrusionOk="0" h="1357" w="571">
                    <a:moveTo>
                      <a:pt x="1" y="1"/>
                    </a:moveTo>
                    <a:lnTo>
                      <a:pt x="1" y="136"/>
                    </a:lnTo>
                    <a:lnTo>
                      <a:pt x="1" y="624"/>
                    </a:lnTo>
                    <a:lnTo>
                      <a:pt x="136" y="787"/>
                    </a:lnTo>
                    <a:lnTo>
                      <a:pt x="136" y="1085"/>
                    </a:lnTo>
                    <a:lnTo>
                      <a:pt x="82" y="1357"/>
                    </a:lnTo>
                    <a:lnTo>
                      <a:pt x="272" y="1357"/>
                    </a:lnTo>
                    <a:cubicBezTo>
                      <a:pt x="299" y="1357"/>
                      <a:pt x="543" y="1085"/>
                      <a:pt x="543" y="1085"/>
                    </a:cubicBezTo>
                    <a:cubicBezTo>
                      <a:pt x="543" y="1085"/>
                      <a:pt x="516" y="977"/>
                      <a:pt x="543" y="896"/>
                    </a:cubicBezTo>
                    <a:cubicBezTo>
                      <a:pt x="570" y="787"/>
                      <a:pt x="543" y="516"/>
                      <a:pt x="543" y="516"/>
                    </a:cubicBezTo>
                    <a:lnTo>
                      <a:pt x="543" y="299"/>
                    </a:lnTo>
                    <a:cubicBezTo>
                      <a:pt x="543" y="299"/>
                      <a:pt x="391" y="321"/>
                      <a:pt x="379" y="384"/>
                    </a:cubicBezTo>
                    <a:lnTo>
                      <a:pt x="379" y="384"/>
                    </a:lnTo>
                    <a:cubicBezTo>
                      <a:pt x="373" y="343"/>
                      <a:pt x="352" y="258"/>
                      <a:pt x="272" y="218"/>
                    </a:cubicBezTo>
                    <a:cubicBezTo>
                      <a:pt x="164" y="136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>
                <a:off x="2329375" y="2617450"/>
                <a:ext cx="19675" cy="20350"/>
              </a:xfrm>
              <a:custGeom>
                <a:rect b="b" l="l" r="r" t="t"/>
                <a:pathLst>
                  <a:path extrusionOk="0" h="814" w="787">
                    <a:moveTo>
                      <a:pt x="109" y="0"/>
                    </a:moveTo>
                    <a:cubicBezTo>
                      <a:pt x="109" y="0"/>
                      <a:pt x="0" y="82"/>
                      <a:pt x="109" y="244"/>
                    </a:cubicBezTo>
                    <a:cubicBezTo>
                      <a:pt x="217" y="407"/>
                      <a:pt x="271" y="516"/>
                      <a:pt x="271" y="516"/>
                    </a:cubicBezTo>
                    <a:lnTo>
                      <a:pt x="380" y="814"/>
                    </a:lnTo>
                    <a:lnTo>
                      <a:pt x="570" y="597"/>
                    </a:lnTo>
                    <a:lnTo>
                      <a:pt x="787" y="407"/>
                    </a:lnTo>
                    <a:lnTo>
                      <a:pt x="787" y="407"/>
                    </a:lnTo>
                    <a:cubicBezTo>
                      <a:pt x="787" y="407"/>
                      <a:pt x="690" y="455"/>
                      <a:pt x="626" y="455"/>
                    </a:cubicBezTo>
                    <a:cubicBezTo>
                      <a:pt x="594" y="455"/>
                      <a:pt x="570" y="443"/>
                      <a:pt x="570" y="407"/>
                    </a:cubicBezTo>
                    <a:cubicBezTo>
                      <a:pt x="543" y="299"/>
                      <a:pt x="271" y="190"/>
                      <a:pt x="271" y="190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>
                <a:off x="2327325" y="2643900"/>
                <a:ext cx="18325" cy="21700"/>
              </a:xfrm>
              <a:custGeom>
                <a:rect b="b" l="l" r="r" t="t"/>
                <a:pathLst>
                  <a:path extrusionOk="0" h="868" w="733">
                    <a:moveTo>
                      <a:pt x="82" y="0"/>
                    </a:moveTo>
                    <a:lnTo>
                      <a:pt x="82" y="163"/>
                    </a:lnTo>
                    <a:cubicBezTo>
                      <a:pt x="82" y="163"/>
                      <a:pt x="1" y="325"/>
                      <a:pt x="82" y="407"/>
                    </a:cubicBezTo>
                    <a:cubicBezTo>
                      <a:pt x="109" y="434"/>
                      <a:pt x="121" y="440"/>
                      <a:pt x="127" y="440"/>
                    </a:cubicBezTo>
                    <a:cubicBezTo>
                      <a:pt x="132" y="440"/>
                      <a:pt x="133" y="436"/>
                      <a:pt x="135" y="436"/>
                    </a:cubicBezTo>
                    <a:cubicBezTo>
                      <a:pt x="137" y="436"/>
                      <a:pt x="142" y="445"/>
                      <a:pt x="163" y="488"/>
                    </a:cubicBezTo>
                    <a:cubicBezTo>
                      <a:pt x="191" y="624"/>
                      <a:pt x="191" y="759"/>
                      <a:pt x="191" y="759"/>
                    </a:cubicBezTo>
                    <a:lnTo>
                      <a:pt x="516" y="868"/>
                    </a:lnTo>
                    <a:cubicBezTo>
                      <a:pt x="570" y="705"/>
                      <a:pt x="652" y="597"/>
                      <a:pt x="652" y="597"/>
                    </a:cubicBezTo>
                    <a:lnTo>
                      <a:pt x="652" y="325"/>
                    </a:lnTo>
                    <a:lnTo>
                      <a:pt x="652" y="136"/>
                    </a:lnTo>
                    <a:cubicBezTo>
                      <a:pt x="652" y="136"/>
                      <a:pt x="733" y="0"/>
                      <a:pt x="652" y="0"/>
                    </a:cubicBezTo>
                    <a:lnTo>
                      <a:pt x="570" y="27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>
                <a:off x="2313775" y="2641850"/>
                <a:ext cx="11550" cy="34600"/>
              </a:xfrm>
              <a:custGeom>
                <a:rect b="b" l="l" r="r" t="t"/>
                <a:pathLst>
                  <a:path extrusionOk="0" h="1384" w="462">
                    <a:moveTo>
                      <a:pt x="271" y="1"/>
                    </a:moveTo>
                    <a:lnTo>
                      <a:pt x="271" y="1"/>
                    </a:lnTo>
                    <a:cubicBezTo>
                      <a:pt x="299" y="82"/>
                      <a:pt x="299" y="163"/>
                      <a:pt x="271" y="272"/>
                    </a:cubicBezTo>
                    <a:cubicBezTo>
                      <a:pt x="244" y="407"/>
                      <a:pt x="163" y="516"/>
                      <a:pt x="163" y="516"/>
                    </a:cubicBezTo>
                    <a:lnTo>
                      <a:pt x="109" y="652"/>
                    </a:lnTo>
                    <a:lnTo>
                      <a:pt x="217" y="841"/>
                    </a:lnTo>
                    <a:cubicBezTo>
                      <a:pt x="217" y="841"/>
                      <a:pt x="54" y="1004"/>
                      <a:pt x="27" y="1086"/>
                    </a:cubicBezTo>
                    <a:cubicBezTo>
                      <a:pt x="0" y="1167"/>
                      <a:pt x="27" y="1275"/>
                      <a:pt x="27" y="1275"/>
                    </a:cubicBezTo>
                    <a:lnTo>
                      <a:pt x="0" y="1384"/>
                    </a:lnTo>
                    <a:lnTo>
                      <a:pt x="271" y="1248"/>
                    </a:lnTo>
                    <a:cubicBezTo>
                      <a:pt x="271" y="1248"/>
                      <a:pt x="353" y="1058"/>
                      <a:pt x="353" y="950"/>
                    </a:cubicBezTo>
                    <a:cubicBezTo>
                      <a:pt x="380" y="841"/>
                      <a:pt x="407" y="814"/>
                      <a:pt x="407" y="706"/>
                    </a:cubicBezTo>
                    <a:cubicBezTo>
                      <a:pt x="407" y="570"/>
                      <a:pt x="353" y="652"/>
                      <a:pt x="407" y="516"/>
                    </a:cubicBezTo>
                    <a:cubicBezTo>
                      <a:pt x="461" y="380"/>
                      <a:pt x="380" y="326"/>
                      <a:pt x="407" y="245"/>
                    </a:cubicBezTo>
                    <a:cubicBezTo>
                      <a:pt x="434" y="163"/>
                      <a:pt x="271" y="1"/>
                      <a:pt x="271" y="1"/>
                    </a:cubicBez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9"/>
              <p:cNvSpPr/>
              <p:nvPr/>
            </p:nvSpPr>
            <p:spPr>
              <a:xfrm>
                <a:off x="2340225" y="2704925"/>
                <a:ext cx="4750" cy="14400"/>
              </a:xfrm>
              <a:custGeom>
                <a:rect b="b" l="l" r="r" t="t"/>
                <a:pathLst>
                  <a:path extrusionOk="0" h="576" w="190">
                    <a:moveTo>
                      <a:pt x="0" y="0"/>
                    </a:moveTo>
                    <a:lnTo>
                      <a:pt x="0" y="434"/>
                    </a:lnTo>
                    <a:lnTo>
                      <a:pt x="0" y="516"/>
                    </a:lnTo>
                    <a:cubicBezTo>
                      <a:pt x="0" y="516"/>
                      <a:pt x="60" y="576"/>
                      <a:pt x="109" y="576"/>
                    </a:cubicBezTo>
                    <a:cubicBezTo>
                      <a:pt x="133" y="576"/>
                      <a:pt x="154" y="561"/>
                      <a:pt x="163" y="516"/>
                    </a:cubicBezTo>
                    <a:cubicBezTo>
                      <a:pt x="190" y="407"/>
                      <a:pt x="163" y="163"/>
                      <a:pt x="163" y="16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9"/>
              <p:cNvSpPr/>
              <p:nvPr/>
            </p:nvSpPr>
            <p:spPr>
              <a:xfrm>
                <a:off x="2314450" y="2518450"/>
                <a:ext cx="10875" cy="24425"/>
              </a:xfrm>
              <a:custGeom>
                <a:rect b="b" l="l" r="r" t="t"/>
                <a:pathLst>
                  <a:path extrusionOk="0" h="977" w="435">
                    <a:moveTo>
                      <a:pt x="27" y="0"/>
                    </a:moveTo>
                    <a:cubicBezTo>
                      <a:pt x="27" y="0"/>
                      <a:pt x="0" y="461"/>
                      <a:pt x="27" y="488"/>
                    </a:cubicBezTo>
                    <a:cubicBezTo>
                      <a:pt x="82" y="515"/>
                      <a:pt x="217" y="977"/>
                      <a:pt x="217" y="977"/>
                    </a:cubicBezTo>
                    <a:cubicBezTo>
                      <a:pt x="217" y="977"/>
                      <a:pt x="217" y="760"/>
                      <a:pt x="326" y="732"/>
                    </a:cubicBezTo>
                    <a:cubicBezTo>
                      <a:pt x="434" y="678"/>
                      <a:pt x="326" y="543"/>
                      <a:pt x="326" y="543"/>
                    </a:cubicBezTo>
                    <a:lnTo>
                      <a:pt x="163" y="35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9"/>
              <p:cNvSpPr/>
              <p:nvPr/>
            </p:nvSpPr>
            <p:spPr>
              <a:xfrm>
                <a:off x="2246150" y="2226800"/>
                <a:ext cx="14750" cy="23150"/>
              </a:xfrm>
              <a:custGeom>
                <a:rect b="b" l="l" r="r" t="t"/>
                <a:pathLst>
                  <a:path extrusionOk="0" h="926" w="590">
                    <a:moveTo>
                      <a:pt x="124" y="1"/>
                    </a:moveTo>
                    <a:cubicBezTo>
                      <a:pt x="78" y="1"/>
                      <a:pt x="1" y="14"/>
                      <a:pt x="20" y="111"/>
                    </a:cubicBezTo>
                    <a:cubicBezTo>
                      <a:pt x="74" y="220"/>
                      <a:pt x="101" y="220"/>
                      <a:pt x="101" y="328"/>
                    </a:cubicBezTo>
                    <a:cubicBezTo>
                      <a:pt x="128" y="437"/>
                      <a:pt x="101" y="654"/>
                      <a:pt x="101" y="654"/>
                    </a:cubicBezTo>
                    <a:lnTo>
                      <a:pt x="291" y="844"/>
                    </a:lnTo>
                    <a:lnTo>
                      <a:pt x="400" y="925"/>
                    </a:lnTo>
                    <a:lnTo>
                      <a:pt x="590" y="789"/>
                    </a:lnTo>
                    <a:lnTo>
                      <a:pt x="590" y="328"/>
                    </a:lnTo>
                    <a:lnTo>
                      <a:pt x="590" y="111"/>
                    </a:lnTo>
                    <a:cubicBezTo>
                      <a:pt x="590" y="111"/>
                      <a:pt x="562" y="3"/>
                      <a:pt x="400" y="3"/>
                    </a:cubicBezTo>
                    <a:lnTo>
                      <a:pt x="156" y="3"/>
                    </a:lnTo>
                    <a:cubicBezTo>
                      <a:pt x="156" y="3"/>
                      <a:pt x="142" y="1"/>
                      <a:pt x="124" y="1"/>
                    </a:cubicBez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9"/>
              <p:cNvSpPr/>
              <p:nvPr/>
            </p:nvSpPr>
            <p:spPr>
              <a:xfrm>
                <a:off x="1932000" y="1958325"/>
                <a:ext cx="30550" cy="22175"/>
              </a:xfrm>
              <a:custGeom>
                <a:rect b="b" l="l" r="r" t="t"/>
                <a:pathLst>
                  <a:path extrusionOk="0" h="887" w="1222">
                    <a:moveTo>
                      <a:pt x="380" y="1"/>
                    </a:moveTo>
                    <a:lnTo>
                      <a:pt x="109" y="164"/>
                    </a:lnTo>
                    <a:lnTo>
                      <a:pt x="0" y="164"/>
                    </a:lnTo>
                    <a:lnTo>
                      <a:pt x="380" y="435"/>
                    </a:lnTo>
                    <a:cubicBezTo>
                      <a:pt x="380" y="435"/>
                      <a:pt x="570" y="462"/>
                      <a:pt x="570" y="570"/>
                    </a:cubicBezTo>
                    <a:cubicBezTo>
                      <a:pt x="570" y="652"/>
                      <a:pt x="516" y="706"/>
                      <a:pt x="570" y="760"/>
                    </a:cubicBezTo>
                    <a:cubicBezTo>
                      <a:pt x="611" y="801"/>
                      <a:pt x="597" y="801"/>
                      <a:pt x="590" y="801"/>
                    </a:cubicBezTo>
                    <a:cubicBezTo>
                      <a:pt x="584" y="801"/>
                      <a:pt x="584" y="801"/>
                      <a:pt x="651" y="842"/>
                    </a:cubicBezTo>
                    <a:cubicBezTo>
                      <a:pt x="680" y="859"/>
                      <a:pt x="704" y="865"/>
                      <a:pt x="724" y="865"/>
                    </a:cubicBezTo>
                    <a:cubicBezTo>
                      <a:pt x="780" y="865"/>
                      <a:pt x="812" y="818"/>
                      <a:pt x="850" y="818"/>
                    </a:cubicBezTo>
                    <a:cubicBezTo>
                      <a:pt x="864" y="818"/>
                      <a:pt x="878" y="824"/>
                      <a:pt x="896" y="842"/>
                    </a:cubicBezTo>
                    <a:cubicBezTo>
                      <a:pt x="930" y="877"/>
                      <a:pt x="975" y="887"/>
                      <a:pt x="1015" y="887"/>
                    </a:cubicBezTo>
                    <a:cubicBezTo>
                      <a:pt x="1068" y="887"/>
                      <a:pt x="1113" y="869"/>
                      <a:pt x="1113" y="869"/>
                    </a:cubicBezTo>
                    <a:lnTo>
                      <a:pt x="1221" y="543"/>
                    </a:lnTo>
                    <a:lnTo>
                      <a:pt x="950" y="272"/>
                    </a:lnTo>
                    <a:lnTo>
                      <a:pt x="624" y="109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>
                <a:off x="1921825" y="2016650"/>
                <a:ext cx="25800" cy="18325"/>
              </a:xfrm>
              <a:custGeom>
                <a:rect b="b" l="l" r="r" t="t"/>
                <a:pathLst>
                  <a:path extrusionOk="0" h="733" w="1032">
                    <a:moveTo>
                      <a:pt x="109" y="0"/>
                    </a:moveTo>
                    <a:lnTo>
                      <a:pt x="1" y="109"/>
                    </a:lnTo>
                    <a:cubicBezTo>
                      <a:pt x="1" y="109"/>
                      <a:pt x="163" y="217"/>
                      <a:pt x="218" y="326"/>
                    </a:cubicBezTo>
                    <a:cubicBezTo>
                      <a:pt x="299" y="407"/>
                      <a:pt x="407" y="462"/>
                      <a:pt x="407" y="462"/>
                    </a:cubicBezTo>
                    <a:lnTo>
                      <a:pt x="624" y="651"/>
                    </a:lnTo>
                    <a:lnTo>
                      <a:pt x="787" y="733"/>
                    </a:lnTo>
                    <a:lnTo>
                      <a:pt x="1031" y="651"/>
                    </a:lnTo>
                    <a:lnTo>
                      <a:pt x="1031" y="462"/>
                    </a:lnTo>
                    <a:lnTo>
                      <a:pt x="896" y="380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9"/>
              <p:cNvSpPr/>
              <p:nvPr/>
            </p:nvSpPr>
            <p:spPr>
              <a:xfrm>
                <a:off x="2343600" y="2805950"/>
                <a:ext cx="2750" cy="3425"/>
              </a:xfrm>
              <a:custGeom>
                <a:rect b="b" l="l" r="r" t="t"/>
                <a:pathLst>
                  <a:path extrusionOk="0" h="137" w="110">
                    <a:moveTo>
                      <a:pt x="109" y="1"/>
                    </a:moveTo>
                    <a:lnTo>
                      <a:pt x="82" y="28"/>
                    </a:lnTo>
                    <a:lnTo>
                      <a:pt x="1" y="109"/>
                    </a:lnTo>
                    <a:lnTo>
                      <a:pt x="28" y="136"/>
                    </a:lnTo>
                    <a:lnTo>
                      <a:pt x="28" y="109"/>
                    </a:lnTo>
                    <a:lnTo>
                      <a:pt x="82" y="8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9"/>
              <p:cNvSpPr/>
              <p:nvPr/>
            </p:nvSpPr>
            <p:spPr>
              <a:xfrm>
                <a:off x="1821475" y="1135075"/>
                <a:ext cx="736425" cy="1668875"/>
              </a:xfrm>
              <a:custGeom>
                <a:rect b="b" l="l" r="r" t="t"/>
                <a:pathLst>
                  <a:path extrusionOk="0" h="66755" w="29457">
                    <a:moveTo>
                      <a:pt x="17645" y="1"/>
                    </a:moveTo>
                    <a:cubicBezTo>
                      <a:pt x="17537" y="1"/>
                      <a:pt x="17387" y="301"/>
                      <a:pt x="17387" y="301"/>
                    </a:cubicBezTo>
                    <a:lnTo>
                      <a:pt x="17197" y="708"/>
                    </a:lnTo>
                    <a:cubicBezTo>
                      <a:pt x="17197" y="708"/>
                      <a:pt x="16898" y="925"/>
                      <a:pt x="16709" y="1006"/>
                    </a:cubicBezTo>
                    <a:cubicBezTo>
                      <a:pt x="16519" y="1115"/>
                      <a:pt x="16709" y="1413"/>
                      <a:pt x="16709" y="1413"/>
                    </a:cubicBezTo>
                    <a:lnTo>
                      <a:pt x="16736" y="2118"/>
                    </a:lnTo>
                    <a:lnTo>
                      <a:pt x="16193" y="2118"/>
                    </a:lnTo>
                    <a:cubicBezTo>
                      <a:pt x="15922" y="2118"/>
                      <a:pt x="15732" y="2335"/>
                      <a:pt x="15732" y="2335"/>
                    </a:cubicBezTo>
                    <a:lnTo>
                      <a:pt x="15271" y="3257"/>
                    </a:lnTo>
                    <a:cubicBezTo>
                      <a:pt x="15271" y="3257"/>
                      <a:pt x="15135" y="3881"/>
                      <a:pt x="15135" y="3990"/>
                    </a:cubicBezTo>
                    <a:cubicBezTo>
                      <a:pt x="15135" y="4098"/>
                      <a:pt x="15271" y="4559"/>
                      <a:pt x="15271" y="4559"/>
                    </a:cubicBezTo>
                    <a:lnTo>
                      <a:pt x="15813" y="5210"/>
                    </a:lnTo>
                    <a:lnTo>
                      <a:pt x="15759" y="5373"/>
                    </a:lnTo>
                    <a:lnTo>
                      <a:pt x="15271" y="5237"/>
                    </a:lnTo>
                    <a:lnTo>
                      <a:pt x="15271" y="4885"/>
                    </a:lnTo>
                    <a:lnTo>
                      <a:pt x="15108" y="4559"/>
                    </a:lnTo>
                    <a:lnTo>
                      <a:pt x="14701" y="4559"/>
                    </a:lnTo>
                    <a:cubicBezTo>
                      <a:pt x="14701" y="4559"/>
                      <a:pt x="14484" y="4803"/>
                      <a:pt x="14403" y="4885"/>
                    </a:cubicBezTo>
                    <a:cubicBezTo>
                      <a:pt x="14385" y="4912"/>
                      <a:pt x="14310" y="4921"/>
                      <a:pt x="14215" y="4921"/>
                    </a:cubicBezTo>
                    <a:cubicBezTo>
                      <a:pt x="14026" y="4921"/>
                      <a:pt x="13761" y="4885"/>
                      <a:pt x="13725" y="4885"/>
                    </a:cubicBezTo>
                    <a:cubicBezTo>
                      <a:pt x="13644" y="4885"/>
                      <a:pt x="12857" y="5020"/>
                      <a:pt x="12857" y="5020"/>
                    </a:cubicBezTo>
                    <a:lnTo>
                      <a:pt x="11447" y="6241"/>
                    </a:lnTo>
                    <a:lnTo>
                      <a:pt x="10985" y="6756"/>
                    </a:lnTo>
                    <a:lnTo>
                      <a:pt x="10687" y="6838"/>
                    </a:lnTo>
                    <a:cubicBezTo>
                      <a:pt x="10687" y="6838"/>
                      <a:pt x="10199" y="6973"/>
                      <a:pt x="10117" y="7028"/>
                    </a:cubicBezTo>
                    <a:cubicBezTo>
                      <a:pt x="10036" y="7055"/>
                      <a:pt x="9385" y="7489"/>
                      <a:pt x="9385" y="7489"/>
                    </a:cubicBezTo>
                    <a:lnTo>
                      <a:pt x="9304" y="7597"/>
                    </a:lnTo>
                    <a:lnTo>
                      <a:pt x="9358" y="7977"/>
                    </a:lnTo>
                    <a:lnTo>
                      <a:pt x="9304" y="8655"/>
                    </a:lnTo>
                    <a:lnTo>
                      <a:pt x="9656" y="9225"/>
                    </a:lnTo>
                    <a:lnTo>
                      <a:pt x="9466" y="9632"/>
                    </a:lnTo>
                    <a:lnTo>
                      <a:pt x="9222" y="9930"/>
                    </a:lnTo>
                    <a:lnTo>
                      <a:pt x="9195" y="10445"/>
                    </a:lnTo>
                    <a:cubicBezTo>
                      <a:pt x="9195" y="10445"/>
                      <a:pt x="9114" y="10662"/>
                      <a:pt x="9060" y="10716"/>
                    </a:cubicBezTo>
                    <a:cubicBezTo>
                      <a:pt x="9032" y="10798"/>
                      <a:pt x="8761" y="11015"/>
                      <a:pt x="8761" y="11015"/>
                    </a:cubicBezTo>
                    <a:lnTo>
                      <a:pt x="8002" y="11476"/>
                    </a:lnTo>
                    <a:lnTo>
                      <a:pt x="7758" y="12534"/>
                    </a:lnTo>
                    <a:cubicBezTo>
                      <a:pt x="7758" y="12534"/>
                      <a:pt x="7920" y="12669"/>
                      <a:pt x="8029" y="12724"/>
                    </a:cubicBezTo>
                    <a:cubicBezTo>
                      <a:pt x="8165" y="12751"/>
                      <a:pt x="8300" y="12913"/>
                      <a:pt x="8300" y="12913"/>
                    </a:cubicBezTo>
                    <a:lnTo>
                      <a:pt x="8083" y="13700"/>
                    </a:lnTo>
                    <a:lnTo>
                      <a:pt x="7812" y="14188"/>
                    </a:lnTo>
                    <a:lnTo>
                      <a:pt x="7649" y="14351"/>
                    </a:lnTo>
                    <a:lnTo>
                      <a:pt x="7405" y="14649"/>
                    </a:lnTo>
                    <a:lnTo>
                      <a:pt x="7161" y="15192"/>
                    </a:lnTo>
                    <a:lnTo>
                      <a:pt x="6944" y="15572"/>
                    </a:lnTo>
                    <a:cubicBezTo>
                      <a:pt x="6944" y="15572"/>
                      <a:pt x="6781" y="15870"/>
                      <a:pt x="6673" y="16006"/>
                    </a:cubicBezTo>
                    <a:cubicBezTo>
                      <a:pt x="6564" y="16141"/>
                      <a:pt x="6456" y="16629"/>
                      <a:pt x="6456" y="16629"/>
                    </a:cubicBezTo>
                    <a:lnTo>
                      <a:pt x="6483" y="17497"/>
                    </a:lnTo>
                    <a:lnTo>
                      <a:pt x="6212" y="17362"/>
                    </a:lnTo>
                    <a:cubicBezTo>
                      <a:pt x="5940" y="17199"/>
                      <a:pt x="6212" y="17362"/>
                      <a:pt x="5995" y="17118"/>
                    </a:cubicBezTo>
                    <a:cubicBezTo>
                      <a:pt x="5922" y="17027"/>
                      <a:pt x="5859" y="16997"/>
                      <a:pt x="5807" y="16997"/>
                    </a:cubicBezTo>
                    <a:cubicBezTo>
                      <a:pt x="5702" y="16997"/>
                      <a:pt x="5642" y="17118"/>
                      <a:pt x="5642" y="17118"/>
                    </a:cubicBezTo>
                    <a:cubicBezTo>
                      <a:pt x="5642" y="17118"/>
                      <a:pt x="5452" y="17091"/>
                      <a:pt x="5344" y="16982"/>
                    </a:cubicBezTo>
                    <a:cubicBezTo>
                      <a:pt x="5208" y="16874"/>
                      <a:pt x="4801" y="16629"/>
                      <a:pt x="4801" y="16629"/>
                    </a:cubicBezTo>
                    <a:lnTo>
                      <a:pt x="4177" y="16955"/>
                    </a:lnTo>
                    <a:lnTo>
                      <a:pt x="3879" y="16548"/>
                    </a:lnTo>
                    <a:cubicBezTo>
                      <a:pt x="3852" y="16512"/>
                      <a:pt x="3828" y="16500"/>
                      <a:pt x="3808" y="16500"/>
                    </a:cubicBezTo>
                    <a:cubicBezTo>
                      <a:pt x="3767" y="16500"/>
                      <a:pt x="3743" y="16548"/>
                      <a:pt x="3743" y="16548"/>
                    </a:cubicBezTo>
                    <a:lnTo>
                      <a:pt x="3743" y="16711"/>
                    </a:lnTo>
                    <a:cubicBezTo>
                      <a:pt x="3770" y="16874"/>
                      <a:pt x="3825" y="17009"/>
                      <a:pt x="3825" y="17009"/>
                    </a:cubicBezTo>
                    <a:lnTo>
                      <a:pt x="4150" y="17742"/>
                    </a:lnTo>
                    <a:lnTo>
                      <a:pt x="4204" y="17986"/>
                    </a:lnTo>
                    <a:lnTo>
                      <a:pt x="4204" y="18365"/>
                    </a:lnTo>
                    <a:lnTo>
                      <a:pt x="4042" y="18365"/>
                    </a:lnTo>
                    <a:lnTo>
                      <a:pt x="3933" y="18582"/>
                    </a:lnTo>
                    <a:lnTo>
                      <a:pt x="3770" y="19016"/>
                    </a:lnTo>
                    <a:lnTo>
                      <a:pt x="3770" y="19450"/>
                    </a:lnTo>
                    <a:lnTo>
                      <a:pt x="3770" y="19884"/>
                    </a:lnTo>
                    <a:cubicBezTo>
                      <a:pt x="3770" y="19884"/>
                      <a:pt x="3689" y="20101"/>
                      <a:pt x="3581" y="20345"/>
                    </a:cubicBezTo>
                    <a:cubicBezTo>
                      <a:pt x="3533" y="20452"/>
                      <a:pt x="3512" y="20476"/>
                      <a:pt x="3494" y="20476"/>
                    </a:cubicBezTo>
                    <a:cubicBezTo>
                      <a:pt x="3479" y="20476"/>
                      <a:pt x="3466" y="20459"/>
                      <a:pt x="3443" y="20459"/>
                    </a:cubicBezTo>
                    <a:cubicBezTo>
                      <a:pt x="3429" y="20459"/>
                      <a:pt x="3413" y="20464"/>
                      <a:pt x="3391" y="20481"/>
                    </a:cubicBezTo>
                    <a:cubicBezTo>
                      <a:pt x="3375" y="20489"/>
                      <a:pt x="3363" y="20492"/>
                      <a:pt x="3352" y="20492"/>
                    </a:cubicBezTo>
                    <a:cubicBezTo>
                      <a:pt x="3289" y="20492"/>
                      <a:pt x="3309" y="20373"/>
                      <a:pt x="3309" y="20373"/>
                    </a:cubicBezTo>
                    <a:cubicBezTo>
                      <a:pt x="3309" y="20373"/>
                      <a:pt x="3249" y="20360"/>
                      <a:pt x="3169" y="20360"/>
                    </a:cubicBezTo>
                    <a:cubicBezTo>
                      <a:pt x="3129" y="20360"/>
                      <a:pt x="3083" y="20363"/>
                      <a:pt x="3038" y="20373"/>
                    </a:cubicBezTo>
                    <a:cubicBezTo>
                      <a:pt x="2903" y="20373"/>
                      <a:pt x="3038" y="20644"/>
                      <a:pt x="3038" y="20644"/>
                    </a:cubicBezTo>
                    <a:lnTo>
                      <a:pt x="3011" y="20807"/>
                    </a:lnTo>
                    <a:lnTo>
                      <a:pt x="2821" y="21756"/>
                    </a:lnTo>
                    <a:lnTo>
                      <a:pt x="2903" y="22271"/>
                    </a:lnTo>
                    <a:cubicBezTo>
                      <a:pt x="2903" y="22271"/>
                      <a:pt x="3119" y="22624"/>
                      <a:pt x="3147" y="22759"/>
                    </a:cubicBezTo>
                    <a:cubicBezTo>
                      <a:pt x="3174" y="22922"/>
                      <a:pt x="3174" y="23031"/>
                      <a:pt x="3174" y="23031"/>
                    </a:cubicBezTo>
                    <a:cubicBezTo>
                      <a:pt x="3174" y="23031"/>
                      <a:pt x="3065" y="23248"/>
                      <a:pt x="3147" y="23410"/>
                    </a:cubicBezTo>
                    <a:lnTo>
                      <a:pt x="2821" y="23410"/>
                    </a:lnTo>
                    <a:lnTo>
                      <a:pt x="2740" y="23980"/>
                    </a:lnTo>
                    <a:lnTo>
                      <a:pt x="2523" y="24278"/>
                    </a:lnTo>
                    <a:lnTo>
                      <a:pt x="2252" y="24333"/>
                    </a:lnTo>
                    <a:lnTo>
                      <a:pt x="2116" y="24197"/>
                    </a:lnTo>
                    <a:lnTo>
                      <a:pt x="1980" y="23872"/>
                    </a:lnTo>
                    <a:lnTo>
                      <a:pt x="1790" y="23763"/>
                    </a:lnTo>
                    <a:lnTo>
                      <a:pt x="1384" y="23763"/>
                    </a:lnTo>
                    <a:lnTo>
                      <a:pt x="1384" y="24278"/>
                    </a:lnTo>
                    <a:cubicBezTo>
                      <a:pt x="1384" y="24278"/>
                      <a:pt x="1085" y="24875"/>
                      <a:pt x="1085" y="24956"/>
                    </a:cubicBezTo>
                    <a:lnTo>
                      <a:pt x="1085" y="25716"/>
                    </a:lnTo>
                    <a:cubicBezTo>
                      <a:pt x="1085" y="25797"/>
                      <a:pt x="1356" y="26611"/>
                      <a:pt x="1356" y="26611"/>
                    </a:cubicBezTo>
                    <a:lnTo>
                      <a:pt x="1221" y="26828"/>
                    </a:lnTo>
                    <a:lnTo>
                      <a:pt x="1194" y="26720"/>
                    </a:lnTo>
                    <a:cubicBezTo>
                      <a:pt x="1139" y="26611"/>
                      <a:pt x="1085" y="26367"/>
                      <a:pt x="1085" y="26367"/>
                    </a:cubicBezTo>
                    <a:lnTo>
                      <a:pt x="814" y="26231"/>
                    </a:lnTo>
                    <a:lnTo>
                      <a:pt x="570" y="25852"/>
                    </a:lnTo>
                    <a:lnTo>
                      <a:pt x="299" y="26069"/>
                    </a:lnTo>
                    <a:lnTo>
                      <a:pt x="0" y="26340"/>
                    </a:lnTo>
                    <a:lnTo>
                      <a:pt x="0" y="26909"/>
                    </a:lnTo>
                    <a:lnTo>
                      <a:pt x="163" y="27316"/>
                    </a:lnTo>
                    <a:lnTo>
                      <a:pt x="299" y="27777"/>
                    </a:lnTo>
                    <a:cubicBezTo>
                      <a:pt x="299" y="27777"/>
                      <a:pt x="270" y="27904"/>
                      <a:pt x="356" y="27904"/>
                    </a:cubicBezTo>
                    <a:cubicBezTo>
                      <a:pt x="389" y="27904"/>
                      <a:pt x="440" y="27885"/>
                      <a:pt x="516" y="27832"/>
                    </a:cubicBezTo>
                    <a:cubicBezTo>
                      <a:pt x="557" y="27799"/>
                      <a:pt x="587" y="27786"/>
                      <a:pt x="608" y="27786"/>
                    </a:cubicBezTo>
                    <a:cubicBezTo>
                      <a:pt x="709" y="27786"/>
                      <a:pt x="597" y="28103"/>
                      <a:pt x="597" y="28103"/>
                    </a:cubicBezTo>
                    <a:lnTo>
                      <a:pt x="597" y="28455"/>
                    </a:lnTo>
                    <a:cubicBezTo>
                      <a:pt x="597" y="28510"/>
                      <a:pt x="705" y="28835"/>
                      <a:pt x="705" y="28835"/>
                    </a:cubicBezTo>
                    <a:lnTo>
                      <a:pt x="895" y="29188"/>
                    </a:lnTo>
                    <a:lnTo>
                      <a:pt x="1628" y="29920"/>
                    </a:lnTo>
                    <a:lnTo>
                      <a:pt x="1845" y="30246"/>
                    </a:lnTo>
                    <a:lnTo>
                      <a:pt x="1845" y="30680"/>
                    </a:lnTo>
                    <a:lnTo>
                      <a:pt x="2143" y="31005"/>
                    </a:lnTo>
                    <a:lnTo>
                      <a:pt x="2252" y="31276"/>
                    </a:lnTo>
                    <a:lnTo>
                      <a:pt x="2496" y="31629"/>
                    </a:lnTo>
                    <a:cubicBezTo>
                      <a:pt x="2496" y="31629"/>
                      <a:pt x="2767" y="31954"/>
                      <a:pt x="2821" y="31982"/>
                    </a:cubicBezTo>
                    <a:cubicBezTo>
                      <a:pt x="2833" y="32004"/>
                      <a:pt x="2859" y="32013"/>
                      <a:pt x="2887" y="32013"/>
                    </a:cubicBezTo>
                    <a:cubicBezTo>
                      <a:pt x="2925" y="32013"/>
                      <a:pt x="2968" y="31997"/>
                      <a:pt x="2984" y="31982"/>
                    </a:cubicBezTo>
                    <a:cubicBezTo>
                      <a:pt x="3011" y="31982"/>
                      <a:pt x="3065" y="31439"/>
                      <a:pt x="3065" y="31439"/>
                    </a:cubicBezTo>
                    <a:lnTo>
                      <a:pt x="3119" y="31222"/>
                    </a:lnTo>
                    <a:lnTo>
                      <a:pt x="3174" y="31168"/>
                    </a:lnTo>
                    <a:lnTo>
                      <a:pt x="3472" y="31059"/>
                    </a:lnTo>
                    <a:lnTo>
                      <a:pt x="3608" y="30924"/>
                    </a:lnTo>
                    <a:lnTo>
                      <a:pt x="3770" y="31222"/>
                    </a:lnTo>
                    <a:lnTo>
                      <a:pt x="3852" y="31520"/>
                    </a:lnTo>
                    <a:lnTo>
                      <a:pt x="3933" y="31792"/>
                    </a:lnTo>
                    <a:cubicBezTo>
                      <a:pt x="3933" y="31792"/>
                      <a:pt x="3987" y="31982"/>
                      <a:pt x="3960" y="32009"/>
                    </a:cubicBezTo>
                    <a:cubicBezTo>
                      <a:pt x="3960" y="32063"/>
                      <a:pt x="3852" y="32199"/>
                      <a:pt x="3852" y="32199"/>
                    </a:cubicBezTo>
                    <a:lnTo>
                      <a:pt x="4015" y="32416"/>
                    </a:lnTo>
                    <a:lnTo>
                      <a:pt x="4259" y="32551"/>
                    </a:lnTo>
                    <a:lnTo>
                      <a:pt x="4340" y="32416"/>
                    </a:lnTo>
                    <a:lnTo>
                      <a:pt x="4394" y="32361"/>
                    </a:lnTo>
                    <a:cubicBezTo>
                      <a:pt x="4394" y="32361"/>
                      <a:pt x="4737" y="32276"/>
                      <a:pt x="4832" y="32276"/>
                    </a:cubicBezTo>
                    <a:cubicBezTo>
                      <a:pt x="4844" y="32276"/>
                      <a:pt x="4852" y="32277"/>
                      <a:pt x="4855" y="32280"/>
                    </a:cubicBezTo>
                    <a:cubicBezTo>
                      <a:pt x="4910" y="32307"/>
                      <a:pt x="4855" y="32524"/>
                      <a:pt x="4828" y="32551"/>
                    </a:cubicBezTo>
                    <a:cubicBezTo>
                      <a:pt x="4774" y="32551"/>
                      <a:pt x="4964" y="32578"/>
                      <a:pt x="4964" y="32578"/>
                    </a:cubicBezTo>
                    <a:cubicBezTo>
                      <a:pt x="4964" y="32578"/>
                      <a:pt x="5072" y="32795"/>
                      <a:pt x="5100" y="32877"/>
                    </a:cubicBezTo>
                    <a:cubicBezTo>
                      <a:pt x="5127" y="32958"/>
                      <a:pt x="5262" y="33012"/>
                      <a:pt x="5262" y="33012"/>
                    </a:cubicBezTo>
                    <a:lnTo>
                      <a:pt x="5506" y="33012"/>
                    </a:lnTo>
                    <a:lnTo>
                      <a:pt x="5534" y="33229"/>
                    </a:lnTo>
                    <a:lnTo>
                      <a:pt x="5751" y="33229"/>
                    </a:lnTo>
                    <a:lnTo>
                      <a:pt x="5751" y="33446"/>
                    </a:lnTo>
                    <a:lnTo>
                      <a:pt x="5723" y="33663"/>
                    </a:lnTo>
                    <a:lnTo>
                      <a:pt x="5642" y="33907"/>
                    </a:lnTo>
                    <a:lnTo>
                      <a:pt x="5534" y="33962"/>
                    </a:lnTo>
                    <a:cubicBezTo>
                      <a:pt x="5534" y="33962"/>
                      <a:pt x="5405" y="34047"/>
                      <a:pt x="5148" y="34047"/>
                    </a:cubicBezTo>
                    <a:cubicBezTo>
                      <a:pt x="5116" y="34047"/>
                      <a:pt x="5081" y="34046"/>
                      <a:pt x="5045" y="34043"/>
                    </a:cubicBezTo>
                    <a:cubicBezTo>
                      <a:pt x="4693" y="33989"/>
                      <a:pt x="5045" y="34043"/>
                      <a:pt x="4747" y="33934"/>
                    </a:cubicBezTo>
                    <a:cubicBezTo>
                      <a:pt x="4476" y="33826"/>
                      <a:pt x="4747" y="33934"/>
                      <a:pt x="4720" y="33609"/>
                    </a:cubicBezTo>
                    <a:cubicBezTo>
                      <a:pt x="4666" y="33283"/>
                      <a:pt x="4720" y="33609"/>
                      <a:pt x="4340" y="33256"/>
                    </a:cubicBezTo>
                    <a:cubicBezTo>
                      <a:pt x="4226" y="33151"/>
                      <a:pt x="4185" y="33114"/>
                      <a:pt x="4178" y="33114"/>
                    </a:cubicBezTo>
                    <a:cubicBezTo>
                      <a:pt x="4162" y="33114"/>
                      <a:pt x="4287" y="33274"/>
                      <a:pt x="4177" y="33311"/>
                    </a:cubicBezTo>
                    <a:cubicBezTo>
                      <a:pt x="3987" y="33338"/>
                      <a:pt x="4096" y="33473"/>
                      <a:pt x="4096" y="33473"/>
                    </a:cubicBezTo>
                    <a:lnTo>
                      <a:pt x="4232" y="33826"/>
                    </a:lnTo>
                    <a:cubicBezTo>
                      <a:pt x="4232" y="33826"/>
                      <a:pt x="4340" y="34151"/>
                      <a:pt x="4367" y="34206"/>
                    </a:cubicBezTo>
                    <a:cubicBezTo>
                      <a:pt x="4421" y="34287"/>
                      <a:pt x="4584" y="34314"/>
                      <a:pt x="4611" y="34341"/>
                    </a:cubicBezTo>
                    <a:cubicBezTo>
                      <a:pt x="4638" y="34368"/>
                      <a:pt x="4611" y="34477"/>
                      <a:pt x="4611" y="34504"/>
                    </a:cubicBezTo>
                    <a:cubicBezTo>
                      <a:pt x="4611" y="34558"/>
                      <a:pt x="4666" y="34694"/>
                      <a:pt x="4666" y="34694"/>
                    </a:cubicBezTo>
                    <a:lnTo>
                      <a:pt x="4937" y="34965"/>
                    </a:lnTo>
                    <a:lnTo>
                      <a:pt x="5452" y="35426"/>
                    </a:lnTo>
                    <a:lnTo>
                      <a:pt x="5669" y="35182"/>
                    </a:lnTo>
                    <a:cubicBezTo>
                      <a:pt x="5859" y="34938"/>
                      <a:pt x="5696" y="34938"/>
                      <a:pt x="5696" y="34938"/>
                    </a:cubicBezTo>
                    <a:lnTo>
                      <a:pt x="5669" y="34585"/>
                    </a:lnTo>
                    <a:cubicBezTo>
                      <a:pt x="5657" y="34435"/>
                      <a:pt x="5656" y="34395"/>
                      <a:pt x="5658" y="34395"/>
                    </a:cubicBezTo>
                    <a:lnTo>
                      <a:pt x="5658" y="34395"/>
                    </a:lnTo>
                    <a:cubicBezTo>
                      <a:pt x="5661" y="34395"/>
                      <a:pt x="5669" y="34450"/>
                      <a:pt x="5669" y="34450"/>
                    </a:cubicBezTo>
                    <a:lnTo>
                      <a:pt x="5751" y="34233"/>
                    </a:lnTo>
                    <a:lnTo>
                      <a:pt x="5832" y="34151"/>
                    </a:lnTo>
                    <a:lnTo>
                      <a:pt x="5832" y="34314"/>
                    </a:lnTo>
                    <a:cubicBezTo>
                      <a:pt x="5832" y="34341"/>
                      <a:pt x="5913" y="34694"/>
                      <a:pt x="5913" y="34694"/>
                    </a:cubicBezTo>
                    <a:lnTo>
                      <a:pt x="5940" y="34857"/>
                    </a:lnTo>
                    <a:cubicBezTo>
                      <a:pt x="5940" y="34857"/>
                      <a:pt x="5913" y="35047"/>
                      <a:pt x="5940" y="35074"/>
                    </a:cubicBezTo>
                    <a:cubicBezTo>
                      <a:pt x="5940" y="35128"/>
                      <a:pt x="5940" y="35182"/>
                      <a:pt x="5940" y="35263"/>
                    </a:cubicBezTo>
                    <a:cubicBezTo>
                      <a:pt x="5913" y="35318"/>
                      <a:pt x="6049" y="35426"/>
                      <a:pt x="6076" y="35453"/>
                    </a:cubicBezTo>
                    <a:cubicBezTo>
                      <a:pt x="6085" y="35462"/>
                      <a:pt x="6103" y="35465"/>
                      <a:pt x="6123" y="35465"/>
                    </a:cubicBezTo>
                    <a:cubicBezTo>
                      <a:pt x="6163" y="35465"/>
                      <a:pt x="6212" y="35453"/>
                      <a:pt x="6212" y="35453"/>
                    </a:cubicBezTo>
                    <a:lnTo>
                      <a:pt x="6374" y="35752"/>
                    </a:lnTo>
                    <a:lnTo>
                      <a:pt x="6212" y="35752"/>
                    </a:lnTo>
                    <a:lnTo>
                      <a:pt x="6401" y="35942"/>
                    </a:lnTo>
                    <a:cubicBezTo>
                      <a:pt x="6401" y="35942"/>
                      <a:pt x="6456" y="36186"/>
                      <a:pt x="6483" y="36267"/>
                    </a:cubicBezTo>
                    <a:cubicBezTo>
                      <a:pt x="6537" y="36348"/>
                      <a:pt x="6510" y="36565"/>
                      <a:pt x="6510" y="36565"/>
                    </a:cubicBezTo>
                    <a:lnTo>
                      <a:pt x="6727" y="36728"/>
                    </a:lnTo>
                    <a:lnTo>
                      <a:pt x="6727" y="36918"/>
                    </a:lnTo>
                    <a:lnTo>
                      <a:pt x="6835" y="37054"/>
                    </a:lnTo>
                    <a:lnTo>
                      <a:pt x="6863" y="37054"/>
                    </a:lnTo>
                    <a:lnTo>
                      <a:pt x="6998" y="37325"/>
                    </a:lnTo>
                    <a:lnTo>
                      <a:pt x="6781" y="37325"/>
                    </a:lnTo>
                    <a:lnTo>
                      <a:pt x="6835" y="37542"/>
                    </a:lnTo>
                    <a:lnTo>
                      <a:pt x="7052" y="37542"/>
                    </a:lnTo>
                    <a:lnTo>
                      <a:pt x="7161" y="37840"/>
                    </a:lnTo>
                    <a:lnTo>
                      <a:pt x="7215" y="38111"/>
                    </a:lnTo>
                    <a:lnTo>
                      <a:pt x="7080" y="38383"/>
                    </a:lnTo>
                    <a:cubicBezTo>
                      <a:pt x="7080" y="38383"/>
                      <a:pt x="7025" y="38410"/>
                      <a:pt x="6971" y="38437"/>
                    </a:cubicBezTo>
                    <a:cubicBezTo>
                      <a:pt x="6917" y="38464"/>
                      <a:pt x="7107" y="38600"/>
                      <a:pt x="7107" y="38600"/>
                    </a:cubicBezTo>
                    <a:lnTo>
                      <a:pt x="7242" y="38898"/>
                    </a:lnTo>
                    <a:lnTo>
                      <a:pt x="7215" y="39196"/>
                    </a:lnTo>
                    <a:lnTo>
                      <a:pt x="7459" y="39441"/>
                    </a:lnTo>
                    <a:lnTo>
                      <a:pt x="7731" y="39956"/>
                    </a:lnTo>
                    <a:lnTo>
                      <a:pt x="7676" y="40064"/>
                    </a:lnTo>
                    <a:lnTo>
                      <a:pt x="7595" y="39875"/>
                    </a:lnTo>
                    <a:lnTo>
                      <a:pt x="7514" y="39983"/>
                    </a:lnTo>
                    <a:cubicBezTo>
                      <a:pt x="7514" y="39983"/>
                      <a:pt x="7676" y="40824"/>
                      <a:pt x="7622" y="40824"/>
                    </a:cubicBezTo>
                    <a:cubicBezTo>
                      <a:pt x="7568" y="40797"/>
                      <a:pt x="7514" y="40770"/>
                      <a:pt x="7514" y="40770"/>
                    </a:cubicBezTo>
                    <a:lnTo>
                      <a:pt x="7486" y="40932"/>
                    </a:lnTo>
                    <a:cubicBezTo>
                      <a:pt x="7486" y="40932"/>
                      <a:pt x="7351" y="40959"/>
                      <a:pt x="7324" y="40959"/>
                    </a:cubicBezTo>
                    <a:cubicBezTo>
                      <a:pt x="7297" y="40959"/>
                      <a:pt x="7269" y="41095"/>
                      <a:pt x="7269" y="41095"/>
                    </a:cubicBezTo>
                    <a:lnTo>
                      <a:pt x="7378" y="41231"/>
                    </a:lnTo>
                    <a:cubicBezTo>
                      <a:pt x="7378" y="41231"/>
                      <a:pt x="7318" y="41291"/>
                      <a:pt x="7284" y="41291"/>
                    </a:cubicBezTo>
                    <a:cubicBezTo>
                      <a:pt x="7278" y="41291"/>
                      <a:pt x="7273" y="41289"/>
                      <a:pt x="7269" y="41285"/>
                    </a:cubicBezTo>
                    <a:cubicBezTo>
                      <a:pt x="7242" y="41258"/>
                      <a:pt x="7134" y="41231"/>
                      <a:pt x="7107" y="41231"/>
                    </a:cubicBezTo>
                    <a:cubicBezTo>
                      <a:pt x="7080" y="41231"/>
                      <a:pt x="7080" y="41258"/>
                      <a:pt x="7107" y="41285"/>
                    </a:cubicBezTo>
                    <a:cubicBezTo>
                      <a:pt x="7134" y="41312"/>
                      <a:pt x="7242" y="41502"/>
                      <a:pt x="7215" y="41529"/>
                    </a:cubicBezTo>
                    <a:cubicBezTo>
                      <a:pt x="7215" y="41556"/>
                      <a:pt x="7107" y="41583"/>
                      <a:pt x="7107" y="41583"/>
                    </a:cubicBezTo>
                    <a:lnTo>
                      <a:pt x="7107" y="41746"/>
                    </a:lnTo>
                    <a:lnTo>
                      <a:pt x="7107" y="41963"/>
                    </a:lnTo>
                    <a:cubicBezTo>
                      <a:pt x="7107" y="41963"/>
                      <a:pt x="7107" y="42072"/>
                      <a:pt x="7107" y="42126"/>
                    </a:cubicBezTo>
                    <a:cubicBezTo>
                      <a:pt x="7080" y="42180"/>
                      <a:pt x="6971" y="42234"/>
                      <a:pt x="6971" y="42234"/>
                    </a:cubicBezTo>
                    <a:lnTo>
                      <a:pt x="7080" y="42533"/>
                    </a:lnTo>
                    <a:lnTo>
                      <a:pt x="7025" y="42723"/>
                    </a:lnTo>
                    <a:cubicBezTo>
                      <a:pt x="7025" y="42723"/>
                      <a:pt x="6890" y="42858"/>
                      <a:pt x="6863" y="42912"/>
                    </a:cubicBezTo>
                    <a:cubicBezTo>
                      <a:pt x="6835" y="42940"/>
                      <a:pt x="6863" y="43048"/>
                      <a:pt x="6863" y="43048"/>
                    </a:cubicBezTo>
                    <a:lnTo>
                      <a:pt x="6808" y="43401"/>
                    </a:lnTo>
                    <a:lnTo>
                      <a:pt x="6646" y="43645"/>
                    </a:lnTo>
                    <a:lnTo>
                      <a:pt x="6266" y="44458"/>
                    </a:lnTo>
                    <a:lnTo>
                      <a:pt x="6266" y="45272"/>
                    </a:lnTo>
                    <a:lnTo>
                      <a:pt x="6347" y="45625"/>
                    </a:lnTo>
                    <a:lnTo>
                      <a:pt x="6537" y="45598"/>
                    </a:lnTo>
                    <a:lnTo>
                      <a:pt x="6646" y="45462"/>
                    </a:lnTo>
                    <a:cubicBezTo>
                      <a:pt x="6754" y="45354"/>
                      <a:pt x="6835" y="45245"/>
                      <a:pt x="6835" y="45245"/>
                    </a:cubicBezTo>
                    <a:lnTo>
                      <a:pt x="7297" y="44920"/>
                    </a:lnTo>
                    <a:cubicBezTo>
                      <a:pt x="7297" y="44920"/>
                      <a:pt x="7486" y="44594"/>
                      <a:pt x="7541" y="44513"/>
                    </a:cubicBezTo>
                    <a:cubicBezTo>
                      <a:pt x="7568" y="44458"/>
                      <a:pt x="7676" y="44431"/>
                      <a:pt x="7703" y="44404"/>
                    </a:cubicBezTo>
                    <a:cubicBezTo>
                      <a:pt x="7731" y="44404"/>
                      <a:pt x="7866" y="44486"/>
                      <a:pt x="7866" y="44486"/>
                    </a:cubicBezTo>
                    <a:lnTo>
                      <a:pt x="7731" y="44594"/>
                    </a:lnTo>
                    <a:lnTo>
                      <a:pt x="7595" y="44811"/>
                    </a:lnTo>
                    <a:lnTo>
                      <a:pt x="7405" y="44920"/>
                    </a:lnTo>
                    <a:cubicBezTo>
                      <a:pt x="7405" y="44920"/>
                      <a:pt x="7215" y="45191"/>
                      <a:pt x="7107" y="45299"/>
                    </a:cubicBezTo>
                    <a:cubicBezTo>
                      <a:pt x="7025" y="45408"/>
                      <a:pt x="6917" y="45408"/>
                      <a:pt x="6917" y="45408"/>
                    </a:cubicBezTo>
                    <a:lnTo>
                      <a:pt x="6917" y="45625"/>
                    </a:lnTo>
                    <a:lnTo>
                      <a:pt x="6917" y="45923"/>
                    </a:lnTo>
                    <a:lnTo>
                      <a:pt x="6971" y="46086"/>
                    </a:lnTo>
                    <a:lnTo>
                      <a:pt x="7052" y="45842"/>
                    </a:lnTo>
                    <a:lnTo>
                      <a:pt x="7134" y="45760"/>
                    </a:lnTo>
                    <a:lnTo>
                      <a:pt x="7215" y="45625"/>
                    </a:lnTo>
                    <a:lnTo>
                      <a:pt x="7514" y="45462"/>
                    </a:lnTo>
                    <a:lnTo>
                      <a:pt x="7812" y="45815"/>
                    </a:lnTo>
                    <a:lnTo>
                      <a:pt x="8110" y="45923"/>
                    </a:lnTo>
                    <a:lnTo>
                      <a:pt x="8110" y="46140"/>
                    </a:lnTo>
                    <a:lnTo>
                      <a:pt x="8680" y="46357"/>
                    </a:lnTo>
                    <a:lnTo>
                      <a:pt x="9032" y="46167"/>
                    </a:lnTo>
                    <a:lnTo>
                      <a:pt x="9114" y="45977"/>
                    </a:lnTo>
                    <a:cubicBezTo>
                      <a:pt x="9222" y="45815"/>
                      <a:pt x="9114" y="45977"/>
                      <a:pt x="9087" y="45462"/>
                    </a:cubicBezTo>
                    <a:cubicBezTo>
                      <a:pt x="9067" y="45273"/>
                      <a:pt x="9062" y="45223"/>
                      <a:pt x="9059" y="45223"/>
                    </a:cubicBezTo>
                    <a:cubicBezTo>
                      <a:pt x="9056" y="45223"/>
                      <a:pt x="9056" y="45288"/>
                      <a:pt x="9042" y="45288"/>
                    </a:cubicBezTo>
                    <a:cubicBezTo>
                      <a:pt x="9034" y="45288"/>
                      <a:pt x="9023" y="45271"/>
                      <a:pt x="9005" y="45218"/>
                    </a:cubicBezTo>
                    <a:cubicBezTo>
                      <a:pt x="8951" y="45096"/>
                      <a:pt x="8951" y="45096"/>
                      <a:pt x="8978" y="45096"/>
                    </a:cubicBezTo>
                    <a:cubicBezTo>
                      <a:pt x="9005" y="45096"/>
                      <a:pt x="9060" y="45096"/>
                      <a:pt x="9114" y="44974"/>
                    </a:cubicBezTo>
                    <a:cubicBezTo>
                      <a:pt x="9153" y="44877"/>
                      <a:pt x="9216" y="44846"/>
                      <a:pt x="9281" y="44846"/>
                    </a:cubicBezTo>
                    <a:cubicBezTo>
                      <a:pt x="9397" y="44846"/>
                      <a:pt x="9521" y="44947"/>
                      <a:pt x="9521" y="44947"/>
                    </a:cubicBezTo>
                    <a:lnTo>
                      <a:pt x="9331" y="45245"/>
                    </a:lnTo>
                    <a:lnTo>
                      <a:pt x="9331" y="45571"/>
                    </a:lnTo>
                    <a:lnTo>
                      <a:pt x="9331" y="46113"/>
                    </a:lnTo>
                    <a:lnTo>
                      <a:pt x="9521" y="46330"/>
                    </a:lnTo>
                    <a:lnTo>
                      <a:pt x="9738" y="46167"/>
                    </a:lnTo>
                    <a:lnTo>
                      <a:pt x="9738" y="45950"/>
                    </a:lnTo>
                    <a:lnTo>
                      <a:pt x="9928" y="46059"/>
                    </a:lnTo>
                    <a:lnTo>
                      <a:pt x="9928" y="46303"/>
                    </a:lnTo>
                    <a:cubicBezTo>
                      <a:pt x="9928" y="46303"/>
                      <a:pt x="9955" y="46547"/>
                      <a:pt x="10009" y="46547"/>
                    </a:cubicBezTo>
                    <a:cubicBezTo>
                      <a:pt x="10036" y="46547"/>
                      <a:pt x="10497" y="46357"/>
                      <a:pt x="10579" y="46303"/>
                    </a:cubicBezTo>
                    <a:cubicBezTo>
                      <a:pt x="10660" y="46222"/>
                      <a:pt x="10877" y="45950"/>
                      <a:pt x="10877" y="45950"/>
                    </a:cubicBezTo>
                    <a:cubicBezTo>
                      <a:pt x="10877" y="45950"/>
                      <a:pt x="11175" y="45679"/>
                      <a:pt x="11202" y="45652"/>
                    </a:cubicBezTo>
                    <a:cubicBezTo>
                      <a:pt x="11230" y="45625"/>
                      <a:pt x="11338" y="45462"/>
                      <a:pt x="11338" y="45462"/>
                    </a:cubicBezTo>
                    <a:lnTo>
                      <a:pt x="11338" y="45109"/>
                    </a:lnTo>
                    <a:lnTo>
                      <a:pt x="11338" y="44567"/>
                    </a:lnTo>
                    <a:cubicBezTo>
                      <a:pt x="11338" y="44567"/>
                      <a:pt x="11419" y="44811"/>
                      <a:pt x="11419" y="44838"/>
                    </a:cubicBezTo>
                    <a:cubicBezTo>
                      <a:pt x="11419" y="44865"/>
                      <a:pt x="11555" y="45001"/>
                      <a:pt x="11555" y="45001"/>
                    </a:cubicBezTo>
                    <a:lnTo>
                      <a:pt x="11826" y="44757"/>
                    </a:lnTo>
                    <a:lnTo>
                      <a:pt x="12043" y="44567"/>
                    </a:lnTo>
                    <a:lnTo>
                      <a:pt x="12043" y="44404"/>
                    </a:lnTo>
                    <a:cubicBezTo>
                      <a:pt x="12043" y="44377"/>
                      <a:pt x="12097" y="44079"/>
                      <a:pt x="12097" y="44079"/>
                    </a:cubicBezTo>
                    <a:lnTo>
                      <a:pt x="12206" y="43916"/>
                    </a:lnTo>
                    <a:lnTo>
                      <a:pt x="12287" y="43943"/>
                    </a:lnTo>
                    <a:lnTo>
                      <a:pt x="12559" y="44052"/>
                    </a:lnTo>
                    <a:lnTo>
                      <a:pt x="12776" y="44187"/>
                    </a:lnTo>
                    <a:lnTo>
                      <a:pt x="12857" y="44106"/>
                    </a:lnTo>
                    <a:cubicBezTo>
                      <a:pt x="12857" y="44106"/>
                      <a:pt x="13074" y="44024"/>
                      <a:pt x="13155" y="43997"/>
                    </a:cubicBezTo>
                    <a:cubicBezTo>
                      <a:pt x="13237" y="43943"/>
                      <a:pt x="13155" y="43835"/>
                      <a:pt x="13155" y="43835"/>
                    </a:cubicBezTo>
                    <a:lnTo>
                      <a:pt x="13427" y="43726"/>
                    </a:lnTo>
                    <a:lnTo>
                      <a:pt x="13237" y="43509"/>
                    </a:lnTo>
                    <a:lnTo>
                      <a:pt x="12993" y="43157"/>
                    </a:lnTo>
                    <a:lnTo>
                      <a:pt x="12993" y="42831"/>
                    </a:lnTo>
                    <a:lnTo>
                      <a:pt x="13155" y="42614"/>
                    </a:lnTo>
                    <a:lnTo>
                      <a:pt x="13155" y="42858"/>
                    </a:lnTo>
                    <a:cubicBezTo>
                      <a:pt x="13155" y="42912"/>
                      <a:pt x="13291" y="43048"/>
                      <a:pt x="13291" y="43048"/>
                    </a:cubicBezTo>
                    <a:cubicBezTo>
                      <a:pt x="13291" y="43048"/>
                      <a:pt x="13345" y="43292"/>
                      <a:pt x="13345" y="43319"/>
                    </a:cubicBezTo>
                    <a:cubicBezTo>
                      <a:pt x="13372" y="43346"/>
                      <a:pt x="13589" y="43563"/>
                      <a:pt x="13589" y="43563"/>
                    </a:cubicBezTo>
                    <a:lnTo>
                      <a:pt x="13996" y="43645"/>
                    </a:lnTo>
                    <a:lnTo>
                      <a:pt x="14376" y="43509"/>
                    </a:lnTo>
                    <a:lnTo>
                      <a:pt x="14674" y="43211"/>
                    </a:lnTo>
                    <a:lnTo>
                      <a:pt x="14973" y="42723"/>
                    </a:lnTo>
                    <a:lnTo>
                      <a:pt x="15108" y="42234"/>
                    </a:lnTo>
                    <a:lnTo>
                      <a:pt x="14864" y="42126"/>
                    </a:lnTo>
                    <a:lnTo>
                      <a:pt x="15108" y="42099"/>
                    </a:lnTo>
                    <a:lnTo>
                      <a:pt x="15217" y="41882"/>
                    </a:lnTo>
                    <a:lnTo>
                      <a:pt x="15298" y="41746"/>
                    </a:lnTo>
                    <a:lnTo>
                      <a:pt x="15217" y="41556"/>
                    </a:lnTo>
                    <a:lnTo>
                      <a:pt x="14918" y="41068"/>
                    </a:lnTo>
                    <a:lnTo>
                      <a:pt x="15081" y="40905"/>
                    </a:lnTo>
                    <a:lnTo>
                      <a:pt x="15054" y="40634"/>
                    </a:lnTo>
                    <a:lnTo>
                      <a:pt x="14864" y="40498"/>
                    </a:lnTo>
                    <a:lnTo>
                      <a:pt x="14864" y="40254"/>
                    </a:lnTo>
                    <a:cubicBezTo>
                      <a:pt x="14864" y="40254"/>
                      <a:pt x="15108" y="40553"/>
                      <a:pt x="15162" y="40580"/>
                    </a:cubicBezTo>
                    <a:cubicBezTo>
                      <a:pt x="15190" y="40607"/>
                      <a:pt x="15352" y="40743"/>
                      <a:pt x="15352" y="40743"/>
                    </a:cubicBezTo>
                    <a:cubicBezTo>
                      <a:pt x="15352" y="40743"/>
                      <a:pt x="15488" y="40905"/>
                      <a:pt x="15461" y="40932"/>
                    </a:cubicBezTo>
                    <a:cubicBezTo>
                      <a:pt x="15434" y="40959"/>
                      <a:pt x="15461" y="41068"/>
                      <a:pt x="15461" y="41068"/>
                    </a:cubicBezTo>
                    <a:lnTo>
                      <a:pt x="15624" y="41204"/>
                    </a:lnTo>
                    <a:lnTo>
                      <a:pt x="15705" y="41149"/>
                    </a:lnTo>
                    <a:lnTo>
                      <a:pt x="15786" y="41204"/>
                    </a:lnTo>
                    <a:lnTo>
                      <a:pt x="15786" y="41366"/>
                    </a:lnTo>
                    <a:lnTo>
                      <a:pt x="15895" y="41610"/>
                    </a:lnTo>
                    <a:lnTo>
                      <a:pt x="15949" y="41556"/>
                    </a:lnTo>
                    <a:cubicBezTo>
                      <a:pt x="15949" y="41556"/>
                      <a:pt x="16003" y="41393"/>
                      <a:pt x="16030" y="41393"/>
                    </a:cubicBezTo>
                    <a:cubicBezTo>
                      <a:pt x="16039" y="41403"/>
                      <a:pt x="16061" y="41406"/>
                      <a:pt x="16087" y="41406"/>
                    </a:cubicBezTo>
                    <a:cubicBezTo>
                      <a:pt x="16139" y="41406"/>
                      <a:pt x="16211" y="41393"/>
                      <a:pt x="16247" y="41393"/>
                    </a:cubicBezTo>
                    <a:cubicBezTo>
                      <a:pt x="16275" y="41421"/>
                      <a:pt x="16383" y="41529"/>
                      <a:pt x="16383" y="41529"/>
                    </a:cubicBezTo>
                    <a:lnTo>
                      <a:pt x="16193" y="41665"/>
                    </a:lnTo>
                    <a:cubicBezTo>
                      <a:pt x="16193" y="41665"/>
                      <a:pt x="16193" y="41909"/>
                      <a:pt x="16193" y="41936"/>
                    </a:cubicBezTo>
                    <a:cubicBezTo>
                      <a:pt x="16193" y="41990"/>
                      <a:pt x="16220" y="42099"/>
                      <a:pt x="16220" y="42153"/>
                    </a:cubicBezTo>
                    <a:cubicBezTo>
                      <a:pt x="16220" y="42207"/>
                      <a:pt x="16193" y="42289"/>
                      <a:pt x="16193" y="42289"/>
                    </a:cubicBezTo>
                    <a:lnTo>
                      <a:pt x="16193" y="42424"/>
                    </a:lnTo>
                    <a:lnTo>
                      <a:pt x="16220" y="42424"/>
                    </a:lnTo>
                    <a:lnTo>
                      <a:pt x="16302" y="42343"/>
                    </a:lnTo>
                    <a:lnTo>
                      <a:pt x="16410" y="42451"/>
                    </a:lnTo>
                    <a:lnTo>
                      <a:pt x="16302" y="42533"/>
                    </a:lnTo>
                    <a:cubicBezTo>
                      <a:pt x="16302" y="42533"/>
                      <a:pt x="16437" y="42912"/>
                      <a:pt x="16492" y="42967"/>
                    </a:cubicBezTo>
                    <a:cubicBezTo>
                      <a:pt x="16546" y="42994"/>
                      <a:pt x="16627" y="43075"/>
                      <a:pt x="16627" y="43075"/>
                    </a:cubicBezTo>
                    <a:lnTo>
                      <a:pt x="16627" y="43292"/>
                    </a:lnTo>
                    <a:cubicBezTo>
                      <a:pt x="16627" y="43346"/>
                      <a:pt x="16736" y="43428"/>
                      <a:pt x="16736" y="43428"/>
                    </a:cubicBezTo>
                    <a:lnTo>
                      <a:pt x="16790" y="43591"/>
                    </a:lnTo>
                    <a:lnTo>
                      <a:pt x="16844" y="43672"/>
                    </a:lnTo>
                    <a:lnTo>
                      <a:pt x="16844" y="43563"/>
                    </a:lnTo>
                    <a:cubicBezTo>
                      <a:pt x="16844" y="43509"/>
                      <a:pt x="17143" y="43509"/>
                      <a:pt x="17143" y="43509"/>
                    </a:cubicBezTo>
                    <a:lnTo>
                      <a:pt x="17387" y="43428"/>
                    </a:lnTo>
                    <a:cubicBezTo>
                      <a:pt x="17387" y="43428"/>
                      <a:pt x="17441" y="43428"/>
                      <a:pt x="17495" y="43401"/>
                    </a:cubicBezTo>
                    <a:cubicBezTo>
                      <a:pt x="17522" y="43346"/>
                      <a:pt x="17604" y="43346"/>
                      <a:pt x="17658" y="43346"/>
                    </a:cubicBezTo>
                    <a:cubicBezTo>
                      <a:pt x="17712" y="43346"/>
                      <a:pt x="17712" y="43401"/>
                      <a:pt x="17712" y="43428"/>
                    </a:cubicBezTo>
                    <a:cubicBezTo>
                      <a:pt x="17685" y="43455"/>
                      <a:pt x="17766" y="43672"/>
                      <a:pt x="17766" y="43672"/>
                    </a:cubicBezTo>
                    <a:cubicBezTo>
                      <a:pt x="17766" y="43672"/>
                      <a:pt x="17712" y="44052"/>
                      <a:pt x="17712" y="44079"/>
                    </a:cubicBezTo>
                    <a:cubicBezTo>
                      <a:pt x="17685" y="44106"/>
                      <a:pt x="17685" y="44241"/>
                      <a:pt x="17685" y="44241"/>
                    </a:cubicBezTo>
                    <a:lnTo>
                      <a:pt x="17658" y="44404"/>
                    </a:lnTo>
                    <a:lnTo>
                      <a:pt x="17658" y="44567"/>
                    </a:lnTo>
                    <a:lnTo>
                      <a:pt x="17658" y="44784"/>
                    </a:lnTo>
                    <a:lnTo>
                      <a:pt x="17631" y="45001"/>
                    </a:lnTo>
                    <a:cubicBezTo>
                      <a:pt x="17631" y="45001"/>
                      <a:pt x="17604" y="45082"/>
                      <a:pt x="17549" y="45109"/>
                    </a:cubicBezTo>
                    <a:cubicBezTo>
                      <a:pt x="17522" y="45164"/>
                      <a:pt x="17495" y="45326"/>
                      <a:pt x="17495" y="45326"/>
                    </a:cubicBezTo>
                    <a:cubicBezTo>
                      <a:pt x="17495" y="45326"/>
                      <a:pt x="17712" y="45571"/>
                      <a:pt x="17712" y="45571"/>
                    </a:cubicBezTo>
                    <a:cubicBezTo>
                      <a:pt x="17739" y="45598"/>
                      <a:pt x="17794" y="45652"/>
                      <a:pt x="17794" y="45652"/>
                    </a:cubicBezTo>
                    <a:lnTo>
                      <a:pt x="17929" y="45788"/>
                    </a:lnTo>
                    <a:lnTo>
                      <a:pt x="17983" y="46032"/>
                    </a:lnTo>
                    <a:lnTo>
                      <a:pt x="17983" y="46194"/>
                    </a:lnTo>
                    <a:lnTo>
                      <a:pt x="17983" y="46439"/>
                    </a:lnTo>
                    <a:lnTo>
                      <a:pt x="17983" y="46872"/>
                    </a:lnTo>
                    <a:cubicBezTo>
                      <a:pt x="17983" y="46954"/>
                      <a:pt x="18038" y="47062"/>
                      <a:pt x="18038" y="47062"/>
                    </a:cubicBezTo>
                    <a:lnTo>
                      <a:pt x="18119" y="47632"/>
                    </a:lnTo>
                    <a:lnTo>
                      <a:pt x="18038" y="47957"/>
                    </a:lnTo>
                    <a:lnTo>
                      <a:pt x="18038" y="48174"/>
                    </a:lnTo>
                    <a:lnTo>
                      <a:pt x="18227" y="48229"/>
                    </a:lnTo>
                    <a:cubicBezTo>
                      <a:pt x="18227" y="48229"/>
                      <a:pt x="18227" y="48527"/>
                      <a:pt x="18200" y="48581"/>
                    </a:cubicBezTo>
                    <a:cubicBezTo>
                      <a:pt x="18173" y="48636"/>
                      <a:pt x="18173" y="48880"/>
                      <a:pt x="18173" y="48880"/>
                    </a:cubicBezTo>
                    <a:lnTo>
                      <a:pt x="18092" y="49151"/>
                    </a:lnTo>
                    <a:cubicBezTo>
                      <a:pt x="18092" y="49151"/>
                      <a:pt x="18173" y="49531"/>
                      <a:pt x="18173" y="49612"/>
                    </a:cubicBezTo>
                    <a:cubicBezTo>
                      <a:pt x="18173" y="49666"/>
                      <a:pt x="18200" y="49992"/>
                      <a:pt x="18200" y="49992"/>
                    </a:cubicBezTo>
                    <a:lnTo>
                      <a:pt x="18526" y="50127"/>
                    </a:lnTo>
                    <a:lnTo>
                      <a:pt x="18580" y="50019"/>
                    </a:lnTo>
                    <a:lnTo>
                      <a:pt x="18634" y="49720"/>
                    </a:lnTo>
                    <a:lnTo>
                      <a:pt x="18580" y="49666"/>
                    </a:lnTo>
                    <a:lnTo>
                      <a:pt x="18580" y="49585"/>
                    </a:lnTo>
                    <a:lnTo>
                      <a:pt x="18661" y="49531"/>
                    </a:lnTo>
                    <a:lnTo>
                      <a:pt x="18797" y="49531"/>
                    </a:lnTo>
                    <a:lnTo>
                      <a:pt x="18797" y="49612"/>
                    </a:lnTo>
                    <a:lnTo>
                      <a:pt x="18851" y="49965"/>
                    </a:lnTo>
                    <a:lnTo>
                      <a:pt x="18987" y="50290"/>
                    </a:lnTo>
                    <a:cubicBezTo>
                      <a:pt x="18987" y="50290"/>
                      <a:pt x="19014" y="50480"/>
                      <a:pt x="18987" y="50480"/>
                    </a:cubicBezTo>
                    <a:cubicBezTo>
                      <a:pt x="18960" y="50480"/>
                      <a:pt x="18797" y="50236"/>
                      <a:pt x="18770" y="50209"/>
                    </a:cubicBezTo>
                    <a:cubicBezTo>
                      <a:pt x="18743" y="50182"/>
                      <a:pt x="18689" y="50154"/>
                      <a:pt x="18689" y="50154"/>
                    </a:cubicBezTo>
                    <a:lnTo>
                      <a:pt x="18580" y="50317"/>
                    </a:lnTo>
                    <a:cubicBezTo>
                      <a:pt x="18580" y="50317"/>
                      <a:pt x="18661" y="50534"/>
                      <a:pt x="18661" y="50588"/>
                    </a:cubicBezTo>
                    <a:cubicBezTo>
                      <a:pt x="18689" y="50643"/>
                      <a:pt x="18770" y="50805"/>
                      <a:pt x="18770" y="50833"/>
                    </a:cubicBezTo>
                    <a:cubicBezTo>
                      <a:pt x="18770" y="50860"/>
                      <a:pt x="18851" y="51022"/>
                      <a:pt x="18851" y="51022"/>
                    </a:cubicBezTo>
                    <a:lnTo>
                      <a:pt x="18851" y="51375"/>
                    </a:lnTo>
                    <a:lnTo>
                      <a:pt x="18960" y="51701"/>
                    </a:lnTo>
                    <a:lnTo>
                      <a:pt x="19095" y="51782"/>
                    </a:lnTo>
                    <a:lnTo>
                      <a:pt x="19258" y="51890"/>
                    </a:lnTo>
                    <a:cubicBezTo>
                      <a:pt x="19258" y="51890"/>
                      <a:pt x="19285" y="51999"/>
                      <a:pt x="19285" y="52080"/>
                    </a:cubicBezTo>
                    <a:cubicBezTo>
                      <a:pt x="19285" y="52162"/>
                      <a:pt x="19285" y="52189"/>
                      <a:pt x="19285" y="52189"/>
                    </a:cubicBezTo>
                    <a:lnTo>
                      <a:pt x="19150" y="52433"/>
                    </a:lnTo>
                    <a:cubicBezTo>
                      <a:pt x="19150" y="52433"/>
                      <a:pt x="19231" y="52677"/>
                      <a:pt x="19231" y="52731"/>
                    </a:cubicBezTo>
                    <a:cubicBezTo>
                      <a:pt x="19258" y="52813"/>
                      <a:pt x="19204" y="53002"/>
                      <a:pt x="19204" y="53002"/>
                    </a:cubicBezTo>
                    <a:lnTo>
                      <a:pt x="19204" y="53192"/>
                    </a:lnTo>
                    <a:lnTo>
                      <a:pt x="19150" y="53192"/>
                    </a:lnTo>
                    <a:lnTo>
                      <a:pt x="19150" y="53545"/>
                    </a:lnTo>
                    <a:cubicBezTo>
                      <a:pt x="19150" y="53545"/>
                      <a:pt x="19258" y="53708"/>
                      <a:pt x="19258" y="53708"/>
                    </a:cubicBezTo>
                    <a:lnTo>
                      <a:pt x="19340" y="53789"/>
                    </a:lnTo>
                    <a:cubicBezTo>
                      <a:pt x="19340" y="53789"/>
                      <a:pt x="19340" y="53925"/>
                      <a:pt x="19340" y="53952"/>
                    </a:cubicBezTo>
                    <a:cubicBezTo>
                      <a:pt x="19312" y="53979"/>
                      <a:pt x="19258" y="54115"/>
                      <a:pt x="19258" y="54115"/>
                    </a:cubicBezTo>
                    <a:lnTo>
                      <a:pt x="19258" y="54250"/>
                    </a:lnTo>
                    <a:lnTo>
                      <a:pt x="19502" y="54332"/>
                    </a:lnTo>
                    <a:lnTo>
                      <a:pt x="19421" y="54196"/>
                    </a:lnTo>
                    <a:lnTo>
                      <a:pt x="19421" y="54006"/>
                    </a:lnTo>
                    <a:cubicBezTo>
                      <a:pt x="19421" y="54006"/>
                      <a:pt x="19557" y="53789"/>
                      <a:pt x="19529" y="53762"/>
                    </a:cubicBezTo>
                    <a:cubicBezTo>
                      <a:pt x="19529" y="53708"/>
                      <a:pt x="19611" y="53518"/>
                      <a:pt x="19611" y="53518"/>
                    </a:cubicBezTo>
                    <a:lnTo>
                      <a:pt x="19638" y="53247"/>
                    </a:lnTo>
                    <a:lnTo>
                      <a:pt x="19529" y="52975"/>
                    </a:lnTo>
                    <a:lnTo>
                      <a:pt x="19611" y="52053"/>
                    </a:lnTo>
                    <a:lnTo>
                      <a:pt x="19746" y="52677"/>
                    </a:lnTo>
                    <a:lnTo>
                      <a:pt x="19774" y="53030"/>
                    </a:lnTo>
                    <a:lnTo>
                      <a:pt x="19828" y="53274"/>
                    </a:lnTo>
                    <a:lnTo>
                      <a:pt x="19774" y="53382"/>
                    </a:lnTo>
                    <a:lnTo>
                      <a:pt x="19774" y="53518"/>
                    </a:lnTo>
                    <a:lnTo>
                      <a:pt x="19882" y="53599"/>
                    </a:lnTo>
                    <a:lnTo>
                      <a:pt x="19936" y="53518"/>
                    </a:lnTo>
                    <a:lnTo>
                      <a:pt x="20045" y="53545"/>
                    </a:lnTo>
                    <a:lnTo>
                      <a:pt x="20072" y="53653"/>
                    </a:lnTo>
                    <a:lnTo>
                      <a:pt x="19936" y="53653"/>
                    </a:lnTo>
                    <a:lnTo>
                      <a:pt x="20045" y="53870"/>
                    </a:lnTo>
                    <a:lnTo>
                      <a:pt x="20235" y="54223"/>
                    </a:lnTo>
                    <a:cubicBezTo>
                      <a:pt x="20235" y="54223"/>
                      <a:pt x="20343" y="54440"/>
                      <a:pt x="20343" y="54467"/>
                    </a:cubicBezTo>
                    <a:cubicBezTo>
                      <a:pt x="20370" y="54521"/>
                      <a:pt x="20452" y="54874"/>
                      <a:pt x="20452" y="54874"/>
                    </a:cubicBezTo>
                    <a:lnTo>
                      <a:pt x="20642" y="55145"/>
                    </a:lnTo>
                    <a:lnTo>
                      <a:pt x="20804" y="55254"/>
                    </a:lnTo>
                    <a:cubicBezTo>
                      <a:pt x="20804" y="55254"/>
                      <a:pt x="20859" y="55552"/>
                      <a:pt x="20859" y="55633"/>
                    </a:cubicBezTo>
                    <a:cubicBezTo>
                      <a:pt x="20859" y="55715"/>
                      <a:pt x="20940" y="56013"/>
                      <a:pt x="20940" y="56040"/>
                    </a:cubicBezTo>
                    <a:cubicBezTo>
                      <a:pt x="20940" y="56067"/>
                      <a:pt x="21075" y="56122"/>
                      <a:pt x="21075" y="56122"/>
                    </a:cubicBezTo>
                    <a:lnTo>
                      <a:pt x="20994" y="56257"/>
                    </a:lnTo>
                    <a:lnTo>
                      <a:pt x="21103" y="56420"/>
                    </a:lnTo>
                    <a:lnTo>
                      <a:pt x="21211" y="56420"/>
                    </a:lnTo>
                    <a:lnTo>
                      <a:pt x="21184" y="56501"/>
                    </a:lnTo>
                    <a:cubicBezTo>
                      <a:pt x="21184" y="56501"/>
                      <a:pt x="21130" y="56610"/>
                      <a:pt x="21130" y="56664"/>
                    </a:cubicBezTo>
                    <a:cubicBezTo>
                      <a:pt x="21130" y="56691"/>
                      <a:pt x="21238" y="56773"/>
                      <a:pt x="21238" y="56773"/>
                    </a:cubicBezTo>
                    <a:lnTo>
                      <a:pt x="21401" y="56773"/>
                    </a:lnTo>
                    <a:lnTo>
                      <a:pt x="21292" y="56935"/>
                    </a:lnTo>
                    <a:cubicBezTo>
                      <a:pt x="21292" y="56935"/>
                      <a:pt x="21292" y="57044"/>
                      <a:pt x="21292" y="57098"/>
                    </a:cubicBezTo>
                    <a:cubicBezTo>
                      <a:pt x="21265" y="57152"/>
                      <a:pt x="21292" y="57234"/>
                      <a:pt x="21292" y="57234"/>
                    </a:cubicBezTo>
                    <a:lnTo>
                      <a:pt x="21374" y="57261"/>
                    </a:lnTo>
                    <a:lnTo>
                      <a:pt x="21374" y="57397"/>
                    </a:lnTo>
                    <a:lnTo>
                      <a:pt x="21347" y="57641"/>
                    </a:lnTo>
                    <a:lnTo>
                      <a:pt x="21537" y="57912"/>
                    </a:lnTo>
                    <a:lnTo>
                      <a:pt x="21157" y="57912"/>
                    </a:lnTo>
                    <a:cubicBezTo>
                      <a:pt x="21130" y="57912"/>
                      <a:pt x="21021" y="58047"/>
                      <a:pt x="20940" y="58102"/>
                    </a:cubicBezTo>
                    <a:cubicBezTo>
                      <a:pt x="20886" y="58156"/>
                      <a:pt x="21075" y="58156"/>
                      <a:pt x="21130" y="58156"/>
                    </a:cubicBezTo>
                    <a:cubicBezTo>
                      <a:pt x="21157" y="58156"/>
                      <a:pt x="21292" y="58210"/>
                      <a:pt x="21292" y="58210"/>
                    </a:cubicBezTo>
                    <a:lnTo>
                      <a:pt x="21401" y="58400"/>
                    </a:lnTo>
                    <a:lnTo>
                      <a:pt x="21645" y="58536"/>
                    </a:lnTo>
                    <a:cubicBezTo>
                      <a:pt x="21645" y="58536"/>
                      <a:pt x="21609" y="58548"/>
                      <a:pt x="21577" y="58548"/>
                    </a:cubicBezTo>
                    <a:cubicBezTo>
                      <a:pt x="21561" y="58548"/>
                      <a:pt x="21546" y="58545"/>
                      <a:pt x="21537" y="58536"/>
                    </a:cubicBezTo>
                    <a:cubicBezTo>
                      <a:pt x="21528" y="58527"/>
                      <a:pt x="21512" y="58524"/>
                      <a:pt x="21496" y="58524"/>
                    </a:cubicBezTo>
                    <a:cubicBezTo>
                      <a:pt x="21464" y="58524"/>
                      <a:pt x="21428" y="58536"/>
                      <a:pt x="21428" y="58536"/>
                    </a:cubicBezTo>
                    <a:lnTo>
                      <a:pt x="21211" y="58617"/>
                    </a:lnTo>
                    <a:lnTo>
                      <a:pt x="20777" y="58726"/>
                    </a:lnTo>
                    <a:lnTo>
                      <a:pt x="20777" y="58888"/>
                    </a:lnTo>
                    <a:cubicBezTo>
                      <a:pt x="20777" y="58897"/>
                      <a:pt x="20804" y="58900"/>
                      <a:pt x="20843" y="58900"/>
                    </a:cubicBezTo>
                    <a:cubicBezTo>
                      <a:pt x="20922" y="58900"/>
                      <a:pt x="21048" y="58888"/>
                      <a:pt x="21103" y="58888"/>
                    </a:cubicBezTo>
                    <a:cubicBezTo>
                      <a:pt x="21157" y="58861"/>
                      <a:pt x="21130" y="58807"/>
                      <a:pt x="21130" y="58807"/>
                    </a:cubicBezTo>
                    <a:lnTo>
                      <a:pt x="21320" y="58807"/>
                    </a:lnTo>
                    <a:lnTo>
                      <a:pt x="21564" y="58970"/>
                    </a:lnTo>
                    <a:lnTo>
                      <a:pt x="21699" y="58915"/>
                    </a:lnTo>
                    <a:cubicBezTo>
                      <a:pt x="21699" y="58915"/>
                      <a:pt x="21726" y="58970"/>
                      <a:pt x="21726" y="59024"/>
                    </a:cubicBezTo>
                    <a:cubicBezTo>
                      <a:pt x="21726" y="59078"/>
                      <a:pt x="21808" y="59132"/>
                      <a:pt x="21808" y="59132"/>
                    </a:cubicBezTo>
                    <a:lnTo>
                      <a:pt x="21754" y="59268"/>
                    </a:lnTo>
                    <a:lnTo>
                      <a:pt x="21509" y="59132"/>
                    </a:lnTo>
                    <a:lnTo>
                      <a:pt x="21428" y="59024"/>
                    </a:lnTo>
                    <a:lnTo>
                      <a:pt x="21292" y="59024"/>
                    </a:lnTo>
                    <a:cubicBezTo>
                      <a:pt x="21238" y="59024"/>
                      <a:pt x="21292" y="59078"/>
                      <a:pt x="21292" y="59078"/>
                    </a:cubicBezTo>
                    <a:lnTo>
                      <a:pt x="21401" y="59241"/>
                    </a:lnTo>
                    <a:lnTo>
                      <a:pt x="21591" y="59404"/>
                    </a:lnTo>
                    <a:lnTo>
                      <a:pt x="21726" y="59621"/>
                    </a:lnTo>
                    <a:lnTo>
                      <a:pt x="21537" y="59539"/>
                    </a:lnTo>
                    <a:cubicBezTo>
                      <a:pt x="21537" y="59539"/>
                      <a:pt x="21428" y="59512"/>
                      <a:pt x="21401" y="59512"/>
                    </a:cubicBezTo>
                    <a:cubicBezTo>
                      <a:pt x="21374" y="59512"/>
                      <a:pt x="21401" y="59539"/>
                      <a:pt x="21401" y="59539"/>
                    </a:cubicBezTo>
                    <a:lnTo>
                      <a:pt x="21455" y="59675"/>
                    </a:lnTo>
                    <a:lnTo>
                      <a:pt x="21428" y="59838"/>
                    </a:lnTo>
                    <a:lnTo>
                      <a:pt x="21265" y="59838"/>
                    </a:lnTo>
                    <a:lnTo>
                      <a:pt x="21103" y="60000"/>
                    </a:lnTo>
                    <a:lnTo>
                      <a:pt x="20940" y="60000"/>
                    </a:lnTo>
                    <a:lnTo>
                      <a:pt x="20886" y="60109"/>
                    </a:lnTo>
                    <a:lnTo>
                      <a:pt x="21265" y="60055"/>
                    </a:lnTo>
                    <a:lnTo>
                      <a:pt x="21265" y="60055"/>
                    </a:lnTo>
                    <a:cubicBezTo>
                      <a:pt x="21265" y="60055"/>
                      <a:pt x="21238" y="60136"/>
                      <a:pt x="21211" y="60163"/>
                    </a:cubicBezTo>
                    <a:cubicBezTo>
                      <a:pt x="21184" y="60190"/>
                      <a:pt x="21184" y="60299"/>
                      <a:pt x="21184" y="60299"/>
                    </a:cubicBezTo>
                    <a:lnTo>
                      <a:pt x="21103" y="60326"/>
                    </a:lnTo>
                    <a:lnTo>
                      <a:pt x="21130" y="60353"/>
                    </a:lnTo>
                    <a:lnTo>
                      <a:pt x="21048" y="60434"/>
                    </a:lnTo>
                    <a:lnTo>
                      <a:pt x="21048" y="60597"/>
                    </a:lnTo>
                    <a:lnTo>
                      <a:pt x="21103" y="60787"/>
                    </a:lnTo>
                    <a:lnTo>
                      <a:pt x="21265" y="60814"/>
                    </a:lnTo>
                    <a:cubicBezTo>
                      <a:pt x="21265" y="60814"/>
                      <a:pt x="21320" y="60760"/>
                      <a:pt x="21347" y="60733"/>
                    </a:cubicBezTo>
                    <a:cubicBezTo>
                      <a:pt x="21374" y="60678"/>
                      <a:pt x="21401" y="60678"/>
                      <a:pt x="21455" y="60570"/>
                    </a:cubicBezTo>
                    <a:cubicBezTo>
                      <a:pt x="21509" y="60489"/>
                      <a:pt x="21455" y="60570"/>
                      <a:pt x="21455" y="60434"/>
                    </a:cubicBezTo>
                    <a:cubicBezTo>
                      <a:pt x="21465" y="60373"/>
                      <a:pt x="21476" y="60354"/>
                      <a:pt x="21484" y="60354"/>
                    </a:cubicBezTo>
                    <a:cubicBezTo>
                      <a:pt x="21499" y="60354"/>
                      <a:pt x="21509" y="60407"/>
                      <a:pt x="21509" y="60407"/>
                    </a:cubicBezTo>
                    <a:lnTo>
                      <a:pt x="21645" y="60434"/>
                    </a:lnTo>
                    <a:lnTo>
                      <a:pt x="21808" y="60217"/>
                    </a:lnTo>
                    <a:lnTo>
                      <a:pt x="21808" y="60299"/>
                    </a:lnTo>
                    <a:lnTo>
                      <a:pt x="21672" y="60516"/>
                    </a:lnTo>
                    <a:lnTo>
                      <a:pt x="21808" y="60597"/>
                    </a:lnTo>
                    <a:lnTo>
                      <a:pt x="21971" y="60678"/>
                    </a:lnTo>
                    <a:lnTo>
                      <a:pt x="21835" y="60678"/>
                    </a:lnTo>
                    <a:cubicBezTo>
                      <a:pt x="21835" y="60678"/>
                      <a:pt x="21835" y="60760"/>
                      <a:pt x="21835" y="60760"/>
                    </a:cubicBezTo>
                    <a:cubicBezTo>
                      <a:pt x="21835" y="60760"/>
                      <a:pt x="21811" y="60772"/>
                      <a:pt x="21779" y="60772"/>
                    </a:cubicBezTo>
                    <a:cubicBezTo>
                      <a:pt x="21763" y="60772"/>
                      <a:pt x="21745" y="60769"/>
                      <a:pt x="21726" y="60760"/>
                    </a:cubicBezTo>
                    <a:cubicBezTo>
                      <a:pt x="21717" y="60751"/>
                      <a:pt x="21699" y="60748"/>
                      <a:pt x="21679" y="60748"/>
                    </a:cubicBezTo>
                    <a:cubicBezTo>
                      <a:pt x="21639" y="60748"/>
                      <a:pt x="21591" y="60760"/>
                      <a:pt x="21591" y="60760"/>
                    </a:cubicBezTo>
                    <a:cubicBezTo>
                      <a:pt x="21591" y="60760"/>
                      <a:pt x="21509" y="60923"/>
                      <a:pt x="21509" y="60950"/>
                    </a:cubicBezTo>
                    <a:cubicBezTo>
                      <a:pt x="21482" y="60950"/>
                      <a:pt x="21509" y="61004"/>
                      <a:pt x="21509" y="61085"/>
                    </a:cubicBezTo>
                    <a:cubicBezTo>
                      <a:pt x="21509" y="61140"/>
                      <a:pt x="21455" y="61140"/>
                      <a:pt x="21455" y="61140"/>
                    </a:cubicBezTo>
                    <a:cubicBezTo>
                      <a:pt x="21432" y="61163"/>
                      <a:pt x="21469" y="61226"/>
                      <a:pt x="21497" y="61226"/>
                    </a:cubicBezTo>
                    <a:cubicBezTo>
                      <a:pt x="21501" y="61226"/>
                      <a:pt x="21506" y="61225"/>
                      <a:pt x="21509" y="61221"/>
                    </a:cubicBezTo>
                    <a:lnTo>
                      <a:pt x="21618" y="61221"/>
                    </a:lnTo>
                    <a:lnTo>
                      <a:pt x="21618" y="61438"/>
                    </a:lnTo>
                    <a:lnTo>
                      <a:pt x="21726" y="61546"/>
                    </a:lnTo>
                    <a:lnTo>
                      <a:pt x="21699" y="61682"/>
                    </a:lnTo>
                    <a:lnTo>
                      <a:pt x="21591" y="61628"/>
                    </a:lnTo>
                    <a:lnTo>
                      <a:pt x="21482" y="61709"/>
                    </a:lnTo>
                    <a:lnTo>
                      <a:pt x="21374" y="61709"/>
                    </a:lnTo>
                    <a:lnTo>
                      <a:pt x="21347" y="61818"/>
                    </a:lnTo>
                    <a:lnTo>
                      <a:pt x="21428" y="61818"/>
                    </a:lnTo>
                    <a:lnTo>
                      <a:pt x="21455" y="62062"/>
                    </a:lnTo>
                    <a:lnTo>
                      <a:pt x="21455" y="62116"/>
                    </a:lnTo>
                    <a:lnTo>
                      <a:pt x="21591" y="62225"/>
                    </a:lnTo>
                    <a:cubicBezTo>
                      <a:pt x="21591" y="62225"/>
                      <a:pt x="21564" y="62442"/>
                      <a:pt x="21537" y="62469"/>
                    </a:cubicBezTo>
                    <a:cubicBezTo>
                      <a:pt x="21537" y="62496"/>
                      <a:pt x="21455" y="62713"/>
                      <a:pt x="21455" y="62713"/>
                    </a:cubicBezTo>
                    <a:lnTo>
                      <a:pt x="21292" y="62713"/>
                    </a:lnTo>
                    <a:lnTo>
                      <a:pt x="21292" y="62848"/>
                    </a:lnTo>
                    <a:lnTo>
                      <a:pt x="21374" y="62930"/>
                    </a:lnTo>
                    <a:lnTo>
                      <a:pt x="21401" y="63147"/>
                    </a:lnTo>
                    <a:lnTo>
                      <a:pt x="21509" y="63147"/>
                    </a:lnTo>
                    <a:lnTo>
                      <a:pt x="21509" y="63228"/>
                    </a:lnTo>
                    <a:cubicBezTo>
                      <a:pt x="21509" y="63255"/>
                      <a:pt x="21455" y="63337"/>
                      <a:pt x="21455" y="63337"/>
                    </a:cubicBezTo>
                    <a:lnTo>
                      <a:pt x="21428" y="63445"/>
                    </a:lnTo>
                    <a:lnTo>
                      <a:pt x="21401" y="63445"/>
                    </a:lnTo>
                    <a:cubicBezTo>
                      <a:pt x="21392" y="63454"/>
                      <a:pt x="21383" y="63457"/>
                      <a:pt x="21375" y="63457"/>
                    </a:cubicBezTo>
                    <a:cubicBezTo>
                      <a:pt x="21359" y="63457"/>
                      <a:pt x="21347" y="63445"/>
                      <a:pt x="21347" y="63445"/>
                    </a:cubicBezTo>
                    <a:lnTo>
                      <a:pt x="21347" y="63445"/>
                    </a:lnTo>
                    <a:lnTo>
                      <a:pt x="21455" y="63635"/>
                    </a:lnTo>
                    <a:lnTo>
                      <a:pt x="21455" y="63635"/>
                    </a:lnTo>
                    <a:lnTo>
                      <a:pt x="21238" y="63499"/>
                    </a:lnTo>
                    <a:lnTo>
                      <a:pt x="21075" y="63581"/>
                    </a:lnTo>
                    <a:lnTo>
                      <a:pt x="21048" y="63689"/>
                    </a:lnTo>
                    <a:lnTo>
                      <a:pt x="21130" y="63798"/>
                    </a:lnTo>
                    <a:lnTo>
                      <a:pt x="21130" y="63960"/>
                    </a:lnTo>
                    <a:lnTo>
                      <a:pt x="21021" y="64177"/>
                    </a:lnTo>
                    <a:lnTo>
                      <a:pt x="20967" y="64313"/>
                    </a:lnTo>
                    <a:lnTo>
                      <a:pt x="20913" y="64232"/>
                    </a:lnTo>
                    <a:lnTo>
                      <a:pt x="20859" y="64096"/>
                    </a:lnTo>
                    <a:lnTo>
                      <a:pt x="20642" y="64096"/>
                    </a:lnTo>
                    <a:lnTo>
                      <a:pt x="20642" y="64205"/>
                    </a:lnTo>
                    <a:lnTo>
                      <a:pt x="20587" y="64340"/>
                    </a:lnTo>
                    <a:lnTo>
                      <a:pt x="20642" y="64422"/>
                    </a:lnTo>
                    <a:lnTo>
                      <a:pt x="20723" y="64883"/>
                    </a:lnTo>
                    <a:lnTo>
                      <a:pt x="20723" y="65073"/>
                    </a:lnTo>
                    <a:lnTo>
                      <a:pt x="20723" y="65181"/>
                    </a:lnTo>
                    <a:lnTo>
                      <a:pt x="20886" y="65290"/>
                    </a:lnTo>
                    <a:lnTo>
                      <a:pt x="20967" y="65534"/>
                    </a:lnTo>
                    <a:lnTo>
                      <a:pt x="20859" y="65615"/>
                    </a:lnTo>
                    <a:lnTo>
                      <a:pt x="20859" y="65724"/>
                    </a:lnTo>
                    <a:lnTo>
                      <a:pt x="20859" y="65859"/>
                    </a:lnTo>
                    <a:lnTo>
                      <a:pt x="20777" y="65941"/>
                    </a:lnTo>
                    <a:lnTo>
                      <a:pt x="20777" y="66076"/>
                    </a:lnTo>
                    <a:lnTo>
                      <a:pt x="20777" y="66185"/>
                    </a:lnTo>
                    <a:lnTo>
                      <a:pt x="20859" y="66185"/>
                    </a:lnTo>
                    <a:lnTo>
                      <a:pt x="20859" y="66293"/>
                    </a:lnTo>
                    <a:lnTo>
                      <a:pt x="20859" y="66402"/>
                    </a:lnTo>
                    <a:lnTo>
                      <a:pt x="20859" y="66483"/>
                    </a:lnTo>
                    <a:lnTo>
                      <a:pt x="20859" y="66564"/>
                    </a:lnTo>
                    <a:lnTo>
                      <a:pt x="20859" y="66646"/>
                    </a:lnTo>
                    <a:lnTo>
                      <a:pt x="20859" y="66700"/>
                    </a:lnTo>
                    <a:lnTo>
                      <a:pt x="20886" y="66727"/>
                    </a:lnTo>
                    <a:lnTo>
                      <a:pt x="20913" y="66754"/>
                    </a:lnTo>
                    <a:lnTo>
                      <a:pt x="20940" y="66754"/>
                    </a:lnTo>
                    <a:lnTo>
                      <a:pt x="20967" y="66727"/>
                    </a:lnTo>
                    <a:lnTo>
                      <a:pt x="20940" y="66700"/>
                    </a:lnTo>
                    <a:lnTo>
                      <a:pt x="20994" y="66673"/>
                    </a:lnTo>
                    <a:lnTo>
                      <a:pt x="21021" y="66646"/>
                    </a:lnTo>
                    <a:lnTo>
                      <a:pt x="20994" y="66619"/>
                    </a:lnTo>
                    <a:lnTo>
                      <a:pt x="20967" y="66619"/>
                    </a:lnTo>
                    <a:lnTo>
                      <a:pt x="20940" y="66591"/>
                    </a:lnTo>
                    <a:lnTo>
                      <a:pt x="20967" y="66591"/>
                    </a:lnTo>
                    <a:lnTo>
                      <a:pt x="20994" y="66537"/>
                    </a:lnTo>
                    <a:lnTo>
                      <a:pt x="21021" y="66510"/>
                    </a:lnTo>
                    <a:lnTo>
                      <a:pt x="21048" y="66483"/>
                    </a:lnTo>
                    <a:lnTo>
                      <a:pt x="21157" y="66483"/>
                    </a:lnTo>
                    <a:lnTo>
                      <a:pt x="21157" y="66429"/>
                    </a:lnTo>
                    <a:lnTo>
                      <a:pt x="21075" y="66429"/>
                    </a:lnTo>
                    <a:lnTo>
                      <a:pt x="21075" y="66456"/>
                    </a:lnTo>
                    <a:lnTo>
                      <a:pt x="21048" y="66402"/>
                    </a:lnTo>
                    <a:lnTo>
                      <a:pt x="21048" y="66374"/>
                    </a:lnTo>
                    <a:lnTo>
                      <a:pt x="21048" y="66347"/>
                    </a:lnTo>
                    <a:lnTo>
                      <a:pt x="21211" y="66076"/>
                    </a:lnTo>
                    <a:lnTo>
                      <a:pt x="21265" y="66022"/>
                    </a:lnTo>
                    <a:lnTo>
                      <a:pt x="21347" y="65751"/>
                    </a:lnTo>
                    <a:lnTo>
                      <a:pt x="21428" y="65615"/>
                    </a:lnTo>
                    <a:lnTo>
                      <a:pt x="21455" y="65534"/>
                    </a:lnTo>
                    <a:lnTo>
                      <a:pt x="21482" y="65452"/>
                    </a:lnTo>
                    <a:lnTo>
                      <a:pt x="21482" y="65371"/>
                    </a:lnTo>
                    <a:lnTo>
                      <a:pt x="21482" y="65317"/>
                    </a:lnTo>
                    <a:lnTo>
                      <a:pt x="21537" y="65181"/>
                    </a:lnTo>
                    <a:lnTo>
                      <a:pt x="21537" y="65100"/>
                    </a:lnTo>
                    <a:lnTo>
                      <a:pt x="21618" y="64910"/>
                    </a:lnTo>
                    <a:lnTo>
                      <a:pt x="21645" y="64720"/>
                    </a:lnTo>
                    <a:lnTo>
                      <a:pt x="21699" y="64611"/>
                    </a:lnTo>
                    <a:lnTo>
                      <a:pt x="21699" y="64530"/>
                    </a:lnTo>
                    <a:lnTo>
                      <a:pt x="21645" y="64313"/>
                    </a:lnTo>
                    <a:lnTo>
                      <a:pt x="21618" y="64286"/>
                    </a:lnTo>
                    <a:lnTo>
                      <a:pt x="21564" y="64232"/>
                    </a:lnTo>
                    <a:lnTo>
                      <a:pt x="21537" y="64177"/>
                    </a:lnTo>
                    <a:lnTo>
                      <a:pt x="21591" y="64042"/>
                    </a:lnTo>
                    <a:lnTo>
                      <a:pt x="21618" y="63960"/>
                    </a:lnTo>
                    <a:lnTo>
                      <a:pt x="21754" y="63771"/>
                    </a:lnTo>
                    <a:lnTo>
                      <a:pt x="21835" y="63689"/>
                    </a:lnTo>
                    <a:lnTo>
                      <a:pt x="21943" y="63689"/>
                    </a:lnTo>
                    <a:lnTo>
                      <a:pt x="21971" y="63635"/>
                    </a:lnTo>
                    <a:lnTo>
                      <a:pt x="21998" y="63608"/>
                    </a:lnTo>
                    <a:lnTo>
                      <a:pt x="21998" y="63581"/>
                    </a:lnTo>
                    <a:lnTo>
                      <a:pt x="22052" y="63554"/>
                    </a:lnTo>
                    <a:lnTo>
                      <a:pt x="22079" y="63526"/>
                    </a:lnTo>
                    <a:lnTo>
                      <a:pt x="22106" y="63526"/>
                    </a:lnTo>
                    <a:lnTo>
                      <a:pt x="22133" y="63554"/>
                    </a:lnTo>
                    <a:lnTo>
                      <a:pt x="22188" y="63554"/>
                    </a:lnTo>
                    <a:lnTo>
                      <a:pt x="22296" y="63499"/>
                    </a:lnTo>
                    <a:lnTo>
                      <a:pt x="22323" y="63499"/>
                    </a:lnTo>
                    <a:lnTo>
                      <a:pt x="22350" y="63472"/>
                    </a:lnTo>
                    <a:lnTo>
                      <a:pt x="22350" y="63445"/>
                    </a:lnTo>
                    <a:lnTo>
                      <a:pt x="22377" y="63364"/>
                    </a:lnTo>
                    <a:lnTo>
                      <a:pt x="22377" y="63337"/>
                    </a:lnTo>
                    <a:lnTo>
                      <a:pt x="22350" y="63255"/>
                    </a:lnTo>
                    <a:lnTo>
                      <a:pt x="22350" y="63201"/>
                    </a:lnTo>
                    <a:lnTo>
                      <a:pt x="22350" y="63174"/>
                    </a:lnTo>
                    <a:lnTo>
                      <a:pt x="22350" y="63147"/>
                    </a:lnTo>
                    <a:lnTo>
                      <a:pt x="22350" y="63093"/>
                    </a:lnTo>
                    <a:lnTo>
                      <a:pt x="22377" y="63065"/>
                    </a:lnTo>
                    <a:lnTo>
                      <a:pt x="22405" y="63038"/>
                    </a:lnTo>
                    <a:lnTo>
                      <a:pt x="22486" y="63038"/>
                    </a:lnTo>
                    <a:lnTo>
                      <a:pt x="22513" y="63065"/>
                    </a:lnTo>
                    <a:lnTo>
                      <a:pt x="22567" y="63093"/>
                    </a:lnTo>
                    <a:lnTo>
                      <a:pt x="22594" y="63093"/>
                    </a:lnTo>
                    <a:lnTo>
                      <a:pt x="22622" y="63038"/>
                    </a:lnTo>
                    <a:lnTo>
                      <a:pt x="22649" y="62930"/>
                    </a:lnTo>
                    <a:lnTo>
                      <a:pt x="22676" y="62903"/>
                    </a:lnTo>
                    <a:lnTo>
                      <a:pt x="22730" y="62848"/>
                    </a:lnTo>
                    <a:lnTo>
                      <a:pt x="22866" y="62794"/>
                    </a:lnTo>
                    <a:lnTo>
                      <a:pt x="22893" y="62767"/>
                    </a:lnTo>
                    <a:lnTo>
                      <a:pt x="22920" y="62740"/>
                    </a:lnTo>
                    <a:lnTo>
                      <a:pt x="22947" y="62713"/>
                    </a:lnTo>
                    <a:lnTo>
                      <a:pt x="22974" y="62631"/>
                    </a:lnTo>
                    <a:lnTo>
                      <a:pt x="23001" y="62604"/>
                    </a:lnTo>
                    <a:lnTo>
                      <a:pt x="23028" y="62577"/>
                    </a:lnTo>
                    <a:lnTo>
                      <a:pt x="23110" y="62550"/>
                    </a:lnTo>
                    <a:lnTo>
                      <a:pt x="23137" y="62523"/>
                    </a:lnTo>
                    <a:lnTo>
                      <a:pt x="23245" y="62225"/>
                    </a:lnTo>
                    <a:lnTo>
                      <a:pt x="23273" y="62143"/>
                    </a:lnTo>
                    <a:lnTo>
                      <a:pt x="23381" y="62008"/>
                    </a:lnTo>
                    <a:lnTo>
                      <a:pt x="23435" y="61926"/>
                    </a:lnTo>
                    <a:lnTo>
                      <a:pt x="23490" y="61791"/>
                    </a:lnTo>
                    <a:lnTo>
                      <a:pt x="23517" y="61736"/>
                    </a:lnTo>
                    <a:lnTo>
                      <a:pt x="23652" y="61601"/>
                    </a:lnTo>
                    <a:lnTo>
                      <a:pt x="23679" y="61546"/>
                    </a:lnTo>
                    <a:lnTo>
                      <a:pt x="23679" y="61492"/>
                    </a:lnTo>
                    <a:lnTo>
                      <a:pt x="23707" y="61411"/>
                    </a:lnTo>
                    <a:lnTo>
                      <a:pt x="23734" y="61357"/>
                    </a:lnTo>
                    <a:lnTo>
                      <a:pt x="23815" y="61248"/>
                    </a:lnTo>
                    <a:lnTo>
                      <a:pt x="23869" y="61194"/>
                    </a:lnTo>
                    <a:lnTo>
                      <a:pt x="23896" y="61140"/>
                    </a:lnTo>
                    <a:lnTo>
                      <a:pt x="23896" y="61058"/>
                    </a:lnTo>
                    <a:lnTo>
                      <a:pt x="23896" y="60923"/>
                    </a:lnTo>
                    <a:lnTo>
                      <a:pt x="23896" y="60841"/>
                    </a:lnTo>
                    <a:lnTo>
                      <a:pt x="23951" y="60787"/>
                    </a:lnTo>
                    <a:lnTo>
                      <a:pt x="24005" y="60760"/>
                    </a:lnTo>
                    <a:lnTo>
                      <a:pt x="24086" y="60733"/>
                    </a:lnTo>
                    <a:lnTo>
                      <a:pt x="24222" y="60733"/>
                    </a:lnTo>
                    <a:lnTo>
                      <a:pt x="24249" y="60706"/>
                    </a:lnTo>
                    <a:lnTo>
                      <a:pt x="24466" y="60407"/>
                    </a:lnTo>
                    <a:lnTo>
                      <a:pt x="24493" y="60326"/>
                    </a:lnTo>
                    <a:lnTo>
                      <a:pt x="24547" y="60109"/>
                    </a:lnTo>
                    <a:lnTo>
                      <a:pt x="24547" y="60082"/>
                    </a:lnTo>
                    <a:lnTo>
                      <a:pt x="24493" y="60055"/>
                    </a:lnTo>
                    <a:lnTo>
                      <a:pt x="24412" y="60000"/>
                    </a:lnTo>
                    <a:lnTo>
                      <a:pt x="24357" y="59946"/>
                    </a:lnTo>
                    <a:lnTo>
                      <a:pt x="24330" y="59919"/>
                    </a:lnTo>
                    <a:lnTo>
                      <a:pt x="24303" y="59838"/>
                    </a:lnTo>
                    <a:lnTo>
                      <a:pt x="24303" y="59756"/>
                    </a:lnTo>
                    <a:lnTo>
                      <a:pt x="24357" y="59621"/>
                    </a:lnTo>
                    <a:lnTo>
                      <a:pt x="24357" y="59539"/>
                    </a:lnTo>
                    <a:lnTo>
                      <a:pt x="24330" y="59485"/>
                    </a:lnTo>
                    <a:lnTo>
                      <a:pt x="24303" y="59458"/>
                    </a:lnTo>
                    <a:lnTo>
                      <a:pt x="24222" y="59431"/>
                    </a:lnTo>
                    <a:lnTo>
                      <a:pt x="24168" y="59377"/>
                    </a:lnTo>
                    <a:lnTo>
                      <a:pt x="24195" y="59295"/>
                    </a:lnTo>
                    <a:lnTo>
                      <a:pt x="24249" y="59132"/>
                    </a:lnTo>
                    <a:lnTo>
                      <a:pt x="24249" y="59078"/>
                    </a:lnTo>
                    <a:lnTo>
                      <a:pt x="24249" y="59051"/>
                    </a:lnTo>
                    <a:lnTo>
                      <a:pt x="24276" y="59024"/>
                    </a:lnTo>
                    <a:lnTo>
                      <a:pt x="24249" y="58997"/>
                    </a:lnTo>
                    <a:lnTo>
                      <a:pt x="24222" y="58970"/>
                    </a:lnTo>
                    <a:lnTo>
                      <a:pt x="24195" y="58970"/>
                    </a:lnTo>
                    <a:lnTo>
                      <a:pt x="24005" y="59024"/>
                    </a:lnTo>
                    <a:lnTo>
                      <a:pt x="23951" y="59024"/>
                    </a:lnTo>
                    <a:lnTo>
                      <a:pt x="23924" y="58970"/>
                    </a:lnTo>
                    <a:lnTo>
                      <a:pt x="23951" y="58915"/>
                    </a:lnTo>
                    <a:lnTo>
                      <a:pt x="23978" y="58888"/>
                    </a:lnTo>
                    <a:lnTo>
                      <a:pt x="24005" y="58861"/>
                    </a:lnTo>
                    <a:lnTo>
                      <a:pt x="24032" y="58834"/>
                    </a:lnTo>
                    <a:lnTo>
                      <a:pt x="24005" y="58780"/>
                    </a:lnTo>
                    <a:lnTo>
                      <a:pt x="23978" y="58726"/>
                    </a:lnTo>
                    <a:lnTo>
                      <a:pt x="23951" y="58698"/>
                    </a:lnTo>
                    <a:lnTo>
                      <a:pt x="23951" y="58644"/>
                    </a:lnTo>
                    <a:lnTo>
                      <a:pt x="23951" y="58590"/>
                    </a:lnTo>
                    <a:lnTo>
                      <a:pt x="23951" y="58563"/>
                    </a:lnTo>
                    <a:lnTo>
                      <a:pt x="23924" y="58509"/>
                    </a:lnTo>
                    <a:lnTo>
                      <a:pt x="23869" y="58454"/>
                    </a:lnTo>
                    <a:lnTo>
                      <a:pt x="23869" y="58400"/>
                    </a:lnTo>
                    <a:lnTo>
                      <a:pt x="23842" y="58346"/>
                    </a:lnTo>
                    <a:lnTo>
                      <a:pt x="23842" y="58156"/>
                    </a:lnTo>
                    <a:lnTo>
                      <a:pt x="23815" y="58075"/>
                    </a:lnTo>
                    <a:lnTo>
                      <a:pt x="23734" y="57939"/>
                    </a:lnTo>
                    <a:lnTo>
                      <a:pt x="23734" y="57858"/>
                    </a:lnTo>
                    <a:lnTo>
                      <a:pt x="23734" y="57830"/>
                    </a:lnTo>
                    <a:lnTo>
                      <a:pt x="23788" y="57749"/>
                    </a:lnTo>
                    <a:lnTo>
                      <a:pt x="23788" y="57722"/>
                    </a:lnTo>
                    <a:lnTo>
                      <a:pt x="23788" y="57641"/>
                    </a:lnTo>
                    <a:lnTo>
                      <a:pt x="23788" y="57559"/>
                    </a:lnTo>
                    <a:lnTo>
                      <a:pt x="23788" y="57505"/>
                    </a:lnTo>
                    <a:lnTo>
                      <a:pt x="23788" y="57478"/>
                    </a:lnTo>
                    <a:lnTo>
                      <a:pt x="23761" y="57424"/>
                    </a:lnTo>
                    <a:lnTo>
                      <a:pt x="23598" y="57342"/>
                    </a:lnTo>
                    <a:lnTo>
                      <a:pt x="23544" y="57315"/>
                    </a:lnTo>
                    <a:lnTo>
                      <a:pt x="23517" y="57261"/>
                    </a:lnTo>
                    <a:lnTo>
                      <a:pt x="23490" y="57234"/>
                    </a:lnTo>
                    <a:lnTo>
                      <a:pt x="23462" y="57207"/>
                    </a:lnTo>
                    <a:lnTo>
                      <a:pt x="23381" y="57180"/>
                    </a:lnTo>
                    <a:lnTo>
                      <a:pt x="23354" y="57180"/>
                    </a:lnTo>
                    <a:lnTo>
                      <a:pt x="23354" y="57152"/>
                    </a:lnTo>
                    <a:lnTo>
                      <a:pt x="23327" y="57071"/>
                    </a:lnTo>
                    <a:lnTo>
                      <a:pt x="23327" y="57044"/>
                    </a:lnTo>
                    <a:lnTo>
                      <a:pt x="23300" y="57017"/>
                    </a:lnTo>
                    <a:lnTo>
                      <a:pt x="23218" y="57017"/>
                    </a:lnTo>
                    <a:lnTo>
                      <a:pt x="23191" y="56990"/>
                    </a:lnTo>
                    <a:lnTo>
                      <a:pt x="23137" y="56935"/>
                    </a:lnTo>
                    <a:lnTo>
                      <a:pt x="23137" y="56854"/>
                    </a:lnTo>
                    <a:lnTo>
                      <a:pt x="23137" y="56800"/>
                    </a:lnTo>
                    <a:lnTo>
                      <a:pt x="23137" y="56718"/>
                    </a:lnTo>
                    <a:lnTo>
                      <a:pt x="23110" y="56691"/>
                    </a:lnTo>
                    <a:lnTo>
                      <a:pt x="23028" y="56637"/>
                    </a:lnTo>
                    <a:lnTo>
                      <a:pt x="23001" y="56583"/>
                    </a:lnTo>
                    <a:lnTo>
                      <a:pt x="23001" y="56556"/>
                    </a:lnTo>
                    <a:lnTo>
                      <a:pt x="22974" y="56447"/>
                    </a:lnTo>
                    <a:lnTo>
                      <a:pt x="22947" y="56339"/>
                    </a:lnTo>
                    <a:lnTo>
                      <a:pt x="22947" y="56312"/>
                    </a:lnTo>
                    <a:lnTo>
                      <a:pt x="22947" y="56257"/>
                    </a:lnTo>
                    <a:lnTo>
                      <a:pt x="22947" y="56230"/>
                    </a:lnTo>
                    <a:lnTo>
                      <a:pt x="22974" y="56203"/>
                    </a:lnTo>
                    <a:lnTo>
                      <a:pt x="22974" y="56149"/>
                    </a:lnTo>
                    <a:lnTo>
                      <a:pt x="22974" y="56095"/>
                    </a:lnTo>
                    <a:lnTo>
                      <a:pt x="22920" y="56013"/>
                    </a:lnTo>
                    <a:lnTo>
                      <a:pt x="22866" y="55959"/>
                    </a:lnTo>
                    <a:lnTo>
                      <a:pt x="22811" y="55932"/>
                    </a:lnTo>
                    <a:lnTo>
                      <a:pt x="22730" y="55878"/>
                    </a:lnTo>
                    <a:lnTo>
                      <a:pt x="22703" y="55796"/>
                    </a:lnTo>
                    <a:lnTo>
                      <a:pt x="22730" y="55742"/>
                    </a:lnTo>
                    <a:lnTo>
                      <a:pt x="22757" y="55661"/>
                    </a:lnTo>
                    <a:lnTo>
                      <a:pt x="22784" y="55552"/>
                    </a:lnTo>
                    <a:lnTo>
                      <a:pt x="22757" y="55498"/>
                    </a:lnTo>
                    <a:lnTo>
                      <a:pt x="22757" y="55416"/>
                    </a:lnTo>
                    <a:lnTo>
                      <a:pt x="22811" y="55362"/>
                    </a:lnTo>
                    <a:lnTo>
                      <a:pt x="22866" y="55335"/>
                    </a:lnTo>
                    <a:lnTo>
                      <a:pt x="23001" y="55308"/>
                    </a:lnTo>
                    <a:lnTo>
                      <a:pt x="23056" y="55281"/>
                    </a:lnTo>
                    <a:lnTo>
                      <a:pt x="23056" y="55199"/>
                    </a:lnTo>
                    <a:lnTo>
                      <a:pt x="23056" y="55145"/>
                    </a:lnTo>
                    <a:lnTo>
                      <a:pt x="23001" y="55010"/>
                    </a:lnTo>
                    <a:lnTo>
                      <a:pt x="23001" y="54955"/>
                    </a:lnTo>
                    <a:lnTo>
                      <a:pt x="23001" y="54928"/>
                    </a:lnTo>
                    <a:lnTo>
                      <a:pt x="23028" y="54901"/>
                    </a:lnTo>
                    <a:lnTo>
                      <a:pt x="23056" y="54874"/>
                    </a:lnTo>
                    <a:lnTo>
                      <a:pt x="23056" y="54820"/>
                    </a:lnTo>
                    <a:lnTo>
                      <a:pt x="23028" y="54738"/>
                    </a:lnTo>
                    <a:lnTo>
                      <a:pt x="23056" y="54576"/>
                    </a:lnTo>
                    <a:lnTo>
                      <a:pt x="23056" y="54494"/>
                    </a:lnTo>
                    <a:lnTo>
                      <a:pt x="22920" y="53952"/>
                    </a:lnTo>
                    <a:lnTo>
                      <a:pt x="22920" y="53681"/>
                    </a:lnTo>
                    <a:lnTo>
                      <a:pt x="22920" y="53599"/>
                    </a:lnTo>
                    <a:lnTo>
                      <a:pt x="22920" y="53491"/>
                    </a:lnTo>
                    <a:lnTo>
                      <a:pt x="22920" y="53464"/>
                    </a:lnTo>
                    <a:lnTo>
                      <a:pt x="22893" y="53436"/>
                    </a:lnTo>
                    <a:lnTo>
                      <a:pt x="22784" y="53328"/>
                    </a:lnTo>
                    <a:lnTo>
                      <a:pt x="22757" y="53274"/>
                    </a:lnTo>
                    <a:lnTo>
                      <a:pt x="22703" y="53111"/>
                    </a:lnTo>
                    <a:lnTo>
                      <a:pt x="22703" y="53057"/>
                    </a:lnTo>
                    <a:lnTo>
                      <a:pt x="22730" y="53002"/>
                    </a:lnTo>
                    <a:lnTo>
                      <a:pt x="22730" y="52975"/>
                    </a:lnTo>
                    <a:lnTo>
                      <a:pt x="22703" y="52975"/>
                    </a:lnTo>
                    <a:lnTo>
                      <a:pt x="22703" y="52948"/>
                    </a:lnTo>
                    <a:lnTo>
                      <a:pt x="22676" y="52921"/>
                    </a:lnTo>
                    <a:lnTo>
                      <a:pt x="22622" y="52921"/>
                    </a:lnTo>
                    <a:lnTo>
                      <a:pt x="22622" y="52894"/>
                    </a:lnTo>
                    <a:lnTo>
                      <a:pt x="22594" y="52894"/>
                    </a:lnTo>
                    <a:lnTo>
                      <a:pt x="22594" y="52840"/>
                    </a:lnTo>
                    <a:lnTo>
                      <a:pt x="22567" y="52813"/>
                    </a:lnTo>
                    <a:lnTo>
                      <a:pt x="22459" y="52731"/>
                    </a:lnTo>
                    <a:lnTo>
                      <a:pt x="22432" y="52677"/>
                    </a:lnTo>
                    <a:lnTo>
                      <a:pt x="22405" y="52623"/>
                    </a:lnTo>
                    <a:lnTo>
                      <a:pt x="22350" y="52541"/>
                    </a:lnTo>
                    <a:lnTo>
                      <a:pt x="22242" y="52406"/>
                    </a:lnTo>
                    <a:lnTo>
                      <a:pt x="22215" y="52351"/>
                    </a:lnTo>
                    <a:lnTo>
                      <a:pt x="22215" y="52270"/>
                    </a:lnTo>
                    <a:lnTo>
                      <a:pt x="22188" y="52216"/>
                    </a:lnTo>
                    <a:lnTo>
                      <a:pt x="22133" y="52189"/>
                    </a:lnTo>
                    <a:lnTo>
                      <a:pt x="22052" y="52162"/>
                    </a:lnTo>
                    <a:lnTo>
                      <a:pt x="21971" y="52107"/>
                    </a:lnTo>
                    <a:lnTo>
                      <a:pt x="21564" y="51809"/>
                    </a:lnTo>
                    <a:lnTo>
                      <a:pt x="21482" y="51728"/>
                    </a:lnTo>
                    <a:lnTo>
                      <a:pt x="21401" y="51565"/>
                    </a:lnTo>
                    <a:lnTo>
                      <a:pt x="21374" y="51565"/>
                    </a:lnTo>
                    <a:lnTo>
                      <a:pt x="21347" y="51592"/>
                    </a:lnTo>
                    <a:lnTo>
                      <a:pt x="21292" y="51592"/>
                    </a:lnTo>
                    <a:lnTo>
                      <a:pt x="21265" y="51565"/>
                    </a:lnTo>
                    <a:lnTo>
                      <a:pt x="21211" y="51511"/>
                    </a:lnTo>
                    <a:lnTo>
                      <a:pt x="21184" y="51484"/>
                    </a:lnTo>
                    <a:lnTo>
                      <a:pt x="21130" y="51456"/>
                    </a:lnTo>
                    <a:lnTo>
                      <a:pt x="21103" y="51456"/>
                    </a:lnTo>
                    <a:lnTo>
                      <a:pt x="21048" y="51429"/>
                    </a:lnTo>
                    <a:lnTo>
                      <a:pt x="21021" y="51402"/>
                    </a:lnTo>
                    <a:lnTo>
                      <a:pt x="20859" y="51185"/>
                    </a:lnTo>
                    <a:lnTo>
                      <a:pt x="20614" y="50697"/>
                    </a:lnTo>
                    <a:lnTo>
                      <a:pt x="20587" y="50697"/>
                    </a:lnTo>
                    <a:lnTo>
                      <a:pt x="20533" y="50670"/>
                    </a:lnTo>
                    <a:lnTo>
                      <a:pt x="20506" y="50616"/>
                    </a:lnTo>
                    <a:lnTo>
                      <a:pt x="20506" y="50534"/>
                    </a:lnTo>
                    <a:lnTo>
                      <a:pt x="20479" y="50453"/>
                    </a:lnTo>
                    <a:lnTo>
                      <a:pt x="20425" y="50399"/>
                    </a:lnTo>
                    <a:lnTo>
                      <a:pt x="20018" y="49992"/>
                    </a:lnTo>
                    <a:lnTo>
                      <a:pt x="19828" y="49693"/>
                    </a:lnTo>
                    <a:lnTo>
                      <a:pt x="19801" y="49639"/>
                    </a:lnTo>
                    <a:lnTo>
                      <a:pt x="19828" y="49585"/>
                    </a:lnTo>
                    <a:lnTo>
                      <a:pt x="19828" y="49558"/>
                    </a:lnTo>
                    <a:lnTo>
                      <a:pt x="19801" y="49531"/>
                    </a:lnTo>
                    <a:lnTo>
                      <a:pt x="19774" y="49503"/>
                    </a:lnTo>
                    <a:lnTo>
                      <a:pt x="19746" y="49503"/>
                    </a:lnTo>
                    <a:lnTo>
                      <a:pt x="19746" y="49422"/>
                    </a:lnTo>
                    <a:lnTo>
                      <a:pt x="19746" y="49287"/>
                    </a:lnTo>
                    <a:lnTo>
                      <a:pt x="19719" y="49232"/>
                    </a:lnTo>
                    <a:lnTo>
                      <a:pt x="19665" y="49097"/>
                    </a:lnTo>
                    <a:lnTo>
                      <a:pt x="19638" y="49070"/>
                    </a:lnTo>
                    <a:lnTo>
                      <a:pt x="19638" y="49042"/>
                    </a:lnTo>
                    <a:lnTo>
                      <a:pt x="19638" y="49015"/>
                    </a:lnTo>
                    <a:lnTo>
                      <a:pt x="19665" y="48988"/>
                    </a:lnTo>
                    <a:lnTo>
                      <a:pt x="19692" y="48961"/>
                    </a:lnTo>
                    <a:lnTo>
                      <a:pt x="19692" y="48907"/>
                    </a:lnTo>
                    <a:lnTo>
                      <a:pt x="19665" y="48853"/>
                    </a:lnTo>
                    <a:lnTo>
                      <a:pt x="19557" y="48744"/>
                    </a:lnTo>
                    <a:lnTo>
                      <a:pt x="19557" y="48663"/>
                    </a:lnTo>
                    <a:lnTo>
                      <a:pt x="19557" y="48581"/>
                    </a:lnTo>
                    <a:lnTo>
                      <a:pt x="19638" y="48473"/>
                    </a:lnTo>
                    <a:lnTo>
                      <a:pt x="19638" y="48391"/>
                    </a:lnTo>
                    <a:lnTo>
                      <a:pt x="19638" y="48364"/>
                    </a:lnTo>
                    <a:lnTo>
                      <a:pt x="19611" y="48310"/>
                    </a:lnTo>
                    <a:lnTo>
                      <a:pt x="19611" y="48256"/>
                    </a:lnTo>
                    <a:lnTo>
                      <a:pt x="19719" y="48256"/>
                    </a:lnTo>
                    <a:lnTo>
                      <a:pt x="19801" y="48229"/>
                    </a:lnTo>
                    <a:lnTo>
                      <a:pt x="19855" y="48174"/>
                    </a:lnTo>
                    <a:lnTo>
                      <a:pt x="19963" y="48012"/>
                    </a:lnTo>
                    <a:lnTo>
                      <a:pt x="20072" y="48012"/>
                    </a:lnTo>
                    <a:lnTo>
                      <a:pt x="20153" y="48039"/>
                    </a:lnTo>
                    <a:lnTo>
                      <a:pt x="20262" y="48120"/>
                    </a:lnTo>
                    <a:lnTo>
                      <a:pt x="20343" y="48120"/>
                    </a:lnTo>
                    <a:lnTo>
                      <a:pt x="20343" y="48093"/>
                    </a:lnTo>
                    <a:lnTo>
                      <a:pt x="20343" y="48039"/>
                    </a:lnTo>
                    <a:lnTo>
                      <a:pt x="20316" y="48012"/>
                    </a:lnTo>
                    <a:lnTo>
                      <a:pt x="20289" y="48012"/>
                    </a:lnTo>
                    <a:lnTo>
                      <a:pt x="20289" y="47985"/>
                    </a:lnTo>
                    <a:lnTo>
                      <a:pt x="20289" y="47957"/>
                    </a:lnTo>
                    <a:lnTo>
                      <a:pt x="20316" y="47930"/>
                    </a:lnTo>
                    <a:lnTo>
                      <a:pt x="20343" y="47930"/>
                    </a:lnTo>
                    <a:lnTo>
                      <a:pt x="20370" y="47903"/>
                    </a:lnTo>
                    <a:lnTo>
                      <a:pt x="20370" y="47876"/>
                    </a:lnTo>
                    <a:lnTo>
                      <a:pt x="20343" y="47822"/>
                    </a:lnTo>
                    <a:lnTo>
                      <a:pt x="20343" y="47795"/>
                    </a:lnTo>
                    <a:lnTo>
                      <a:pt x="20370" y="47768"/>
                    </a:lnTo>
                    <a:lnTo>
                      <a:pt x="20506" y="47740"/>
                    </a:lnTo>
                    <a:lnTo>
                      <a:pt x="20560" y="47713"/>
                    </a:lnTo>
                    <a:lnTo>
                      <a:pt x="20614" y="47686"/>
                    </a:lnTo>
                    <a:lnTo>
                      <a:pt x="20696" y="47713"/>
                    </a:lnTo>
                    <a:lnTo>
                      <a:pt x="20750" y="47740"/>
                    </a:lnTo>
                    <a:lnTo>
                      <a:pt x="20804" y="47795"/>
                    </a:lnTo>
                    <a:lnTo>
                      <a:pt x="20804" y="47876"/>
                    </a:lnTo>
                    <a:lnTo>
                      <a:pt x="20913" y="47768"/>
                    </a:lnTo>
                    <a:lnTo>
                      <a:pt x="20940" y="47605"/>
                    </a:lnTo>
                    <a:lnTo>
                      <a:pt x="20940" y="47442"/>
                    </a:lnTo>
                    <a:lnTo>
                      <a:pt x="20859" y="46927"/>
                    </a:lnTo>
                    <a:lnTo>
                      <a:pt x="20859" y="46710"/>
                    </a:lnTo>
                    <a:lnTo>
                      <a:pt x="20859" y="46655"/>
                    </a:lnTo>
                    <a:lnTo>
                      <a:pt x="20831" y="46520"/>
                    </a:lnTo>
                    <a:lnTo>
                      <a:pt x="20859" y="46439"/>
                    </a:lnTo>
                    <a:lnTo>
                      <a:pt x="20940" y="46086"/>
                    </a:lnTo>
                    <a:lnTo>
                      <a:pt x="20967" y="46032"/>
                    </a:lnTo>
                    <a:lnTo>
                      <a:pt x="20940" y="45869"/>
                    </a:lnTo>
                    <a:lnTo>
                      <a:pt x="20940" y="45788"/>
                    </a:lnTo>
                    <a:lnTo>
                      <a:pt x="20967" y="45652"/>
                    </a:lnTo>
                    <a:lnTo>
                      <a:pt x="20994" y="45598"/>
                    </a:lnTo>
                    <a:lnTo>
                      <a:pt x="20967" y="45543"/>
                    </a:lnTo>
                    <a:lnTo>
                      <a:pt x="20886" y="45408"/>
                    </a:lnTo>
                    <a:lnTo>
                      <a:pt x="20859" y="45354"/>
                    </a:lnTo>
                    <a:lnTo>
                      <a:pt x="20886" y="45326"/>
                    </a:lnTo>
                    <a:lnTo>
                      <a:pt x="20940" y="45326"/>
                    </a:lnTo>
                    <a:lnTo>
                      <a:pt x="20967" y="45354"/>
                    </a:lnTo>
                    <a:lnTo>
                      <a:pt x="21103" y="45354"/>
                    </a:lnTo>
                    <a:lnTo>
                      <a:pt x="21130" y="45299"/>
                    </a:lnTo>
                    <a:lnTo>
                      <a:pt x="21184" y="45245"/>
                    </a:lnTo>
                    <a:lnTo>
                      <a:pt x="21211" y="45164"/>
                    </a:lnTo>
                    <a:lnTo>
                      <a:pt x="21238" y="45109"/>
                    </a:lnTo>
                    <a:lnTo>
                      <a:pt x="21320" y="45082"/>
                    </a:lnTo>
                    <a:lnTo>
                      <a:pt x="21374" y="45082"/>
                    </a:lnTo>
                    <a:lnTo>
                      <a:pt x="21591" y="45109"/>
                    </a:lnTo>
                    <a:lnTo>
                      <a:pt x="21618" y="45137"/>
                    </a:lnTo>
                    <a:lnTo>
                      <a:pt x="21645" y="45137"/>
                    </a:lnTo>
                    <a:lnTo>
                      <a:pt x="21672" y="45164"/>
                    </a:lnTo>
                    <a:lnTo>
                      <a:pt x="21699" y="45164"/>
                    </a:lnTo>
                    <a:lnTo>
                      <a:pt x="21754" y="45137"/>
                    </a:lnTo>
                    <a:lnTo>
                      <a:pt x="21835" y="45055"/>
                    </a:lnTo>
                    <a:lnTo>
                      <a:pt x="21835" y="45028"/>
                    </a:lnTo>
                    <a:lnTo>
                      <a:pt x="21835" y="44947"/>
                    </a:lnTo>
                    <a:lnTo>
                      <a:pt x="21835" y="44865"/>
                    </a:lnTo>
                    <a:lnTo>
                      <a:pt x="21862" y="44784"/>
                    </a:lnTo>
                    <a:lnTo>
                      <a:pt x="21916" y="44730"/>
                    </a:lnTo>
                    <a:lnTo>
                      <a:pt x="21998" y="44621"/>
                    </a:lnTo>
                    <a:lnTo>
                      <a:pt x="22025" y="44567"/>
                    </a:lnTo>
                    <a:lnTo>
                      <a:pt x="22025" y="44404"/>
                    </a:lnTo>
                    <a:lnTo>
                      <a:pt x="22079" y="44241"/>
                    </a:lnTo>
                    <a:lnTo>
                      <a:pt x="22079" y="44187"/>
                    </a:lnTo>
                    <a:lnTo>
                      <a:pt x="21998" y="44106"/>
                    </a:lnTo>
                    <a:lnTo>
                      <a:pt x="21943" y="44052"/>
                    </a:lnTo>
                    <a:lnTo>
                      <a:pt x="21862" y="43997"/>
                    </a:lnTo>
                    <a:lnTo>
                      <a:pt x="21862" y="43862"/>
                    </a:lnTo>
                    <a:lnTo>
                      <a:pt x="21781" y="43916"/>
                    </a:lnTo>
                    <a:lnTo>
                      <a:pt x="21754" y="43970"/>
                    </a:lnTo>
                    <a:lnTo>
                      <a:pt x="21726" y="44133"/>
                    </a:lnTo>
                    <a:lnTo>
                      <a:pt x="21672" y="44214"/>
                    </a:lnTo>
                    <a:lnTo>
                      <a:pt x="21482" y="44377"/>
                    </a:lnTo>
                    <a:lnTo>
                      <a:pt x="21374" y="44513"/>
                    </a:lnTo>
                    <a:lnTo>
                      <a:pt x="21320" y="44567"/>
                    </a:lnTo>
                    <a:lnTo>
                      <a:pt x="21265" y="44513"/>
                    </a:lnTo>
                    <a:lnTo>
                      <a:pt x="21238" y="44458"/>
                    </a:lnTo>
                    <a:lnTo>
                      <a:pt x="21184" y="44214"/>
                    </a:lnTo>
                    <a:lnTo>
                      <a:pt x="21157" y="44106"/>
                    </a:lnTo>
                    <a:lnTo>
                      <a:pt x="21130" y="44079"/>
                    </a:lnTo>
                    <a:lnTo>
                      <a:pt x="21184" y="43997"/>
                    </a:lnTo>
                    <a:lnTo>
                      <a:pt x="21184" y="43943"/>
                    </a:lnTo>
                    <a:lnTo>
                      <a:pt x="21157" y="43889"/>
                    </a:lnTo>
                    <a:lnTo>
                      <a:pt x="20940" y="43618"/>
                    </a:lnTo>
                    <a:lnTo>
                      <a:pt x="20913" y="43591"/>
                    </a:lnTo>
                    <a:lnTo>
                      <a:pt x="20913" y="43536"/>
                    </a:lnTo>
                    <a:lnTo>
                      <a:pt x="20940" y="43509"/>
                    </a:lnTo>
                    <a:lnTo>
                      <a:pt x="20940" y="43482"/>
                    </a:lnTo>
                    <a:lnTo>
                      <a:pt x="20940" y="43455"/>
                    </a:lnTo>
                    <a:lnTo>
                      <a:pt x="20913" y="43401"/>
                    </a:lnTo>
                    <a:lnTo>
                      <a:pt x="20859" y="43346"/>
                    </a:lnTo>
                    <a:lnTo>
                      <a:pt x="20750" y="43265"/>
                    </a:lnTo>
                    <a:lnTo>
                      <a:pt x="20696" y="43184"/>
                    </a:lnTo>
                    <a:lnTo>
                      <a:pt x="20669" y="43102"/>
                    </a:lnTo>
                    <a:lnTo>
                      <a:pt x="20669" y="43048"/>
                    </a:lnTo>
                    <a:lnTo>
                      <a:pt x="20560" y="42967"/>
                    </a:lnTo>
                    <a:lnTo>
                      <a:pt x="20560" y="42912"/>
                    </a:lnTo>
                    <a:lnTo>
                      <a:pt x="20587" y="42858"/>
                    </a:lnTo>
                    <a:lnTo>
                      <a:pt x="20614" y="42777"/>
                    </a:lnTo>
                    <a:lnTo>
                      <a:pt x="20669" y="42777"/>
                    </a:lnTo>
                    <a:lnTo>
                      <a:pt x="20723" y="42750"/>
                    </a:lnTo>
                    <a:lnTo>
                      <a:pt x="20777" y="42695"/>
                    </a:lnTo>
                    <a:lnTo>
                      <a:pt x="20777" y="42668"/>
                    </a:lnTo>
                    <a:lnTo>
                      <a:pt x="20750" y="42641"/>
                    </a:lnTo>
                    <a:lnTo>
                      <a:pt x="20723" y="42614"/>
                    </a:lnTo>
                    <a:lnTo>
                      <a:pt x="20696" y="42587"/>
                    </a:lnTo>
                    <a:lnTo>
                      <a:pt x="20669" y="42560"/>
                    </a:lnTo>
                    <a:lnTo>
                      <a:pt x="20669" y="42506"/>
                    </a:lnTo>
                    <a:lnTo>
                      <a:pt x="20696" y="42478"/>
                    </a:lnTo>
                    <a:lnTo>
                      <a:pt x="20750" y="42506"/>
                    </a:lnTo>
                    <a:lnTo>
                      <a:pt x="20777" y="42533"/>
                    </a:lnTo>
                    <a:lnTo>
                      <a:pt x="20750" y="42424"/>
                    </a:lnTo>
                    <a:lnTo>
                      <a:pt x="20723" y="42370"/>
                    </a:lnTo>
                    <a:lnTo>
                      <a:pt x="20696" y="42370"/>
                    </a:lnTo>
                    <a:lnTo>
                      <a:pt x="20642" y="42343"/>
                    </a:lnTo>
                    <a:lnTo>
                      <a:pt x="20642" y="42289"/>
                    </a:lnTo>
                    <a:lnTo>
                      <a:pt x="20642" y="42234"/>
                    </a:lnTo>
                    <a:lnTo>
                      <a:pt x="20614" y="42180"/>
                    </a:lnTo>
                    <a:lnTo>
                      <a:pt x="20587" y="42126"/>
                    </a:lnTo>
                    <a:lnTo>
                      <a:pt x="20533" y="42017"/>
                    </a:lnTo>
                    <a:lnTo>
                      <a:pt x="20479" y="41963"/>
                    </a:lnTo>
                    <a:lnTo>
                      <a:pt x="20425" y="41909"/>
                    </a:lnTo>
                    <a:lnTo>
                      <a:pt x="20370" y="41855"/>
                    </a:lnTo>
                    <a:lnTo>
                      <a:pt x="20289" y="41855"/>
                    </a:lnTo>
                    <a:lnTo>
                      <a:pt x="20126" y="41827"/>
                    </a:lnTo>
                    <a:lnTo>
                      <a:pt x="20072" y="41827"/>
                    </a:lnTo>
                    <a:lnTo>
                      <a:pt x="20018" y="41773"/>
                    </a:lnTo>
                    <a:lnTo>
                      <a:pt x="19991" y="41692"/>
                    </a:lnTo>
                    <a:lnTo>
                      <a:pt x="20018" y="41665"/>
                    </a:lnTo>
                    <a:lnTo>
                      <a:pt x="20018" y="41638"/>
                    </a:lnTo>
                    <a:lnTo>
                      <a:pt x="19909" y="41638"/>
                    </a:lnTo>
                    <a:lnTo>
                      <a:pt x="19909" y="41583"/>
                    </a:lnTo>
                    <a:lnTo>
                      <a:pt x="19936" y="41556"/>
                    </a:lnTo>
                    <a:lnTo>
                      <a:pt x="19963" y="41529"/>
                    </a:lnTo>
                    <a:lnTo>
                      <a:pt x="19882" y="41475"/>
                    </a:lnTo>
                    <a:lnTo>
                      <a:pt x="19746" y="41312"/>
                    </a:lnTo>
                    <a:lnTo>
                      <a:pt x="19692" y="41258"/>
                    </a:lnTo>
                    <a:lnTo>
                      <a:pt x="19638" y="41231"/>
                    </a:lnTo>
                    <a:lnTo>
                      <a:pt x="19340" y="40932"/>
                    </a:lnTo>
                    <a:lnTo>
                      <a:pt x="19312" y="40905"/>
                    </a:lnTo>
                    <a:lnTo>
                      <a:pt x="19312" y="40851"/>
                    </a:lnTo>
                    <a:lnTo>
                      <a:pt x="19340" y="40797"/>
                    </a:lnTo>
                    <a:lnTo>
                      <a:pt x="19340" y="40743"/>
                    </a:lnTo>
                    <a:lnTo>
                      <a:pt x="19312" y="40688"/>
                    </a:lnTo>
                    <a:lnTo>
                      <a:pt x="19258" y="40661"/>
                    </a:lnTo>
                    <a:lnTo>
                      <a:pt x="19231" y="40661"/>
                    </a:lnTo>
                    <a:lnTo>
                      <a:pt x="19177" y="40634"/>
                    </a:lnTo>
                    <a:lnTo>
                      <a:pt x="19123" y="40580"/>
                    </a:lnTo>
                    <a:lnTo>
                      <a:pt x="19095" y="40526"/>
                    </a:lnTo>
                    <a:lnTo>
                      <a:pt x="19068" y="40417"/>
                    </a:lnTo>
                    <a:lnTo>
                      <a:pt x="18987" y="40309"/>
                    </a:lnTo>
                    <a:lnTo>
                      <a:pt x="18987" y="40254"/>
                    </a:lnTo>
                    <a:lnTo>
                      <a:pt x="18960" y="40227"/>
                    </a:lnTo>
                    <a:lnTo>
                      <a:pt x="18906" y="40200"/>
                    </a:lnTo>
                    <a:lnTo>
                      <a:pt x="18824" y="40173"/>
                    </a:lnTo>
                    <a:lnTo>
                      <a:pt x="18797" y="40146"/>
                    </a:lnTo>
                    <a:lnTo>
                      <a:pt x="18689" y="40064"/>
                    </a:lnTo>
                    <a:lnTo>
                      <a:pt x="18227" y="39603"/>
                    </a:lnTo>
                    <a:lnTo>
                      <a:pt x="18200" y="39576"/>
                    </a:lnTo>
                    <a:lnTo>
                      <a:pt x="18173" y="39522"/>
                    </a:lnTo>
                    <a:lnTo>
                      <a:pt x="18173" y="39468"/>
                    </a:lnTo>
                    <a:lnTo>
                      <a:pt x="18173" y="39441"/>
                    </a:lnTo>
                    <a:lnTo>
                      <a:pt x="18173" y="39386"/>
                    </a:lnTo>
                    <a:lnTo>
                      <a:pt x="18146" y="39359"/>
                    </a:lnTo>
                    <a:lnTo>
                      <a:pt x="18065" y="39278"/>
                    </a:lnTo>
                    <a:lnTo>
                      <a:pt x="18038" y="39251"/>
                    </a:lnTo>
                    <a:lnTo>
                      <a:pt x="18010" y="39196"/>
                    </a:lnTo>
                    <a:lnTo>
                      <a:pt x="17983" y="39169"/>
                    </a:lnTo>
                    <a:lnTo>
                      <a:pt x="17929" y="39115"/>
                    </a:lnTo>
                    <a:lnTo>
                      <a:pt x="17902" y="39088"/>
                    </a:lnTo>
                    <a:lnTo>
                      <a:pt x="17983" y="39061"/>
                    </a:lnTo>
                    <a:lnTo>
                      <a:pt x="17956" y="38898"/>
                    </a:lnTo>
                    <a:lnTo>
                      <a:pt x="17956" y="38844"/>
                    </a:lnTo>
                    <a:lnTo>
                      <a:pt x="18065" y="38681"/>
                    </a:lnTo>
                    <a:lnTo>
                      <a:pt x="18146" y="38627"/>
                    </a:lnTo>
                    <a:lnTo>
                      <a:pt x="18173" y="38600"/>
                    </a:lnTo>
                    <a:lnTo>
                      <a:pt x="18173" y="38573"/>
                    </a:lnTo>
                    <a:lnTo>
                      <a:pt x="18173" y="38545"/>
                    </a:lnTo>
                    <a:lnTo>
                      <a:pt x="18146" y="38491"/>
                    </a:lnTo>
                    <a:lnTo>
                      <a:pt x="18119" y="38464"/>
                    </a:lnTo>
                    <a:lnTo>
                      <a:pt x="18092" y="38356"/>
                    </a:lnTo>
                    <a:lnTo>
                      <a:pt x="18065" y="38301"/>
                    </a:lnTo>
                    <a:lnTo>
                      <a:pt x="18010" y="38274"/>
                    </a:lnTo>
                    <a:lnTo>
                      <a:pt x="18010" y="38247"/>
                    </a:lnTo>
                    <a:lnTo>
                      <a:pt x="17983" y="38274"/>
                    </a:lnTo>
                    <a:lnTo>
                      <a:pt x="17983" y="38247"/>
                    </a:lnTo>
                    <a:lnTo>
                      <a:pt x="17956" y="38220"/>
                    </a:lnTo>
                    <a:lnTo>
                      <a:pt x="17983" y="38220"/>
                    </a:lnTo>
                    <a:lnTo>
                      <a:pt x="17983" y="38166"/>
                    </a:lnTo>
                    <a:lnTo>
                      <a:pt x="17983" y="38111"/>
                    </a:lnTo>
                    <a:lnTo>
                      <a:pt x="17956" y="38057"/>
                    </a:lnTo>
                    <a:lnTo>
                      <a:pt x="17956" y="38003"/>
                    </a:lnTo>
                    <a:lnTo>
                      <a:pt x="17956" y="37976"/>
                    </a:lnTo>
                    <a:lnTo>
                      <a:pt x="17929" y="37949"/>
                    </a:lnTo>
                    <a:lnTo>
                      <a:pt x="17766" y="37705"/>
                    </a:lnTo>
                    <a:lnTo>
                      <a:pt x="17712" y="37623"/>
                    </a:lnTo>
                    <a:lnTo>
                      <a:pt x="17739" y="37596"/>
                    </a:lnTo>
                    <a:lnTo>
                      <a:pt x="17766" y="37569"/>
                    </a:lnTo>
                    <a:lnTo>
                      <a:pt x="17794" y="37515"/>
                    </a:lnTo>
                    <a:lnTo>
                      <a:pt x="17794" y="37433"/>
                    </a:lnTo>
                    <a:lnTo>
                      <a:pt x="17794" y="37379"/>
                    </a:lnTo>
                    <a:lnTo>
                      <a:pt x="17739" y="37352"/>
                    </a:lnTo>
                    <a:lnTo>
                      <a:pt x="17577" y="37298"/>
                    </a:lnTo>
                    <a:lnTo>
                      <a:pt x="17522" y="37298"/>
                    </a:lnTo>
                    <a:lnTo>
                      <a:pt x="17522" y="37325"/>
                    </a:lnTo>
                    <a:lnTo>
                      <a:pt x="17468" y="37488"/>
                    </a:lnTo>
                    <a:lnTo>
                      <a:pt x="17441" y="37515"/>
                    </a:lnTo>
                    <a:lnTo>
                      <a:pt x="17414" y="37542"/>
                    </a:lnTo>
                    <a:lnTo>
                      <a:pt x="17332" y="37488"/>
                    </a:lnTo>
                    <a:lnTo>
                      <a:pt x="17278" y="37433"/>
                    </a:lnTo>
                    <a:lnTo>
                      <a:pt x="17197" y="37379"/>
                    </a:lnTo>
                    <a:lnTo>
                      <a:pt x="17143" y="37298"/>
                    </a:lnTo>
                    <a:lnTo>
                      <a:pt x="17143" y="37216"/>
                    </a:lnTo>
                    <a:lnTo>
                      <a:pt x="17143" y="37135"/>
                    </a:lnTo>
                    <a:lnTo>
                      <a:pt x="17115" y="37054"/>
                    </a:lnTo>
                    <a:lnTo>
                      <a:pt x="17034" y="36918"/>
                    </a:lnTo>
                    <a:lnTo>
                      <a:pt x="16953" y="36755"/>
                    </a:lnTo>
                    <a:lnTo>
                      <a:pt x="16953" y="36701"/>
                    </a:lnTo>
                    <a:lnTo>
                      <a:pt x="16898" y="36620"/>
                    </a:lnTo>
                    <a:lnTo>
                      <a:pt x="16817" y="36565"/>
                    </a:lnTo>
                    <a:lnTo>
                      <a:pt x="16817" y="36511"/>
                    </a:lnTo>
                    <a:lnTo>
                      <a:pt x="16871" y="36538"/>
                    </a:lnTo>
                    <a:lnTo>
                      <a:pt x="16898" y="36538"/>
                    </a:lnTo>
                    <a:lnTo>
                      <a:pt x="16926" y="36565"/>
                    </a:lnTo>
                    <a:lnTo>
                      <a:pt x="17007" y="36674"/>
                    </a:lnTo>
                    <a:lnTo>
                      <a:pt x="17007" y="36701"/>
                    </a:lnTo>
                    <a:lnTo>
                      <a:pt x="17034" y="36728"/>
                    </a:lnTo>
                    <a:lnTo>
                      <a:pt x="17061" y="36755"/>
                    </a:lnTo>
                    <a:lnTo>
                      <a:pt x="17088" y="36755"/>
                    </a:lnTo>
                    <a:lnTo>
                      <a:pt x="17170" y="36728"/>
                    </a:lnTo>
                    <a:lnTo>
                      <a:pt x="17332" y="36728"/>
                    </a:lnTo>
                    <a:lnTo>
                      <a:pt x="17468" y="36674"/>
                    </a:lnTo>
                    <a:lnTo>
                      <a:pt x="17712" y="36511"/>
                    </a:lnTo>
                    <a:lnTo>
                      <a:pt x="17766" y="36484"/>
                    </a:lnTo>
                    <a:lnTo>
                      <a:pt x="17956" y="36511"/>
                    </a:lnTo>
                    <a:lnTo>
                      <a:pt x="18119" y="36457"/>
                    </a:lnTo>
                    <a:lnTo>
                      <a:pt x="18146" y="36457"/>
                    </a:lnTo>
                    <a:lnTo>
                      <a:pt x="18146" y="36403"/>
                    </a:lnTo>
                    <a:lnTo>
                      <a:pt x="18173" y="36267"/>
                    </a:lnTo>
                    <a:lnTo>
                      <a:pt x="18173" y="36131"/>
                    </a:lnTo>
                    <a:lnTo>
                      <a:pt x="18119" y="35969"/>
                    </a:lnTo>
                    <a:lnTo>
                      <a:pt x="18119" y="35833"/>
                    </a:lnTo>
                    <a:lnTo>
                      <a:pt x="18119" y="35779"/>
                    </a:lnTo>
                    <a:lnTo>
                      <a:pt x="18092" y="35697"/>
                    </a:lnTo>
                    <a:lnTo>
                      <a:pt x="18065" y="35562"/>
                    </a:lnTo>
                    <a:lnTo>
                      <a:pt x="18065" y="35535"/>
                    </a:lnTo>
                    <a:lnTo>
                      <a:pt x="18065" y="35453"/>
                    </a:lnTo>
                    <a:lnTo>
                      <a:pt x="18065" y="35399"/>
                    </a:lnTo>
                    <a:lnTo>
                      <a:pt x="18010" y="35372"/>
                    </a:lnTo>
                    <a:lnTo>
                      <a:pt x="17929" y="35291"/>
                    </a:lnTo>
                    <a:lnTo>
                      <a:pt x="17848" y="35236"/>
                    </a:lnTo>
                    <a:lnTo>
                      <a:pt x="17848" y="35182"/>
                    </a:lnTo>
                    <a:lnTo>
                      <a:pt x="17875" y="35155"/>
                    </a:lnTo>
                    <a:lnTo>
                      <a:pt x="17956" y="35101"/>
                    </a:lnTo>
                    <a:lnTo>
                      <a:pt x="18010" y="35047"/>
                    </a:lnTo>
                    <a:lnTo>
                      <a:pt x="18010" y="34992"/>
                    </a:lnTo>
                    <a:lnTo>
                      <a:pt x="18038" y="34857"/>
                    </a:lnTo>
                    <a:lnTo>
                      <a:pt x="18092" y="34802"/>
                    </a:lnTo>
                    <a:lnTo>
                      <a:pt x="18282" y="34640"/>
                    </a:lnTo>
                    <a:lnTo>
                      <a:pt x="18336" y="34585"/>
                    </a:lnTo>
                    <a:lnTo>
                      <a:pt x="18363" y="34531"/>
                    </a:lnTo>
                    <a:lnTo>
                      <a:pt x="18390" y="34233"/>
                    </a:lnTo>
                    <a:lnTo>
                      <a:pt x="18363" y="34179"/>
                    </a:lnTo>
                    <a:lnTo>
                      <a:pt x="18336" y="34097"/>
                    </a:lnTo>
                    <a:lnTo>
                      <a:pt x="18309" y="34070"/>
                    </a:lnTo>
                    <a:lnTo>
                      <a:pt x="18227" y="33989"/>
                    </a:lnTo>
                    <a:lnTo>
                      <a:pt x="18200" y="33962"/>
                    </a:lnTo>
                    <a:lnTo>
                      <a:pt x="18227" y="33934"/>
                    </a:lnTo>
                    <a:lnTo>
                      <a:pt x="18282" y="33934"/>
                    </a:lnTo>
                    <a:lnTo>
                      <a:pt x="18336" y="33907"/>
                    </a:lnTo>
                    <a:lnTo>
                      <a:pt x="18363" y="33853"/>
                    </a:lnTo>
                    <a:lnTo>
                      <a:pt x="18309" y="33799"/>
                    </a:lnTo>
                    <a:lnTo>
                      <a:pt x="18282" y="33717"/>
                    </a:lnTo>
                    <a:lnTo>
                      <a:pt x="18255" y="33636"/>
                    </a:lnTo>
                    <a:lnTo>
                      <a:pt x="18255" y="33609"/>
                    </a:lnTo>
                    <a:lnTo>
                      <a:pt x="18227" y="33528"/>
                    </a:lnTo>
                    <a:lnTo>
                      <a:pt x="18227" y="33500"/>
                    </a:lnTo>
                    <a:lnTo>
                      <a:pt x="18336" y="33338"/>
                    </a:lnTo>
                    <a:lnTo>
                      <a:pt x="18444" y="33256"/>
                    </a:lnTo>
                    <a:lnTo>
                      <a:pt x="18472" y="33202"/>
                    </a:lnTo>
                    <a:lnTo>
                      <a:pt x="18499" y="33148"/>
                    </a:lnTo>
                    <a:lnTo>
                      <a:pt x="18472" y="33121"/>
                    </a:lnTo>
                    <a:lnTo>
                      <a:pt x="18472" y="33066"/>
                    </a:lnTo>
                    <a:lnTo>
                      <a:pt x="18444" y="33012"/>
                    </a:lnTo>
                    <a:lnTo>
                      <a:pt x="18444" y="32931"/>
                    </a:lnTo>
                    <a:lnTo>
                      <a:pt x="18499" y="32904"/>
                    </a:lnTo>
                    <a:lnTo>
                      <a:pt x="18553" y="32877"/>
                    </a:lnTo>
                    <a:lnTo>
                      <a:pt x="18607" y="32877"/>
                    </a:lnTo>
                    <a:lnTo>
                      <a:pt x="18824" y="32768"/>
                    </a:lnTo>
                    <a:lnTo>
                      <a:pt x="18851" y="32741"/>
                    </a:lnTo>
                    <a:lnTo>
                      <a:pt x="18906" y="32687"/>
                    </a:lnTo>
                    <a:lnTo>
                      <a:pt x="18933" y="32660"/>
                    </a:lnTo>
                    <a:lnTo>
                      <a:pt x="19014" y="32660"/>
                    </a:lnTo>
                    <a:lnTo>
                      <a:pt x="19041" y="32632"/>
                    </a:lnTo>
                    <a:lnTo>
                      <a:pt x="19041" y="32578"/>
                    </a:lnTo>
                    <a:lnTo>
                      <a:pt x="19041" y="32524"/>
                    </a:lnTo>
                    <a:lnTo>
                      <a:pt x="19014" y="32388"/>
                    </a:lnTo>
                    <a:lnTo>
                      <a:pt x="19014" y="32334"/>
                    </a:lnTo>
                    <a:lnTo>
                      <a:pt x="19068" y="32090"/>
                    </a:lnTo>
                    <a:lnTo>
                      <a:pt x="19095" y="32063"/>
                    </a:lnTo>
                    <a:lnTo>
                      <a:pt x="19150" y="32036"/>
                    </a:lnTo>
                    <a:lnTo>
                      <a:pt x="19204" y="32090"/>
                    </a:lnTo>
                    <a:lnTo>
                      <a:pt x="19258" y="32144"/>
                    </a:lnTo>
                    <a:lnTo>
                      <a:pt x="19285" y="32171"/>
                    </a:lnTo>
                    <a:lnTo>
                      <a:pt x="19367" y="32144"/>
                    </a:lnTo>
                    <a:lnTo>
                      <a:pt x="19448" y="32199"/>
                    </a:lnTo>
                    <a:lnTo>
                      <a:pt x="19584" y="32307"/>
                    </a:lnTo>
                    <a:lnTo>
                      <a:pt x="19692" y="32334"/>
                    </a:lnTo>
                    <a:lnTo>
                      <a:pt x="19719" y="32361"/>
                    </a:lnTo>
                    <a:lnTo>
                      <a:pt x="19746" y="32388"/>
                    </a:lnTo>
                    <a:lnTo>
                      <a:pt x="19719" y="32470"/>
                    </a:lnTo>
                    <a:lnTo>
                      <a:pt x="19746" y="32497"/>
                    </a:lnTo>
                    <a:lnTo>
                      <a:pt x="19801" y="32551"/>
                    </a:lnTo>
                    <a:lnTo>
                      <a:pt x="19882" y="32524"/>
                    </a:lnTo>
                    <a:lnTo>
                      <a:pt x="20045" y="32470"/>
                    </a:lnTo>
                    <a:lnTo>
                      <a:pt x="20506" y="32470"/>
                    </a:lnTo>
                    <a:lnTo>
                      <a:pt x="20614" y="32416"/>
                    </a:lnTo>
                    <a:lnTo>
                      <a:pt x="20696" y="32416"/>
                    </a:lnTo>
                    <a:lnTo>
                      <a:pt x="20723" y="32470"/>
                    </a:lnTo>
                    <a:lnTo>
                      <a:pt x="20750" y="32497"/>
                    </a:lnTo>
                    <a:lnTo>
                      <a:pt x="20804" y="32524"/>
                    </a:lnTo>
                    <a:lnTo>
                      <a:pt x="20831" y="32497"/>
                    </a:lnTo>
                    <a:lnTo>
                      <a:pt x="20859" y="32443"/>
                    </a:lnTo>
                    <a:lnTo>
                      <a:pt x="20940" y="32416"/>
                    </a:lnTo>
                    <a:lnTo>
                      <a:pt x="21021" y="32416"/>
                    </a:lnTo>
                    <a:lnTo>
                      <a:pt x="21021" y="32388"/>
                    </a:lnTo>
                    <a:lnTo>
                      <a:pt x="21103" y="32307"/>
                    </a:lnTo>
                    <a:lnTo>
                      <a:pt x="21130" y="32280"/>
                    </a:lnTo>
                    <a:lnTo>
                      <a:pt x="21184" y="32253"/>
                    </a:lnTo>
                    <a:lnTo>
                      <a:pt x="21482" y="32226"/>
                    </a:lnTo>
                    <a:lnTo>
                      <a:pt x="21537" y="32199"/>
                    </a:lnTo>
                    <a:lnTo>
                      <a:pt x="21754" y="32036"/>
                    </a:lnTo>
                    <a:lnTo>
                      <a:pt x="21835" y="32090"/>
                    </a:lnTo>
                    <a:lnTo>
                      <a:pt x="21889" y="32117"/>
                    </a:lnTo>
                    <a:lnTo>
                      <a:pt x="21943" y="32171"/>
                    </a:lnTo>
                    <a:lnTo>
                      <a:pt x="21998" y="32253"/>
                    </a:lnTo>
                    <a:lnTo>
                      <a:pt x="22052" y="32253"/>
                    </a:lnTo>
                    <a:lnTo>
                      <a:pt x="22188" y="32171"/>
                    </a:lnTo>
                    <a:lnTo>
                      <a:pt x="22296" y="32117"/>
                    </a:lnTo>
                    <a:lnTo>
                      <a:pt x="22350" y="32063"/>
                    </a:lnTo>
                    <a:lnTo>
                      <a:pt x="22405" y="31982"/>
                    </a:lnTo>
                    <a:lnTo>
                      <a:pt x="22432" y="31900"/>
                    </a:lnTo>
                    <a:lnTo>
                      <a:pt x="22432" y="31846"/>
                    </a:lnTo>
                    <a:lnTo>
                      <a:pt x="22405" y="31765"/>
                    </a:lnTo>
                    <a:lnTo>
                      <a:pt x="22405" y="31683"/>
                    </a:lnTo>
                    <a:lnTo>
                      <a:pt x="22405" y="31656"/>
                    </a:lnTo>
                    <a:lnTo>
                      <a:pt x="22432" y="31629"/>
                    </a:lnTo>
                    <a:lnTo>
                      <a:pt x="22432" y="31602"/>
                    </a:lnTo>
                    <a:lnTo>
                      <a:pt x="22459" y="31575"/>
                    </a:lnTo>
                    <a:lnTo>
                      <a:pt x="22432" y="31548"/>
                    </a:lnTo>
                    <a:lnTo>
                      <a:pt x="22432" y="31493"/>
                    </a:lnTo>
                    <a:lnTo>
                      <a:pt x="22432" y="31439"/>
                    </a:lnTo>
                    <a:lnTo>
                      <a:pt x="22459" y="31195"/>
                    </a:lnTo>
                    <a:lnTo>
                      <a:pt x="22513" y="31086"/>
                    </a:lnTo>
                    <a:lnTo>
                      <a:pt x="22649" y="30978"/>
                    </a:lnTo>
                    <a:lnTo>
                      <a:pt x="22811" y="30924"/>
                    </a:lnTo>
                    <a:lnTo>
                      <a:pt x="22947" y="30897"/>
                    </a:lnTo>
                    <a:lnTo>
                      <a:pt x="23001" y="30897"/>
                    </a:lnTo>
                    <a:lnTo>
                      <a:pt x="23137" y="30951"/>
                    </a:lnTo>
                    <a:lnTo>
                      <a:pt x="23191" y="30978"/>
                    </a:lnTo>
                    <a:lnTo>
                      <a:pt x="23327" y="31086"/>
                    </a:lnTo>
                    <a:lnTo>
                      <a:pt x="23408" y="31114"/>
                    </a:lnTo>
                    <a:lnTo>
                      <a:pt x="23490" y="31114"/>
                    </a:lnTo>
                    <a:lnTo>
                      <a:pt x="23896" y="30978"/>
                    </a:lnTo>
                    <a:lnTo>
                      <a:pt x="24005" y="30897"/>
                    </a:lnTo>
                    <a:lnTo>
                      <a:pt x="24059" y="30842"/>
                    </a:lnTo>
                    <a:lnTo>
                      <a:pt x="24086" y="30815"/>
                    </a:lnTo>
                    <a:lnTo>
                      <a:pt x="24113" y="30788"/>
                    </a:lnTo>
                    <a:lnTo>
                      <a:pt x="24140" y="30788"/>
                    </a:lnTo>
                    <a:lnTo>
                      <a:pt x="24168" y="30734"/>
                    </a:lnTo>
                    <a:lnTo>
                      <a:pt x="24195" y="30652"/>
                    </a:lnTo>
                    <a:lnTo>
                      <a:pt x="24168" y="30571"/>
                    </a:lnTo>
                    <a:lnTo>
                      <a:pt x="24059" y="30463"/>
                    </a:lnTo>
                    <a:lnTo>
                      <a:pt x="24005" y="30246"/>
                    </a:lnTo>
                    <a:lnTo>
                      <a:pt x="23978" y="30191"/>
                    </a:lnTo>
                    <a:lnTo>
                      <a:pt x="23842" y="30056"/>
                    </a:lnTo>
                    <a:lnTo>
                      <a:pt x="23815" y="30001"/>
                    </a:lnTo>
                    <a:lnTo>
                      <a:pt x="23896" y="29974"/>
                    </a:lnTo>
                    <a:lnTo>
                      <a:pt x="23951" y="30001"/>
                    </a:lnTo>
                    <a:lnTo>
                      <a:pt x="24113" y="30110"/>
                    </a:lnTo>
                    <a:lnTo>
                      <a:pt x="24357" y="30191"/>
                    </a:lnTo>
                    <a:lnTo>
                      <a:pt x="24520" y="30191"/>
                    </a:lnTo>
                    <a:lnTo>
                      <a:pt x="24574" y="30246"/>
                    </a:lnTo>
                    <a:lnTo>
                      <a:pt x="24602" y="30246"/>
                    </a:lnTo>
                    <a:lnTo>
                      <a:pt x="24683" y="30218"/>
                    </a:lnTo>
                    <a:lnTo>
                      <a:pt x="24791" y="30164"/>
                    </a:lnTo>
                    <a:lnTo>
                      <a:pt x="25008" y="30164"/>
                    </a:lnTo>
                    <a:lnTo>
                      <a:pt x="25063" y="30137"/>
                    </a:lnTo>
                    <a:lnTo>
                      <a:pt x="25117" y="30083"/>
                    </a:lnTo>
                    <a:lnTo>
                      <a:pt x="25171" y="30029"/>
                    </a:lnTo>
                    <a:lnTo>
                      <a:pt x="25198" y="29893"/>
                    </a:lnTo>
                    <a:lnTo>
                      <a:pt x="25253" y="29839"/>
                    </a:lnTo>
                    <a:lnTo>
                      <a:pt x="25307" y="29812"/>
                    </a:lnTo>
                    <a:lnTo>
                      <a:pt x="25388" y="29784"/>
                    </a:lnTo>
                    <a:lnTo>
                      <a:pt x="25578" y="29757"/>
                    </a:lnTo>
                    <a:lnTo>
                      <a:pt x="25578" y="29730"/>
                    </a:lnTo>
                    <a:lnTo>
                      <a:pt x="25605" y="29730"/>
                    </a:lnTo>
                    <a:lnTo>
                      <a:pt x="25632" y="29757"/>
                    </a:lnTo>
                    <a:lnTo>
                      <a:pt x="25659" y="29812"/>
                    </a:lnTo>
                    <a:lnTo>
                      <a:pt x="25659" y="29839"/>
                    </a:lnTo>
                    <a:lnTo>
                      <a:pt x="25687" y="29866"/>
                    </a:lnTo>
                    <a:lnTo>
                      <a:pt x="25714" y="29893"/>
                    </a:lnTo>
                    <a:lnTo>
                      <a:pt x="25741" y="29947"/>
                    </a:lnTo>
                    <a:lnTo>
                      <a:pt x="25822" y="29947"/>
                    </a:lnTo>
                    <a:lnTo>
                      <a:pt x="25876" y="29974"/>
                    </a:lnTo>
                    <a:lnTo>
                      <a:pt x="25931" y="30001"/>
                    </a:lnTo>
                    <a:lnTo>
                      <a:pt x="25931" y="30029"/>
                    </a:lnTo>
                    <a:lnTo>
                      <a:pt x="25958" y="30056"/>
                    </a:lnTo>
                    <a:lnTo>
                      <a:pt x="25985" y="30110"/>
                    </a:lnTo>
                    <a:lnTo>
                      <a:pt x="26148" y="30191"/>
                    </a:lnTo>
                    <a:lnTo>
                      <a:pt x="26121" y="30137"/>
                    </a:lnTo>
                    <a:lnTo>
                      <a:pt x="26121" y="30083"/>
                    </a:lnTo>
                    <a:lnTo>
                      <a:pt x="26148" y="30029"/>
                    </a:lnTo>
                    <a:lnTo>
                      <a:pt x="26175" y="30001"/>
                    </a:lnTo>
                    <a:lnTo>
                      <a:pt x="26202" y="29947"/>
                    </a:lnTo>
                    <a:lnTo>
                      <a:pt x="26229" y="29866"/>
                    </a:lnTo>
                    <a:lnTo>
                      <a:pt x="26229" y="29784"/>
                    </a:lnTo>
                    <a:lnTo>
                      <a:pt x="26256" y="29676"/>
                    </a:lnTo>
                    <a:lnTo>
                      <a:pt x="26310" y="29378"/>
                    </a:lnTo>
                    <a:lnTo>
                      <a:pt x="26338" y="29242"/>
                    </a:lnTo>
                    <a:lnTo>
                      <a:pt x="26392" y="29134"/>
                    </a:lnTo>
                    <a:lnTo>
                      <a:pt x="26392" y="29106"/>
                    </a:lnTo>
                    <a:lnTo>
                      <a:pt x="26419" y="29052"/>
                    </a:lnTo>
                    <a:lnTo>
                      <a:pt x="26473" y="28944"/>
                    </a:lnTo>
                    <a:lnTo>
                      <a:pt x="26500" y="28889"/>
                    </a:lnTo>
                    <a:lnTo>
                      <a:pt x="26527" y="28835"/>
                    </a:lnTo>
                    <a:lnTo>
                      <a:pt x="26555" y="28781"/>
                    </a:lnTo>
                    <a:lnTo>
                      <a:pt x="26636" y="28700"/>
                    </a:lnTo>
                    <a:lnTo>
                      <a:pt x="26717" y="28591"/>
                    </a:lnTo>
                    <a:lnTo>
                      <a:pt x="26772" y="28537"/>
                    </a:lnTo>
                    <a:lnTo>
                      <a:pt x="26907" y="28510"/>
                    </a:lnTo>
                    <a:lnTo>
                      <a:pt x="26961" y="28455"/>
                    </a:lnTo>
                    <a:lnTo>
                      <a:pt x="26989" y="28401"/>
                    </a:lnTo>
                    <a:lnTo>
                      <a:pt x="27043" y="28347"/>
                    </a:lnTo>
                    <a:lnTo>
                      <a:pt x="27097" y="28347"/>
                    </a:lnTo>
                    <a:lnTo>
                      <a:pt x="27395" y="28374"/>
                    </a:lnTo>
                    <a:lnTo>
                      <a:pt x="27531" y="28428"/>
                    </a:lnTo>
                    <a:lnTo>
                      <a:pt x="27612" y="28428"/>
                    </a:lnTo>
                    <a:lnTo>
                      <a:pt x="27721" y="28374"/>
                    </a:lnTo>
                    <a:lnTo>
                      <a:pt x="27829" y="28320"/>
                    </a:lnTo>
                    <a:lnTo>
                      <a:pt x="27856" y="28293"/>
                    </a:lnTo>
                    <a:lnTo>
                      <a:pt x="27911" y="28266"/>
                    </a:lnTo>
                    <a:lnTo>
                      <a:pt x="28019" y="28184"/>
                    </a:lnTo>
                    <a:lnTo>
                      <a:pt x="28019" y="28157"/>
                    </a:lnTo>
                    <a:lnTo>
                      <a:pt x="27911" y="28130"/>
                    </a:lnTo>
                    <a:lnTo>
                      <a:pt x="27612" y="28184"/>
                    </a:lnTo>
                    <a:lnTo>
                      <a:pt x="27558" y="28130"/>
                    </a:lnTo>
                    <a:lnTo>
                      <a:pt x="27558" y="28076"/>
                    </a:lnTo>
                    <a:lnTo>
                      <a:pt x="27585" y="27913"/>
                    </a:lnTo>
                    <a:lnTo>
                      <a:pt x="27585" y="27832"/>
                    </a:lnTo>
                    <a:lnTo>
                      <a:pt x="27612" y="27832"/>
                    </a:lnTo>
                    <a:lnTo>
                      <a:pt x="27667" y="27777"/>
                    </a:lnTo>
                    <a:lnTo>
                      <a:pt x="27694" y="27750"/>
                    </a:lnTo>
                    <a:lnTo>
                      <a:pt x="27694" y="27723"/>
                    </a:lnTo>
                    <a:lnTo>
                      <a:pt x="27639" y="27615"/>
                    </a:lnTo>
                    <a:lnTo>
                      <a:pt x="27694" y="27587"/>
                    </a:lnTo>
                    <a:lnTo>
                      <a:pt x="27856" y="27560"/>
                    </a:lnTo>
                    <a:lnTo>
                      <a:pt x="27911" y="27533"/>
                    </a:lnTo>
                    <a:lnTo>
                      <a:pt x="27965" y="27479"/>
                    </a:lnTo>
                    <a:lnTo>
                      <a:pt x="28128" y="27153"/>
                    </a:lnTo>
                    <a:lnTo>
                      <a:pt x="28236" y="26720"/>
                    </a:lnTo>
                    <a:lnTo>
                      <a:pt x="28236" y="26665"/>
                    </a:lnTo>
                    <a:lnTo>
                      <a:pt x="28236" y="26638"/>
                    </a:lnTo>
                    <a:lnTo>
                      <a:pt x="28263" y="26611"/>
                    </a:lnTo>
                    <a:lnTo>
                      <a:pt x="28290" y="26584"/>
                    </a:lnTo>
                    <a:lnTo>
                      <a:pt x="28345" y="26584"/>
                    </a:lnTo>
                    <a:lnTo>
                      <a:pt x="28372" y="26611"/>
                    </a:lnTo>
                    <a:lnTo>
                      <a:pt x="28399" y="26611"/>
                    </a:lnTo>
                    <a:lnTo>
                      <a:pt x="28426" y="26638"/>
                    </a:lnTo>
                    <a:lnTo>
                      <a:pt x="28480" y="26665"/>
                    </a:lnTo>
                    <a:lnTo>
                      <a:pt x="28562" y="26638"/>
                    </a:lnTo>
                    <a:lnTo>
                      <a:pt x="28697" y="26584"/>
                    </a:lnTo>
                    <a:lnTo>
                      <a:pt x="28724" y="26557"/>
                    </a:lnTo>
                    <a:lnTo>
                      <a:pt x="28833" y="26448"/>
                    </a:lnTo>
                    <a:lnTo>
                      <a:pt x="28887" y="26421"/>
                    </a:lnTo>
                    <a:lnTo>
                      <a:pt x="29213" y="26258"/>
                    </a:lnTo>
                    <a:lnTo>
                      <a:pt x="29430" y="26069"/>
                    </a:lnTo>
                    <a:cubicBezTo>
                      <a:pt x="29457" y="25824"/>
                      <a:pt x="29430" y="25011"/>
                      <a:pt x="29430" y="24956"/>
                    </a:cubicBezTo>
                    <a:cubicBezTo>
                      <a:pt x="29430" y="24902"/>
                      <a:pt x="29077" y="24685"/>
                      <a:pt x="28996" y="24685"/>
                    </a:cubicBezTo>
                    <a:cubicBezTo>
                      <a:pt x="28914" y="24685"/>
                      <a:pt x="28724" y="25038"/>
                      <a:pt x="28724" y="25038"/>
                    </a:cubicBezTo>
                    <a:lnTo>
                      <a:pt x="28562" y="25662"/>
                    </a:lnTo>
                    <a:lnTo>
                      <a:pt x="28101" y="25852"/>
                    </a:lnTo>
                    <a:lnTo>
                      <a:pt x="27856" y="26150"/>
                    </a:lnTo>
                    <a:cubicBezTo>
                      <a:pt x="27856" y="26150"/>
                      <a:pt x="27422" y="25960"/>
                      <a:pt x="27368" y="25933"/>
                    </a:cubicBezTo>
                    <a:cubicBezTo>
                      <a:pt x="27350" y="25915"/>
                      <a:pt x="27284" y="25909"/>
                      <a:pt x="27203" y="25909"/>
                    </a:cubicBezTo>
                    <a:cubicBezTo>
                      <a:pt x="27043" y="25909"/>
                      <a:pt x="26826" y="25933"/>
                      <a:pt x="26826" y="25933"/>
                    </a:cubicBezTo>
                    <a:lnTo>
                      <a:pt x="26256" y="26286"/>
                    </a:lnTo>
                    <a:lnTo>
                      <a:pt x="25985" y="25987"/>
                    </a:lnTo>
                    <a:cubicBezTo>
                      <a:pt x="25985" y="25987"/>
                      <a:pt x="26066" y="25689"/>
                      <a:pt x="26121" y="25499"/>
                    </a:cubicBezTo>
                    <a:cubicBezTo>
                      <a:pt x="26202" y="25309"/>
                      <a:pt x="25876" y="25255"/>
                      <a:pt x="25876" y="25255"/>
                    </a:cubicBezTo>
                    <a:lnTo>
                      <a:pt x="25578" y="25092"/>
                    </a:lnTo>
                    <a:lnTo>
                      <a:pt x="25442" y="24767"/>
                    </a:lnTo>
                    <a:lnTo>
                      <a:pt x="25442" y="24305"/>
                    </a:lnTo>
                    <a:lnTo>
                      <a:pt x="25442" y="23682"/>
                    </a:lnTo>
                    <a:cubicBezTo>
                      <a:pt x="25442" y="23682"/>
                      <a:pt x="25063" y="23763"/>
                      <a:pt x="24547" y="23844"/>
                    </a:cubicBezTo>
                    <a:cubicBezTo>
                      <a:pt x="24466" y="23853"/>
                      <a:pt x="24399" y="23857"/>
                      <a:pt x="24344" y="23857"/>
                    </a:cubicBezTo>
                    <a:cubicBezTo>
                      <a:pt x="24067" y="23857"/>
                      <a:pt x="24086" y="23763"/>
                      <a:pt x="24086" y="23763"/>
                    </a:cubicBezTo>
                    <a:lnTo>
                      <a:pt x="23788" y="23763"/>
                    </a:lnTo>
                    <a:lnTo>
                      <a:pt x="23707" y="23899"/>
                    </a:lnTo>
                    <a:lnTo>
                      <a:pt x="23245" y="23980"/>
                    </a:lnTo>
                    <a:lnTo>
                      <a:pt x="22947" y="23600"/>
                    </a:lnTo>
                    <a:lnTo>
                      <a:pt x="23245" y="23492"/>
                    </a:lnTo>
                    <a:lnTo>
                      <a:pt x="23408" y="23383"/>
                    </a:lnTo>
                    <a:lnTo>
                      <a:pt x="23571" y="22922"/>
                    </a:lnTo>
                    <a:lnTo>
                      <a:pt x="23517" y="22651"/>
                    </a:lnTo>
                    <a:lnTo>
                      <a:pt x="23435" y="22081"/>
                    </a:lnTo>
                    <a:lnTo>
                      <a:pt x="23435" y="21457"/>
                    </a:lnTo>
                    <a:lnTo>
                      <a:pt x="23734" y="21457"/>
                    </a:lnTo>
                    <a:cubicBezTo>
                      <a:pt x="23734" y="21457"/>
                      <a:pt x="23924" y="21105"/>
                      <a:pt x="23978" y="20942"/>
                    </a:cubicBezTo>
                    <a:cubicBezTo>
                      <a:pt x="24005" y="20807"/>
                      <a:pt x="23978" y="20427"/>
                      <a:pt x="23978" y="20427"/>
                    </a:cubicBezTo>
                    <a:lnTo>
                      <a:pt x="23544" y="19993"/>
                    </a:lnTo>
                    <a:lnTo>
                      <a:pt x="23110" y="20020"/>
                    </a:lnTo>
                    <a:lnTo>
                      <a:pt x="22377" y="20047"/>
                    </a:lnTo>
                    <a:lnTo>
                      <a:pt x="22215" y="19776"/>
                    </a:lnTo>
                    <a:lnTo>
                      <a:pt x="21781" y="19640"/>
                    </a:lnTo>
                    <a:lnTo>
                      <a:pt x="21754" y="19396"/>
                    </a:lnTo>
                    <a:lnTo>
                      <a:pt x="21862" y="18935"/>
                    </a:lnTo>
                    <a:lnTo>
                      <a:pt x="21726" y="18257"/>
                    </a:lnTo>
                    <a:lnTo>
                      <a:pt x="21564" y="17823"/>
                    </a:lnTo>
                    <a:lnTo>
                      <a:pt x="21428" y="17416"/>
                    </a:lnTo>
                    <a:lnTo>
                      <a:pt x="21401" y="16819"/>
                    </a:lnTo>
                    <a:lnTo>
                      <a:pt x="21971" y="16060"/>
                    </a:lnTo>
                    <a:lnTo>
                      <a:pt x="21971" y="16060"/>
                    </a:lnTo>
                    <a:lnTo>
                      <a:pt x="21781" y="16087"/>
                    </a:lnTo>
                    <a:cubicBezTo>
                      <a:pt x="21781" y="16087"/>
                      <a:pt x="21428" y="16141"/>
                      <a:pt x="21211" y="16141"/>
                    </a:cubicBezTo>
                    <a:cubicBezTo>
                      <a:pt x="21021" y="16141"/>
                      <a:pt x="20913" y="16358"/>
                      <a:pt x="20913" y="16358"/>
                    </a:cubicBezTo>
                    <a:lnTo>
                      <a:pt x="20642" y="16168"/>
                    </a:lnTo>
                    <a:lnTo>
                      <a:pt x="19909" y="16358"/>
                    </a:lnTo>
                    <a:lnTo>
                      <a:pt x="19258" y="16412"/>
                    </a:lnTo>
                    <a:lnTo>
                      <a:pt x="17956" y="17145"/>
                    </a:lnTo>
                    <a:lnTo>
                      <a:pt x="17875" y="16955"/>
                    </a:lnTo>
                    <a:lnTo>
                      <a:pt x="17875" y="16467"/>
                    </a:lnTo>
                    <a:lnTo>
                      <a:pt x="17956" y="15707"/>
                    </a:lnTo>
                    <a:lnTo>
                      <a:pt x="17875" y="15436"/>
                    </a:lnTo>
                    <a:lnTo>
                      <a:pt x="17739" y="15300"/>
                    </a:lnTo>
                    <a:lnTo>
                      <a:pt x="17577" y="15192"/>
                    </a:lnTo>
                    <a:lnTo>
                      <a:pt x="17577" y="14595"/>
                    </a:lnTo>
                    <a:cubicBezTo>
                      <a:pt x="17568" y="14406"/>
                      <a:pt x="17565" y="14351"/>
                      <a:pt x="17571" y="14351"/>
                    </a:cubicBezTo>
                    <a:lnTo>
                      <a:pt x="17571" y="14351"/>
                    </a:lnTo>
                    <a:cubicBezTo>
                      <a:pt x="17579" y="14351"/>
                      <a:pt x="17605" y="14466"/>
                      <a:pt x="17661" y="14466"/>
                    </a:cubicBezTo>
                    <a:cubicBezTo>
                      <a:pt x="17688" y="14466"/>
                      <a:pt x="17723" y="14437"/>
                      <a:pt x="17766" y="14351"/>
                    </a:cubicBezTo>
                    <a:cubicBezTo>
                      <a:pt x="17861" y="14161"/>
                      <a:pt x="17861" y="14161"/>
                      <a:pt x="17875" y="14161"/>
                    </a:cubicBezTo>
                    <a:cubicBezTo>
                      <a:pt x="17888" y="14161"/>
                      <a:pt x="17916" y="14161"/>
                      <a:pt x="18065" y="13971"/>
                    </a:cubicBezTo>
                    <a:cubicBezTo>
                      <a:pt x="18208" y="13804"/>
                      <a:pt x="18225" y="13784"/>
                      <a:pt x="18199" y="13784"/>
                    </a:cubicBezTo>
                    <a:cubicBezTo>
                      <a:pt x="18191" y="13784"/>
                      <a:pt x="18179" y="13786"/>
                      <a:pt x="18166" y="13786"/>
                    </a:cubicBezTo>
                    <a:cubicBezTo>
                      <a:pt x="18123" y="13786"/>
                      <a:pt x="18065" y="13768"/>
                      <a:pt x="18065" y="13619"/>
                    </a:cubicBezTo>
                    <a:cubicBezTo>
                      <a:pt x="18044" y="13323"/>
                      <a:pt x="17973" y="13291"/>
                      <a:pt x="17943" y="13291"/>
                    </a:cubicBezTo>
                    <a:cubicBezTo>
                      <a:pt x="17934" y="13291"/>
                      <a:pt x="17929" y="13293"/>
                      <a:pt x="17929" y="13293"/>
                    </a:cubicBezTo>
                    <a:lnTo>
                      <a:pt x="18227" y="12913"/>
                    </a:lnTo>
                    <a:lnTo>
                      <a:pt x="18390" y="12805"/>
                    </a:lnTo>
                    <a:lnTo>
                      <a:pt x="18987" y="12561"/>
                    </a:lnTo>
                    <a:lnTo>
                      <a:pt x="19095" y="12208"/>
                    </a:lnTo>
                    <a:lnTo>
                      <a:pt x="19502" y="11530"/>
                    </a:lnTo>
                    <a:lnTo>
                      <a:pt x="20045" y="11178"/>
                    </a:lnTo>
                    <a:lnTo>
                      <a:pt x="20235" y="10744"/>
                    </a:lnTo>
                    <a:cubicBezTo>
                      <a:pt x="20235" y="10744"/>
                      <a:pt x="20397" y="10445"/>
                      <a:pt x="20479" y="10445"/>
                    </a:cubicBezTo>
                    <a:cubicBezTo>
                      <a:pt x="20560" y="10445"/>
                      <a:pt x="21130" y="10093"/>
                      <a:pt x="21130" y="10093"/>
                    </a:cubicBezTo>
                    <a:lnTo>
                      <a:pt x="21075" y="9604"/>
                    </a:lnTo>
                    <a:cubicBezTo>
                      <a:pt x="21075" y="9604"/>
                      <a:pt x="20831" y="9170"/>
                      <a:pt x="20777" y="9089"/>
                    </a:cubicBezTo>
                    <a:cubicBezTo>
                      <a:pt x="20696" y="9008"/>
                      <a:pt x="21021" y="8899"/>
                      <a:pt x="21021" y="8899"/>
                    </a:cubicBezTo>
                    <a:lnTo>
                      <a:pt x="21157" y="7896"/>
                    </a:lnTo>
                    <a:lnTo>
                      <a:pt x="21075" y="7434"/>
                    </a:lnTo>
                    <a:lnTo>
                      <a:pt x="21075" y="6295"/>
                    </a:lnTo>
                    <a:lnTo>
                      <a:pt x="21320" y="5509"/>
                    </a:lnTo>
                    <a:lnTo>
                      <a:pt x="20859" y="3393"/>
                    </a:lnTo>
                    <a:lnTo>
                      <a:pt x="20587" y="2959"/>
                    </a:lnTo>
                    <a:lnTo>
                      <a:pt x="20099" y="2959"/>
                    </a:lnTo>
                    <a:lnTo>
                      <a:pt x="19909" y="3393"/>
                    </a:lnTo>
                    <a:lnTo>
                      <a:pt x="19584" y="2796"/>
                    </a:lnTo>
                    <a:lnTo>
                      <a:pt x="19367" y="2172"/>
                    </a:lnTo>
                    <a:lnTo>
                      <a:pt x="19258" y="1413"/>
                    </a:lnTo>
                    <a:lnTo>
                      <a:pt x="18146" y="409"/>
                    </a:lnTo>
                    <a:cubicBezTo>
                      <a:pt x="18146" y="409"/>
                      <a:pt x="17794" y="30"/>
                      <a:pt x="17658" y="3"/>
                    </a:cubicBezTo>
                    <a:cubicBezTo>
                      <a:pt x="17654" y="1"/>
                      <a:pt x="17649" y="1"/>
                      <a:pt x="17645" y="1"/>
                    </a:cubicBezTo>
                    <a:close/>
                  </a:path>
                </a:pathLst>
              </a:custGeom>
              <a:solidFill>
                <a:srgbClr val="57D28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3" name="Google Shape;1433;p9"/>
          <p:cNvGrpSpPr/>
          <p:nvPr/>
        </p:nvGrpSpPr>
        <p:grpSpPr>
          <a:xfrm>
            <a:off x="5218661" y="943425"/>
            <a:ext cx="3977073" cy="3281874"/>
            <a:chOff x="5218662" y="943425"/>
            <a:chExt cx="3977073" cy="3281874"/>
          </a:xfrm>
        </p:grpSpPr>
        <p:pic>
          <p:nvPicPr>
            <p:cNvPr id="1434" name="Google Shape;1434;p9"/>
            <p:cNvPicPr preferRelativeResize="0"/>
            <p:nvPr/>
          </p:nvPicPr>
          <p:blipFill rotWithShape="1">
            <a:blip r:embed="rId3">
              <a:alphaModFix/>
            </a:blip>
            <a:srcRect b="0" l="0" r="-887" t="0"/>
            <a:stretch/>
          </p:blipFill>
          <p:spPr>
            <a:xfrm>
              <a:off x="5218662" y="943425"/>
              <a:ext cx="3977073" cy="3281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5" name="Google Shape;1435;p9"/>
            <p:cNvSpPr/>
            <p:nvPr/>
          </p:nvSpPr>
          <p:spPr>
            <a:xfrm>
              <a:off x="5506913" y="29381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5506913" y="29767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5694238" y="3052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5733238" y="3091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5677563" y="3091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5716563" y="3169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5733238" y="32062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5889688" y="32858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5850688" y="33124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6130188" y="3247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5811700" y="34161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5866475" y="34161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5839300" y="34622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5961138" y="34809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6065913" y="35012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6158763" y="35973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9"/>
            <p:cNvSpPr/>
            <p:nvPr/>
          </p:nvSpPr>
          <p:spPr>
            <a:xfrm flipH="1" rot="10800000">
              <a:off x="6006700" y="3623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9"/>
            <p:cNvSpPr/>
            <p:nvPr/>
          </p:nvSpPr>
          <p:spPr>
            <a:xfrm flipH="1" rot="10800000">
              <a:off x="6030600" y="36554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9"/>
            <p:cNvSpPr/>
            <p:nvPr/>
          </p:nvSpPr>
          <p:spPr>
            <a:xfrm flipH="1" rot="10800000">
              <a:off x="6065925" y="36944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9"/>
            <p:cNvSpPr/>
            <p:nvPr/>
          </p:nvSpPr>
          <p:spPr>
            <a:xfrm flipH="1" rot="10800000">
              <a:off x="6219200" y="36944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9"/>
            <p:cNvSpPr/>
            <p:nvPr/>
          </p:nvSpPr>
          <p:spPr>
            <a:xfrm flipH="1" rot="10800000">
              <a:off x="6190688" y="36944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9"/>
            <p:cNvSpPr/>
            <p:nvPr/>
          </p:nvSpPr>
          <p:spPr>
            <a:xfrm flipH="1" rot="10800000">
              <a:off x="6098038" y="36565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9"/>
            <p:cNvSpPr/>
            <p:nvPr/>
          </p:nvSpPr>
          <p:spPr>
            <a:xfrm flipH="1" rot="10800000">
              <a:off x="6064088" y="36363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"/>
            <p:cNvSpPr/>
            <p:nvPr/>
          </p:nvSpPr>
          <p:spPr>
            <a:xfrm flipH="1" rot="10800000">
              <a:off x="6236950" y="34622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9"/>
            <p:cNvSpPr/>
            <p:nvPr/>
          </p:nvSpPr>
          <p:spPr>
            <a:xfrm flipH="1" rot="10800000">
              <a:off x="6413700" y="35402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9"/>
            <p:cNvSpPr/>
            <p:nvPr/>
          </p:nvSpPr>
          <p:spPr>
            <a:xfrm flipH="1" rot="10800000">
              <a:off x="6358200" y="38259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"/>
            <p:cNvSpPr/>
            <p:nvPr/>
          </p:nvSpPr>
          <p:spPr>
            <a:xfrm flipH="1" rot="10800000">
              <a:off x="6308200" y="38259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9"/>
            <p:cNvSpPr/>
            <p:nvPr/>
          </p:nvSpPr>
          <p:spPr>
            <a:xfrm flipH="1" rot="10800000">
              <a:off x="6348700" y="38649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9"/>
            <p:cNvSpPr/>
            <p:nvPr/>
          </p:nvSpPr>
          <p:spPr>
            <a:xfrm flipH="1" rot="10800000">
              <a:off x="6547200" y="3889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9"/>
            <p:cNvSpPr/>
            <p:nvPr/>
          </p:nvSpPr>
          <p:spPr>
            <a:xfrm flipH="1" rot="10800000">
              <a:off x="6586200" y="3889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9"/>
            <p:cNvSpPr/>
            <p:nvPr/>
          </p:nvSpPr>
          <p:spPr>
            <a:xfrm flipH="1" rot="10800000">
              <a:off x="6594650" y="39429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9"/>
            <p:cNvSpPr/>
            <p:nvPr/>
          </p:nvSpPr>
          <p:spPr>
            <a:xfrm flipH="1" rot="10800000">
              <a:off x="6547200" y="39429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9"/>
            <p:cNvSpPr/>
            <p:nvPr/>
          </p:nvSpPr>
          <p:spPr>
            <a:xfrm flipH="1" rot="10800000">
              <a:off x="6823700" y="3889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9"/>
            <p:cNvSpPr/>
            <p:nvPr/>
          </p:nvSpPr>
          <p:spPr>
            <a:xfrm flipH="1" rot="10800000">
              <a:off x="6998850" y="39962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9"/>
            <p:cNvSpPr/>
            <p:nvPr/>
          </p:nvSpPr>
          <p:spPr>
            <a:xfrm flipH="1" rot="10800000">
              <a:off x="7086950" y="4006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9"/>
            <p:cNvSpPr/>
            <p:nvPr/>
          </p:nvSpPr>
          <p:spPr>
            <a:xfrm flipH="1" rot="10800000">
              <a:off x="7279825" y="4006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9"/>
            <p:cNvSpPr/>
            <p:nvPr/>
          </p:nvSpPr>
          <p:spPr>
            <a:xfrm flipH="1" rot="10800000">
              <a:off x="8032325" y="35792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9"/>
            <p:cNvSpPr/>
            <p:nvPr/>
          </p:nvSpPr>
          <p:spPr>
            <a:xfrm flipH="1" rot="10800000">
              <a:off x="7608450" y="3754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9"/>
            <p:cNvSpPr/>
            <p:nvPr/>
          </p:nvSpPr>
          <p:spPr>
            <a:xfrm flipH="1" rot="10800000">
              <a:off x="7587025" y="36363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9"/>
            <p:cNvSpPr/>
            <p:nvPr/>
          </p:nvSpPr>
          <p:spPr>
            <a:xfrm flipH="1" rot="10800000">
              <a:off x="7548025" y="36554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9"/>
            <p:cNvSpPr/>
            <p:nvPr/>
          </p:nvSpPr>
          <p:spPr>
            <a:xfrm flipH="1" rot="10800000">
              <a:off x="7350725" y="3754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9"/>
            <p:cNvSpPr/>
            <p:nvPr/>
          </p:nvSpPr>
          <p:spPr>
            <a:xfrm flipH="1" rot="10800000">
              <a:off x="7365025" y="3715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9"/>
            <p:cNvSpPr/>
            <p:nvPr/>
          </p:nvSpPr>
          <p:spPr>
            <a:xfrm flipH="1" rot="10800000">
              <a:off x="7318825" y="35792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9"/>
            <p:cNvSpPr/>
            <p:nvPr/>
          </p:nvSpPr>
          <p:spPr>
            <a:xfrm flipH="1" rot="10800000">
              <a:off x="7318825" y="35180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9"/>
            <p:cNvSpPr/>
            <p:nvPr/>
          </p:nvSpPr>
          <p:spPr>
            <a:xfrm flipH="1" rot="10800000">
              <a:off x="7350725" y="35583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9"/>
            <p:cNvSpPr/>
            <p:nvPr/>
          </p:nvSpPr>
          <p:spPr>
            <a:xfrm flipH="1" rot="10800000">
              <a:off x="7350725" y="35271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9"/>
            <p:cNvSpPr/>
            <p:nvPr/>
          </p:nvSpPr>
          <p:spPr>
            <a:xfrm flipH="1" rot="10800000">
              <a:off x="7385750" y="33983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9"/>
            <p:cNvSpPr/>
            <p:nvPr/>
          </p:nvSpPr>
          <p:spPr>
            <a:xfrm flipH="1" rot="10800000">
              <a:off x="7790650" y="3208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9"/>
            <p:cNvSpPr/>
            <p:nvPr/>
          </p:nvSpPr>
          <p:spPr>
            <a:xfrm flipH="1" rot="10800000">
              <a:off x="7746500" y="32277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9"/>
            <p:cNvSpPr/>
            <p:nvPr/>
          </p:nvSpPr>
          <p:spPr>
            <a:xfrm flipH="1" rot="10800000">
              <a:off x="7714950" y="32667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9"/>
            <p:cNvSpPr/>
            <p:nvPr/>
          </p:nvSpPr>
          <p:spPr>
            <a:xfrm flipH="1" rot="10800000">
              <a:off x="7671850" y="32667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9"/>
            <p:cNvSpPr/>
            <p:nvPr/>
          </p:nvSpPr>
          <p:spPr>
            <a:xfrm flipH="1" rot="10800000">
              <a:off x="7993325" y="32277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9"/>
            <p:cNvSpPr/>
            <p:nvPr/>
          </p:nvSpPr>
          <p:spPr>
            <a:xfrm flipH="1" rot="10800000">
              <a:off x="7365025" y="34161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9"/>
            <p:cNvSpPr/>
            <p:nvPr/>
          </p:nvSpPr>
          <p:spPr>
            <a:xfrm flipH="1" rot="10800000">
              <a:off x="6535950" y="33057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9"/>
            <p:cNvSpPr/>
            <p:nvPr/>
          </p:nvSpPr>
          <p:spPr>
            <a:xfrm flipH="1" rot="10800000">
              <a:off x="6535950" y="33529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9"/>
            <p:cNvSpPr/>
            <p:nvPr/>
          </p:nvSpPr>
          <p:spPr>
            <a:xfrm flipH="1" rot="10800000">
              <a:off x="6949738" y="35973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9"/>
            <p:cNvSpPr/>
            <p:nvPr/>
          </p:nvSpPr>
          <p:spPr>
            <a:xfrm flipH="1" rot="10800000">
              <a:off x="6949750" y="35583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9"/>
            <p:cNvSpPr/>
            <p:nvPr/>
          </p:nvSpPr>
          <p:spPr>
            <a:xfrm flipH="1" rot="10800000">
              <a:off x="7086950" y="33983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9"/>
            <p:cNvSpPr/>
            <p:nvPr/>
          </p:nvSpPr>
          <p:spPr>
            <a:xfrm flipH="1" rot="10800000">
              <a:off x="7148688" y="33771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9"/>
            <p:cNvSpPr/>
            <p:nvPr/>
          </p:nvSpPr>
          <p:spPr>
            <a:xfrm flipH="1" rot="10800000">
              <a:off x="7187688" y="31153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9"/>
            <p:cNvSpPr/>
            <p:nvPr/>
          </p:nvSpPr>
          <p:spPr>
            <a:xfrm flipH="1" rot="10800000">
              <a:off x="7125938" y="31138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9"/>
            <p:cNvSpPr/>
            <p:nvPr/>
          </p:nvSpPr>
          <p:spPr>
            <a:xfrm flipH="1" rot="10800000">
              <a:off x="7148688" y="30876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9"/>
            <p:cNvSpPr/>
            <p:nvPr/>
          </p:nvSpPr>
          <p:spPr>
            <a:xfrm flipH="1" rot="10800000">
              <a:off x="7093163" y="33544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5878288" y="27837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5772238" y="27283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5694238" y="26664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5626663" y="26664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5665663" y="26341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5749913" y="25951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5769363" y="25371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5688188" y="25561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5677563" y="25171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5755113" y="22399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5858363" y="22683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5947163" y="22883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5866463" y="22293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5889688" y="22683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5827913" y="22009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5772238" y="22009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5733238" y="21465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5780338" y="21619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5827438" y="21465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5917063" y="21231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6003813" y="21233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6024838" y="21233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6142563" y="20523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6065913" y="19853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6054888" y="1945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6006688" y="1945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6026913" y="19853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5942638" y="20133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5838463" y="20214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5734300" y="20165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5875500" y="21957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5661850" y="19425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5677575" y="17677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5768300" y="18726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5766300" y="18246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9"/>
            <p:cNvSpPr/>
            <p:nvPr/>
          </p:nvSpPr>
          <p:spPr>
            <a:xfrm>
              <a:off x="5704675" y="18082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9"/>
            <p:cNvSpPr/>
            <p:nvPr/>
          </p:nvSpPr>
          <p:spPr>
            <a:xfrm>
              <a:off x="5753775" y="19766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5748275" y="1920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5827450" y="17547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5788925" y="17287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5749925" y="16735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5887538" y="1870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5951850" y="19035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6123338" y="19035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5947175" y="18601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6062813" y="31882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6011188" y="31665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5991488" y="31428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5944475" y="31177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5897375" y="30686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5917300" y="30783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9"/>
            <p:cNvSpPr/>
            <p:nvPr/>
          </p:nvSpPr>
          <p:spPr>
            <a:xfrm>
              <a:off x="5905475" y="30542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9"/>
            <p:cNvSpPr/>
            <p:nvPr/>
          </p:nvSpPr>
          <p:spPr>
            <a:xfrm>
              <a:off x="6015900" y="30296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9"/>
            <p:cNvSpPr/>
            <p:nvPr/>
          </p:nvSpPr>
          <p:spPr>
            <a:xfrm>
              <a:off x="6015900" y="29906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9"/>
            <p:cNvSpPr/>
            <p:nvPr/>
          </p:nvSpPr>
          <p:spPr>
            <a:xfrm>
              <a:off x="5873225" y="29457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9"/>
            <p:cNvSpPr/>
            <p:nvPr/>
          </p:nvSpPr>
          <p:spPr>
            <a:xfrm>
              <a:off x="5811275" y="28734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9"/>
            <p:cNvSpPr/>
            <p:nvPr/>
          </p:nvSpPr>
          <p:spPr>
            <a:xfrm>
              <a:off x="5788925" y="28916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9"/>
            <p:cNvSpPr/>
            <p:nvPr/>
          </p:nvSpPr>
          <p:spPr>
            <a:xfrm>
              <a:off x="5749925" y="28063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9"/>
            <p:cNvSpPr/>
            <p:nvPr/>
          </p:nvSpPr>
          <p:spPr>
            <a:xfrm>
              <a:off x="5808375" y="28227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9"/>
            <p:cNvSpPr/>
            <p:nvPr/>
          </p:nvSpPr>
          <p:spPr>
            <a:xfrm>
              <a:off x="5994200" y="28928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9"/>
            <p:cNvSpPr/>
            <p:nvPr/>
          </p:nvSpPr>
          <p:spPr>
            <a:xfrm flipH="1" rot="10800000">
              <a:off x="6582725" y="31882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9"/>
            <p:cNvSpPr/>
            <p:nvPr/>
          </p:nvSpPr>
          <p:spPr>
            <a:xfrm flipH="1" rot="10800000">
              <a:off x="6713700" y="31177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9"/>
            <p:cNvSpPr/>
            <p:nvPr/>
          </p:nvSpPr>
          <p:spPr>
            <a:xfrm flipH="1" rot="10800000">
              <a:off x="6823700" y="30594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9"/>
            <p:cNvSpPr/>
            <p:nvPr/>
          </p:nvSpPr>
          <p:spPr>
            <a:xfrm flipH="1" rot="10800000">
              <a:off x="6916500" y="29906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9"/>
            <p:cNvSpPr/>
            <p:nvPr/>
          </p:nvSpPr>
          <p:spPr>
            <a:xfrm flipH="1" rot="10800000">
              <a:off x="6998850" y="29159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9"/>
            <p:cNvSpPr/>
            <p:nvPr/>
          </p:nvSpPr>
          <p:spPr>
            <a:xfrm flipH="1" rot="10800000">
              <a:off x="7086950" y="28286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9"/>
            <p:cNvSpPr/>
            <p:nvPr/>
          </p:nvSpPr>
          <p:spPr>
            <a:xfrm flipH="1" rot="10800000">
              <a:off x="7213725" y="28453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9"/>
            <p:cNvSpPr/>
            <p:nvPr/>
          </p:nvSpPr>
          <p:spPr>
            <a:xfrm flipH="1" rot="10800000">
              <a:off x="7240825" y="2899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9"/>
            <p:cNvSpPr/>
            <p:nvPr/>
          </p:nvSpPr>
          <p:spPr>
            <a:xfrm flipH="1" rot="10800000">
              <a:off x="7201650" y="29581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9"/>
            <p:cNvSpPr/>
            <p:nvPr/>
          </p:nvSpPr>
          <p:spPr>
            <a:xfrm>
              <a:off x="6219200" y="14415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9"/>
            <p:cNvSpPr/>
            <p:nvPr/>
          </p:nvSpPr>
          <p:spPr>
            <a:xfrm>
              <a:off x="6062825" y="14614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9"/>
            <p:cNvSpPr/>
            <p:nvPr/>
          </p:nvSpPr>
          <p:spPr>
            <a:xfrm>
              <a:off x="6269200" y="15004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9"/>
            <p:cNvSpPr/>
            <p:nvPr/>
          </p:nvSpPr>
          <p:spPr>
            <a:xfrm>
              <a:off x="6199988" y="15575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9"/>
            <p:cNvSpPr/>
            <p:nvPr/>
          </p:nvSpPr>
          <p:spPr>
            <a:xfrm>
              <a:off x="6199988" y="15801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"/>
            <p:cNvSpPr/>
            <p:nvPr/>
          </p:nvSpPr>
          <p:spPr>
            <a:xfrm>
              <a:off x="6280200" y="15992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"/>
            <p:cNvSpPr/>
            <p:nvPr/>
          </p:nvSpPr>
          <p:spPr>
            <a:xfrm>
              <a:off x="6269200" y="16407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"/>
            <p:cNvSpPr/>
            <p:nvPr/>
          </p:nvSpPr>
          <p:spPr>
            <a:xfrm>
              <a:off x="6229700" y="16735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9"/>
            <p:cNvSpPr/>
            <p:nvPr/>
          </p:nvSpPr>
          <p:spPr>
            <a:xfrm>
              <a:off x="6236950" y="15909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9"/>
            <p:cNvSpPr/>
            <p:nvPr/>
          </p:nvSpPr>
          <p:spPr>
            <a:xfrm>
              <a:off x="6073650" y="15575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9"/>
            <p:cNvSpPr/>
            <p:nvPr/>
          </p:nvSpPr>
          <p:spPr>
            <a:xfrm>
              <a:off x="6003813" y="14614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9"/>
            <p:cNvSpPr/>
            <p:nvPr/>
          </p:nvSpPr>
          <p:spPr>
            <a:xfrm>
              <a:off x="6326338" y="15801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9"/>
            <p:cNvSpPr/>
            <p:nvPr/>
          </p:nvSpPr>
          <p:spPr>
            <a:xfrm>
              <a:off x="6158763" y="17547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9"/>
            <p:cNvSpPr/>
            <p:nvPr/>
          </p:nvSpPr>
          <p:spPr>
            <a:xfrm>
              <a:off x="6288013" y="18726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9"/>
            <p:cNvSpPr/>
            <p:nvPr/>
          </p:nvSpPr>
          <p:spPr>
            <a:xfrm>
              <a:off x="6356013" y="19604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9"/>
            <p:cNvSpPr/>
            <p:nvPr/>
          </p:nvSpPr>
          <p:spPr>
            <a:xfrm>
              <a:off x="6378063" y="19852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9"/>
            <p:cNvSpPr/>
            <p:nvPr/>
          </p:nvSpPr>
          <p:spPr>
            <a:xfrm>
              <a:off x="6417325" y="207420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9"/>
            <p:cNvSpPr/>
            <p:nvPr/>
          </p:nvSpPr>
          <p:spPr>
            <a:xfrm>
              <a:off x="6404438" y="22074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9"/>
            <p:cNvSpPr/>
            <p:nvPr/>
          </p:nvSpPr>
          <p:spPr>
            <a:xfrm>
              <a:off x="6404438" y="22683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9"/>
            <p:cNvSpPr/>
            <p:nvPr/>
          </p:nvSpPr>
          <p:spPr>
            <a:xfrm>
              <a:off x="6413688" y="23407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6245350" y="24518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6331913" y="24306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9"/>
            <p:cNvSpPr/>
            <p:nvPr/>
          </p:nvSpPr>
          <p:spPr>
            <a:xfrm>
              <a:off x="6358188" y="24523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9"/>
            <p:cNvSpPr/>
            <p:nvPr/>
          </p:nvSpPr>
          <p:spPr>
            <a:xfrm>
              <a:off x="6426438" y="24132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9"/>
            <p:cNvSpPr/>
            <p:nvPr/>
          </p:nvSpPr>
          <p:spPr>
            <a:xfrm>
              <a:off x="6343813" y="23797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9"/>
            <p:cNvSpPr/>
            <p:nvPr/>
          </p:nvSpPr>
          <p:spPr>
            <a:xfrm>
              <a:off x="6438813" y="22387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9"/>
            <p:cNvSpPr/>
            <p:nvPr/>
          </p:nvSpPr>
          <p:spPr>
            <a:xfrm>
              <a:off x="6482438" y="23216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9"/>
            <p:cNvSpPr/>
            <p:nvPr/>
          </p:nvSpPr>
          <p:spPr>
            <a:xfrm>
              <a:off x="7365013" y="20279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9"/>
            <p:cNvSpPr/>
            <p:nvPr/>
          </p:nvSpPr>
          <p:spPr>
            <a:xfrm>
              <a:off x="6491688" y="21233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9"/>
            <p:cNvSpPr/>
            <p:nvPr/>
          </p:nvSpPr>
          <p:spPr>
            <a:xfrm>
              <a:off x="6417313" y="20214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9"/>
            <p:cNvSpPr/>
            <p:nvPr/>
          </p:nvSpPr>
          <p:spPr>
            <a:xfrm>
              <a:off x="6158763" y="24716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9"/>
            <p:cNvSpPr/>
            <p:nvPr/>
          </p:nvSpPr>
          <p:spPr>
            <a:xfrm>
              <a:off x="6211138" y="24518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9"/>
            <p:cNvSpPr/>
            <p:nvPr/>
          </p:nvSpPr>
          <p:spPr>
            <a:xfrm>
              <a:off x="6229688" y="25371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9"/>
            <p:cNvSpPr/>
            <p:nvPr/>
          </p:nvSpPr>
          <p:spPr>
            <a:xfrm>
              <a:off x="6284663" y="24908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9"/>
            <p:cNvSpPr/>
            <p:nvPr/>
          </p:nvSpPr>
          <p:spPr>
            <a:xfrm>
              <a:off x="6169188" y="25371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9"/>
            <p:cNvSpPr/>
            <p:nvPr/>
          </p:nvSpPr>
          <p:spPr>
            <a:xfrm>
              <a:off x="6189213" y="24908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9"/>
            <p:cNvSpPr/>
            <p:nvPr/>
          </p:nvSpPr>
          <p:spPr>
            <a:xfrm>
              <a:off x="7404013" y="19778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9"/>
            <p:cNvSpPr/>
            <p:nvPr/>
          </p:nvSpPr>
          <p:spPr>
            <a:xfrm>
              <a:off x="7376863" y="21131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9"/>
            <p:cNvSpPr/>
            <p:nvPr/>
          </p:nvSpPr>
          <p:spPr>
            <a:xfrm>
              <a:off x="7431988" y="21075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7445338" y="21465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7424738" y="21781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7445338" y="21957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7445338" y="21619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7445338" y="21131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9"/>
            <p:cNvSpPr/>
            <p:nvPr/>
          </p:nvSpPr>
          <p:spPr>
            <a:xfrm>
              <a:off x="7647438" y="22399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9"/>
            <p:cNvSpPr/>
            <p:nvPr/>
          </p:nvSpPr>
          <p:spPr>
            <a:xfrm>
              <a:off x="7608438" y="22293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9"/>
            <p:cNvSpPr/>
            <p:nvPr/>
          </p:nvSpPr>
          <p:spPr>
            <a:xfrm>
              <a:off x="7542113" y="24210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9"/>
            <p:cNvSpPr/>
            <p:nvPr/>
          </p:nvSpPr>
          <p:spPr>
            <a:xfrm>
              <a:off x="7596438" y="24523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9"/>
            <p:cNvSpPr/>
            <p:nvPr/>
          </p:nvSpPr>
          <p:spPr>
            <a:xfrm>
              <a:off x="7737538" y="240328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9"/>
            <p:cNvSpPr/>
            <p:nvPr/>
          </p:nvSpPr>
          <p:spPr>
            <a:xfrm>
              <a:off x="7596438" y="25648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9"/>
            <p:cNvSpPr/>
            <p:nvPr/>
          </p:nvSpPr>
          <p:spPr>
            <a:xfrm>
              <a:off x="7737538" y="26341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9"/>
            <p:cNvSpPr/>
            <p:nvPr/>
          </p:nvSpPr>
          <p:spPr>
            <a:xfrm>
              <a:off x="7790638" y="26038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7785488" y="27283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9"/>
            <p:cNvSpPr/>
            <p:nvPr/>
          </p:nvSpPr>
          <p:spPr>
            <a:xfrm>
              <a:off x="7753938" y="28155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9"/>
            <p:cNvSpPr/>
            <p:nvPr/>
          </p:nvSpPr>
          <p:spPr>
            <a:xfrm>
              <a:off x="7509013" y="274477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9"/>
            <p:cNvSpPr/>
            <p:nvPr/>
          </p:nvSpPr>
          <p:spPr>
            <a:xfrm flipH="1" rot="10800000">
              <a:off x="6851225" y="3485538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9"/>
            <p:cNvSpPr/>
            <p:nvPr/>
          </p:nvSpPr>
          <p:spPr>
            <a:xfrm flipH="1" rot="10800000">
              <a:off x="7148700" y="4006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9"/>
            <p:cNvSpPr/>
            <p:nvPr/>
          </p:nvSpPr>
          <p:spPr>
            <a:xfrm flipH="1" rot="10800000">
              <a:off x="7410950" y="40066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9"/>
            <p:cNvSpPr/>
            <p:nvPr/>
          </p:nvSpPr>
          <p:spPr>
            <a:xfrm flipH="1" rot="10800000">
              <a:off x="6385950" y="38649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9"/>
            <p:cNvSpPr/>
            <p:nvPr/>
          </p:nvSpPr>
          <p:spPr>
            <a:xfrm>
              <a:off x="6091188" y="32477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5850688" y="27904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5749913" y="227885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5808363" y="2204925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9"/>
            <p:cNvSpPr/>
            <p:nvPr/>
          </p:nvSpPr>
          <p:spPr>
            <a:xfrm>
              <a:off x="5804375" y="21809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9"/>
            <p:cNvSpPr/>
            <p:nvPr/>
          </p:nvSpPr>
          <p:spPr>
            <a:xfrm>
              <a:off x="6248963" y="15706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9"/>
            <p:cNvSpPr/>
            <p:nvPr/>
          </p:nvSpPr>
          <p:spPr>
            <a:xfrm>
              <a:off x="6248975" y="16408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6491700" y="22399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6236938" y="248131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9"/>
            <p:cNvSpPr/>
            <p:nvPr/>
          </p:nvSpPr>
          <p:spPr>
            <a:xfrm>
              <a:off x="7392988" y="20779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9"/>
            <p:cNvSpPr/>
            <p:nvPr/>
          </p:nvSpPr>
          <p:spPr>
            <a:xfrm>
              <a:off x="7674688" y="2471663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9"/>
            <p:cNvSpPr/>
            <p:nvPr/>
          </p:nvSpPr>
          <p:spPr>
            <a:xfrm>
              <a:off x="7714938" y="2666400"/>
              <a:ext cx="39000" cy="39000"/>
            </a:xfrm>
            <a:prstGeom prst="ellipse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" name="Google Shape;1642;p10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643" name="Google Shape;1643;p10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5" name="Google Shape;1645;p10"/>
          <p:cNvSpPr txBox="1"/>
          <p:nvPr/>
        </p:nvSpPr>
        <p:spPr>
          <a:xfrm>
            <a:off x="314300" y="512775"/>
            <a:ext cx="72999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Grab的全渠道营销愿景</a:t>
            </a:r>
            <a:endParaRPr b="0" i="0" sz="2200" u="none" cap="none" strike="noStrike">
              <a:solidFill>
                <a:srgbClr val="00B14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1646" name="Google Shape;1646;p10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1647" name="Google Shape;1647;p10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0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2" name="Google Shape;1652;p10"/>
          <p:cNvSpPr/>
          <p:nvPr/>
        </p:nvSpPr>
        <p:spPr>
          <a:xfrm>
            <a:off x="601950" y="1132375"/>
            <a:ext cx="1761000" cy="210900"/>
          </a:xfrm>
          <a:prstGeom prst="roundRect">
            <a:avLst>
              <a:gd fmla="val 16917" name="adj"/>
            </a:avLst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消费者接触点</a:t>
            </a:r>
            <a:endParaRPr b="1" i="0" sz="8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10"/>
          <p:cNvSpPr/>
          <p:nvPr/>
        </p:nvSpPr>
        <p:spPr>
          <a:xfrm>
            <a:off x="628349" y="2132292"/>
            <a:ext cx="1142100" cy="504600"/>
          </a:xfrm>
          <a:prstGeom prst="roundRect">
            <a:avLst>
              <a:gd fmla="val 16667" name="adj"/>
            </a:avLst>
          </a:prstGeom>
          <a:solidFill>
            <a:srgbClr val="E4F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支付方式</a:t>
            </a: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GrabPay、PayLater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10"/>
          <p:cNvSpPr/>
          <p:nvPr/>
        </p:nvSpPr>
        <p:spPr>
          <a:xfrm>
            <a:off x="628250" y="3338467"/>
            <a:ext cx="1253700" cy="504600"/>
          </a:xfrm>
          <a:prstGeom prst="roundRect">
            <a:avLst>
              <a:gd fmla="val 16667" name="adj"/>
            </a:avLst>
          </a:prstGeom>
          <a:solidFill>
            <a:srgbClr val="D9FCDE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电子</a:t>
            </a:r>
            <a:r>
              <a:rPr lang="en" sz="1200"/>
              <a:t>集章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忠诚度计划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10"/>
          <p:cNvSpPr/>
          <p:nvPr/>
        </p:nvSpPr>
        <p:spPr>
          <a:xfrm>
            <a:off x="628250" y="3941567"/>
            <a:ext cx="1459800" cy="504600"/>
          </a:xfrm>
          <a:prstGeom prst="roundRect">
            <a:avLst>
              <a:gd fmla="val 16667" name="adj"/>
            </a:avLst>
          </a:prstGeom>
          <a:solidFill>
            <a:srgbClr val="D9FCDE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GrabFood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GrabFood外送服务及自取服务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10"/>
          <p:cNvSpPr/>
          <p:nvPr/>
        </p:nvSpPr>
        <p:spPr>
          <a:xfrm>
            <a:off x="628250" y="2735386"/>
            <a:ext cx="1533600" cy="504600"/>
          </a:xfrm>
          <a:prstGeom prst="roundRect">
            <a:avLst>
              <a:gd fmla="val 16667" name="adj"/>
            </a:avLst>
          </a:prstGeom>
          <a:solidFill>
            <a:srgbClr val="D9FCDE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店内用餐优惠券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各种促销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7" name="Google Shape;1657;p10"/>
          <p:cNvGrpSpPr/>
          <p:nvPr/>
        </p:nvGrpSpPr>
        <p:grpSpPr>
          <a:xfrm>
            <a:off x="333827" y="1461801"/>
            <a:ext cx="210900" cy="1995761"/>
            <a:chOff x="410121" y="1489056"/>
            <a:chExt cx="210900" cy="2229900"/>
          </a:xfrm>
        </p:grpSpPr>
        <p:cxnSp>
          <p:nvCxnSpPr>
            <p:cNvPr id="1658" name="Google Shape;1658;p10"/>
            <p:cNvCxnSpPr/>
            <p:nvPr/>
          </p:nvCxnSpPr>
          <p:spPr>
            <a:xfrm>
              <a:off x="515580" y="1489056"/>
              <a:ext cx="0" cy="2229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659" name="Google Shape;1659;p10"/>
            <p:cNvSpPr/>
            <p:nvPr/>
          </p:nvSpPr>
          <p:spPr>
            <a:xfrm rot="-5400000">
              <a:off x="287421" y="2498557"/>
              <a:ext cx="456300" cy="210900"/>
            </a:xfrm>
            <a:prstGeom prst="roundRect">
              <a:avLst>
                <a:gd fmla="val 1691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店内用餐</a:t>
              </a:r>
              <a:endParaRPr b="1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0" name="Google Shape;1660;p10"/>
          <p:cNvGrpSpPr/>
          <p:nvPr/>
        </p:nvGrpSpPr>
        <p:grpSpPr>
          <a:xfrm>
            <a:off x="333836" y="3510147"/>
            <a:ext cx="210900" cy="915317"/>
            <a:chOff x="417571" y="3777711"/>
            <a:chExt cx="210900" cy="1022700"/>
          </a:xfrm>
        </p:grpSpPr>
        <p:cxnSp>
          <p:nvCxnSpPr>
            <p:cNvPr id="1661" name="Google Shape;1661;p10"/>
            <p:cNvCxnSpPr/>
            <p:nvPr/>
          </p:nvCxnSpPr>
          <p:spPr>
            <a:xfrm>
              <a:off x="523021" y="3777711"/>
              <a:ext cx="0" cy="1022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62" name="Google Shape;1662;p10"/>
            <p:cNvSpPr/>
            <p:nvPr/>
          </p:nvSpPr>
          <p:spPr>
            <a:xfrm rot="-5400000">
              <a:off x="235021" y="4183611"/>
              <a:ext cx="576000" cy="210900"/>
            </a:xfrm>
            <a:prstGeom prst="roundRect">
              <a:avLst>
                <a:gd fmla="val 1691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888888"/>
                  </a:solidFill>
                  <a:latin typeface="Inter"/>
                  <a:ea typeface="Inter"/>
                  <a:cs typeface="Inter"/>
                  <a:sym typeface="Inter"/>
                </a:rPr>
                <a:t>外送及 </a:t>
              </a:r>
              <a:br>
                <a:rPr b="1" i="0" lang="en" sz="600" u="none" cap="none" strike="noStrike">
                  <a:solidFill>
                    <a:srgbClr val="888888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b="1" i="0" lang="en" sz="600" u="none" cap="none" strike="noStrike">
                  <a:solidFill>
                    <a:srgbClr val="888888"/>
                  </a:solidFill>
                  <a:latin typeface="Inter"/>
                  <a:ea typeface="Inter"/>
                  <a:cs typeface="Inter"/>
                  <a:sym typeface="Inter"/>
                </a:rPr>
                <a:t>取餐服务</a:t>
              </a:r>
              <a:endParaRPr b="1" i="0" sz="600" u="none" cap="none" strike="noStrik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63" name="Google Shape;1663;p10"/>
          <p:cNvCxnSpPr/>
          <p:nvPr/>
        </p:nvCxnSpPr>
        <p:spPr>
          <a:xfrm>
            <a:off x="2091022" y="1700825"/>
            <a:ext cx="1530000" cy="1289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64" name="Google Shape;1664;p10"/>
          <p:cNvCxnSpPr/>
          <p:nvPr/>
        </p:nvCxnSpPr>
        <p:spPr>
          <a:xfrm>
            <a:off x="1999050" y="2384600"/>
            <a:ext cx="1622100" cy="60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65" name="Google Shape;1665;p10"/>
          <p:cNvCxnSpPr/>
          <p:nvPr/>
        </p:nvCxnSpPr>
        <p:spPr>
          <a:xfrm flipH="1" rot="10800000">
            <a:off x="2090919" y="2989875"/>
            <a:ext cx="1530300" cy="600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66" name="Google Shape;1666;p10"/>
          <p:cNvCxnSpPr/>
          <p:nvPr/>
        </p:nvCxnSpPr>
        <p:spPr>
          <a:xfrm flipH="1" rot="10800000">
            <a:off x="2260730" y="2989975"/>
            <a:ext cx="1360500" cy="120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67" name="Google Shape;1667;p10"/>
          <p:cNvCxnSpPr>
            <a:stCxn id="1656" idx="3"/>
          </p:cNvCxnSpPr>
          <p:nvPr/>
        </p:nvCxnSpPr>
        <p:spPr>
          <a:xfrm>
            <a:off x="2161850" y="2987686"/>
            <a:ext cx="1577400" cy="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668" name="Google Shape;1668;p10"/>
          <p:cNvSpPr/>
          <p:nvPr/>
        </p:nvSpPr>
        <p:spPr>
          <a:xfrm>
            <a:off x="1656775" y="2273967"/>
            <a:ext cx="225300" cy="225300"/>
          </a:xfrm>
          <a:prstGeom prst="ellipse">
            <a:avLst/>
          </a:prstGeom>
          <a:solidFill>
            <a:srgbClr val="E4F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9" name="Google Shape;1669;p10"/>
          <p:cNvSpPr/>
          <p:nvPr/>
        </p:nvSpPr>
        <p:spPr>
          <a:xfrm>
            <a:off x="2014025" y="2877042"/>
            <a:ext cx="225300" cy="225300"/>
          </a:xfrm>
          <a:prstGeom prst="ellipse">
            <a:avLst/>
          </a:prstGeom>
          <a:solidFill>
            <a:srgbClr val="E4F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0" name="Google Shape;1670;p10"/>
          <p:cNvSpPr/>
          <p:nvPr/>
        </p:nvSpPr>
        <p:spPr>
          <a:xfrm>
            <a:off x="1770450" y="3478129"/>
            <a:ext cx="225300" cy="225300"/>
          </a:xfrm>
          <a:prstGeom prst="ellipse">
            <a:avLst/>
          </a:prstGeom>
          <a:solidFill>
            <a:srgbClr val="E4F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1" name="Google Shape;1671;p10"/>
          <p:cNvSpPr/>
          <p:nvPr/>
        </p:nvSpPr>
        <p:spPr>
          <a:xfrm>
            <a:off x="1976825" y="4081204"/>
            <a:ext cx="225300" cy="225300"/>
          </a:xfrm>
          <a:prstGeom prst="ellipse">
            <a:avLst/>
          </a:prstGeom>
          <a:solidFill>
            <a:srgbClr val="E4F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2" name="Google Shape;1672;p10"/>
          <p:cNvSpPr/>
          <p:nvPr/>
        </p:nvSpPr>
        <p:spPr>
          <a:xfrm>
            <a:off x="628348" y="1446492"/>
            <a:ext cx="1367401" cy="504600"/>
          </a:xfrm>
          <a:prstGeom prst="roundRect">
            <a:avLst>
              <a:gd fmla="val 16667" name="adj"/>
            </a:avLst>
          </a:prstGeom>
          <a:solidFill>
            <a:srgbClr val="E4F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二维码下单方式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在店内用餐下单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10"/>
          <p:cNvPicPr preferRelativeResize="0"/>
          <p:nvPr/>
        </p:nvPicPr>
        <p:blipFill rotWithShape="1">
          <a:blip r:embed="rId3">
            <a:alphaModFix/>
          </a:blip>
          <a:srcRect b="0" l="19" r="28" t="0"/>
          <a:stretch/>
        </p:blipFill>
        <p:spPr>
          <a:xfrm>
            <a:off x="7009375" y="985700"/>
            <a:ext cx="1812301" cy="39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"/>
          <p:cNvPicPr preferRelativeResize="0"/>
          <p:nvPr/>
        </p:nvPicPr>
        <p:blipFill rotWithShape="1">
          <a:blip r:embed="rId4">
            <a:alphaModFix/>
          </a:blip>
          <a:srcRect b="0" l="21187" r="33150" t="0"/>
          <a:stretch/>
        </p:blipFill>
        <p:spPr>
          <a:xfrm>
            <a:off x="3850700" y="985700"/>
            <a:ext cx="3041826" cy="391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11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680" name="Google Shape;1680;p11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2" name="Google Shape;1682;p11"/>
          <p:cNvGrpSpPr/>
          <p:nvPr/>
        </p:nvGrpSpPr>
        <p:grpSpPr>
          <a:xfrm rot="-141964">
            <a:off x="908458" y="1736160"/>
            <a:ext cx="3066825" cy="2228397"/>
            <a:chOff x="380049" y="2023888"/>
            <a:chExt cx="2937600" cy="2134500"/>
          </a:xfrm>
        </p:grpSpPr>
        <p:sp>
          <p:nvSpPr>
            <p:cNvPr id="1683" name="Google Shape;1683;p11"/>
            <p:cNvSpPr/>
            <p:nvPr/>
          </p:nvSpPr>
          <p:spPr>
            <a:xfrm>
              <a:off x="380049" y="2023888"/>
              <a:ext cx="2937600" cy="213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4" name="Google Shape;1684;p11"/>
            <p:cNvPicPr preferRelativeResize="0"/>
            <p:nvPr/>
          </p:nvPicPr>
          <p:blipFill rotWithShape="1">
            <a:blip r:embed="rId3">
              <a:alphaModFix/>
            </a:blip>
            <a:srcRect b="3190" l="2756" r="38838" t="27141"/>
            <a:stretch/>
          </p:blipFill>
          <p:spPr>
            <a:xfrm>
              <a:off x="436800" y="2158288"/>
              <a:ext cx="2779776" cy="1866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5" name="Google Shape;1685;p11"/>
          <p:cNvGrpSpPr/>
          <p:nvPr/>
        </p:nvGrpSpPr>
        <p:grpSpPr>
          <a:xfrm rot="177693">
            <a:off x="4037310" y="1943295"/>
            <a:ext cx="4096899" cy="2433378"/>
            <a:chOff x="3381222" y="2023893"/>
            <a:chExt cx="3593700" cy="2134500"/>
          </a:xfrm>
        </p:grpSpPr>
        <p:sp>
          <p:nvSpPr>
            <p:cNvPr id="1686" name="Google Shape;1686;p11"/>
            <p:cNvSpPr/>
            <p:nvPr/>
          </p:nvSpPr>
          <p:spPr>
            <a:xfrm>
              <a:off x="3381222" y="2023893"/>
              <a:ext cx="3593700" cy="213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7" name="Google Shape;1687;p11"/>
            <p:cNvPicPr preferRelativeResize="0"/>
            <p:nvPr/>
          </p:nvPicPr>
          <p:blipFill rotWithShape="1">
            <a:blip r:embed="rId4">
              <a:alphaModFix/>
            </a:blip>
            <a:srcRect b="1529" l="2302" r="909" t="441"/>
            <a:stretch/>
          </p:blipFill>
          <p:spPr>
            <a:xfrm>
              <a:off x="3410257" y="2075468"/>
              <a:ext cx="3564595" cy="203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8" name="Google Shape;1688;p11"/>
          <p:cNvSpPr txBox="1"/>
          <p:nvPr/>
        </p:nvSpPr>
        <p:spPr>
          <a:xfrm>
            <a:off x="314300" y="588975"/>
            <a:ext cx="72999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东南亚品牌资产第三位；女性受众第一位</a:t>
            </a:r>
            <a:endParaRPr b="0" i="0" sz="2200" u="none" cap="none" strike="noStrike">
              <a:solidFill>
                <a:srgbClr val="00B14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89" name="Google Shape;1689;p11"/>
          <p:cNvSpPr txBox="1"/>
          <p:nvPr/>
        </p:nvSpPr>
        <p:spPr>
          <a:xfrm>
            <a:off x="314300" y="1042100"/>
            <a:ext cx="7502400" cy="715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Grab在KANTAR的东南亚品牌资产排名当中名列第三，而在东南亚区域对女性受众当中排名第一。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品牌资产是综合了正面的广告接受度和正面的品牌态度进行评估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0" name="Google Shape;1690;p11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1691" name="Google Shape;1691;p11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6" name="Google Shape;1696;p11"/>
          <p:cNvSpPr txBox="1"/>
          <p:nvPr/>
        </p:nvSpPr>
        <p:spPr>
          <a:xfrm>
            <a:off x="425925" y="4415375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资料来源：KANTAR Context Lab调查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1701;p12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702" name="Google Shape;1702;p12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2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4" name="Google Shape;1704;p12"/>
          <p:cNvPicPr preferRelativeResize="0"/>
          <p:nvPr/>
        </p:nvPicPr>
        <p:blipFill rotWithShape="1">
          <a:blip r:embed="rId3">
            <a:alphaModFix/>
          </a:blip>
          <a:srcRect b="0" l="0" r="-1295" t="19054"/>
          <a:stretch/>
        </p:blipFill>
        <p:spPr>
          <a:xfrm>
            <a:off x="732888" y="1663924"/>
            <a:ext cx="5765775" cy="2627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95250">
              <a:srgbClr val="000000">
                <a:alpha val="21960"/>
              </a:srgbClr>
            </a:outerShdw>
          </a:effectLst>
        </p:spPr>
      </p:pic>
      <p:sp>
        <p:nvSpPr>
          <p:cNvPr id="1705" name="Google Shape;1705;p12"/>
          <p:cNvSpPr txBox="1"/>
          <p:nvPr/>
        </p:nvSpPr>
        <p:spPr>
          <a:xfrm>
            <a:off x="314300" y="588975"/>
            <a:ext cx="56400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品牌资产非常重要</a:t>
            </a:r>
            <a:endParaRPr b="0" i="0" sz="1000" u="none" cap="none" strike="noStrike">
              <a:solidFill>
                <a:srgbClr val="00B14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06" name="Google Shape;1706;p12"/>
          <p:cNvSpPr txBox="1"/>
          <p:nvPr/>
        </p:nvSpPr>
        <p:spPr>
          <a:xfrm>
            <a:off x="314300" y="1042100"/>
            <a:ext cx="6835800" cy="361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目标受众对宣传活动的接受度多达7倍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1707" name="Google Shape;1707;p12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1708" name="Google Shape;1708;p12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2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2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2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2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3" name="Google Shape;1713;p12"/>
          <p:cNvGrpSpPr/>
          <p:nvPr/>
        </p:nvGrpSpPr>
        <p:grpSpPr>
          <a:xfrm flipH="1" rot="2834949">
            <a:off x="4865235" y="1543583"/>
            <a:ext cx="3840085" cy="6274729"/>
            <a:chOff x="4711165" y="-578789"/>
            <a:chExt cx="3840150" cy="6274836"/>
          </a:xfrm>
        </p:grpSpPr>
        <p:sp>
          <p:nvSpPr>
            <p:cNvPr id="1714" name="Google Shape;1714;p12"/>
            <p:cNvSpPr/>
            <p:nvPr/>
          </p:nvSpPr>
          <p:spPr>
            <a:xfrm rot="-1798005">
              <a:off x="6459559" y="-875032"/>
              <a:ext cx="76877" cy="7021191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2"/>
            <p:cNvSpPr/>
            <p:nvPr/>
          </p:nvSpPr>
          <p:spPr>
            <a:xfrm rot="-1798005">
              <a:off x="6592801" y="-951967"/>
              <a:ext cx="76877" cy="7021191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2"/>
            <p:cNvSpPr/>
            <p:nvPr/>
          </p:nvSpPr>
          <p:spPr>
            <a:xfrm rot="-1798005">
              <a:off x="6726043" y="-1028902"/>
              <a:ext cx="76877" cy="7021191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7" name="Google Shape;1717;p12"/>
          <p:cNvPicPr preferRelativeResize="0"/>
          <p:nvPr/>
        </p:nvPicPr>
        <p:blipFill rotWithShape="1">
          <a:blip r:embed="rId4">
            <a:alphaModFix/>
          </a:blip>
          <a:srcRect b="8003" l="8892" r="-13516" t="-12628"/>
          <a:stretch/>
        </p:blipFill>
        <p:spPr>
          <a:xfrm flipH="1" rot="-739902">
            <a:off x="6178278" y="394576"/>
            <a:ext cx="2941266" cy="47692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12"/>
          <p:cNvSpPr/>
          <p:nvPr/>
        </p:nvSpPr>
        <p:spPr>
          <a:xfrm flipH="1" rot="4629367">
            <a:off x="6840359" y="1437831"/>
            <a:ext cx="76925" cy="7021052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9" name="Google Shape;1719;p12"/>
          <p:cNvGrpSpPr/>
          <p:nvPr/>
        </p:nvGrpSpPr>
        <p:grpSpPr>
          <a:xfrm flipH="1" rot="2834949">
            <a:off x="5017635" y="2094272"/>
            <a:ext cx="3840085" cy="6274729"/>
            <a:chOff x="4711165" y="-578789"/>
            <a:chExt cx="3840150" cy="6274836"/>
          </a:xfrm>
        </p:grpSpPr>
        <p:sp>
          <p:nvSpPr>
            <p:cNvPr id="1720" name="Google Shape;1720;p12"/>
            <p:cNvSpPr/>
            <p:nvPr/>
          </p:nvSpPr>
          <p:spPr>
            <a:xfrm rot="-1798005">
              <a:off x="6459559" y="-875032"/>
              <a:ext cx="76877" cy="7021191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2"/>
            <p:cNvSpPr/>
            <p:nvPr/>
          </p:nvSpPr>
          <p:spPr>
            <a:xfrm rot="-1798005">
              <a:off x="6592801" y="-951967"/>
              <a:ext cx="76877" cy="7021191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2"/>
            <p:cNvSpPr/>
            <p:nvPr/>
          </p:nvSpPr>
          <p:spPr>
            <a:xfrm rot="-1798005">
              <a:off x="6726043" y="-1028902"/>
              <a:ext cx="76877" cy="7021191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3"/>
          <p:cNvSpPr/>
          <p:nvPr/>
        </p:nvSpPr>
        <p:spPr>
          <a:xfrm>
            <a:off x="1282475" y="1396375"/>
            <a:ext cx="1791000" cy="14211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3"/>
          <p:cNvSpPr/>
          <p:nvPr/>
        </p:nvSpPr>
        <p:spPr>
          <a:xfrm>
            <a:off x="3225425" y="1396375"/>
            <a:ext cx="1791000" cy="14211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3"/>
          <p:cNvSpPr/>
          <p:nvPr/>
        </p:nvSpPr>
        <p:spPr>
          <a:xfrm>
            <a:off x="1282475" y="2967384"/>
            <a:ext cx="1791000" cy="14211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3"/>
          <p:cNvSpPr/>
          <p:nvPr/>
        </p:nvSpPr>
        <p:spPr>
          <a:xfrm>
            <a:off x="3225425" y="2967384"/>
            <a:ext cx="1791000" cy="14211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1" name="Google Shape;1731;p13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732" name="Google Shape;1732;p13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4" name="Google Shape;1734;p13"/>
          <p:cNvSpPr txBox="1"/>
          <p:nvPr/>
        </p:nvSpPr>
        <p:spPr>
          <a:xfrm>
            <a:off x="314300" y="311375"/>
            <a:ext cx="87555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一个强调品牌安全的消费者生态系统</a:t>
            </a:r>
            <a:endParaRPr b="0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35" name="Google Shape;1735;p13"/>
          <p:cNvGrpSpPr/>
          <p:nvPr/>
        </p:nvGrpSpPr>
        <p:grpSpPr>
          <a:xfrm>
            <a:off x="6770110" y="-4"/>
            <a:ext cx="2374164" cy="3645153"/>
            <a:chOff x="6837160" y="-4"/>
            <a:chExt cx="2374164" cy="3645153"/>
          </a:xfrm>
        </p:grpSpPr>
        <p:sp>
          <p:nvSpPr>
            <p:cNvPr id="1736" name="Google Shape;1736;p13"/>
            <p:cNvSpPr/>
            <p:nvPr/>
          </p:nvSpPr>
          <p:spPr>
            <a:xfrm>
              <a:off x="7599994" y="-4"/>
              <a:ext cx="1611330" cy="3309550"/>
            </a:xfrm>
            <a:custGeom>
              <a:rect b="b" l="l" r="r" t="t"/>
              <a:pathLst>
                <a:path extrusionOk="0" h="134836" w="65648">
                  <a:moveTo>
                    <a:pt x="0" y="0"/>
                  </a:moveTo>
                  <a:lnTo>
                    <a:pt x="65648" y="134835"/>
                  </a:lnTo>
                  <a:lnTo>
                    <a:pt x="65648" y="124120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B88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7852267" y="-4"/>
              <a:ext cx="1359057" cy="2800216"/>
            </a:xfrm>
            <a:custGeom>
              <a:rect b="b" l="l" r="r" t="t"/>
              <a:pathLst>
                <a:path extrusionOk="0" h="114085" w="55370">
                  <a:moveTo>
                    <a:pt x="1" y="0"/>
                  </a:moveTo>
                  <a:lnTo>
                    <a:pt x="55370" y="114084"/>
                  </a:lnTo>
                  <a:lnTo>
                    <a:pt x="55370" y="103369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B88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7082315" y="-4"/>
              <a:ext cx="1830321" cy="3548741"/>
            </a:xfrm>
            <a:custGeom>
              <a:rect b="b" l="l" r="r" t="t"/>
              <a:pathLst>
                <a:path extrusionOk="0" h="144581" w="74570">
                  <a:moveTo>
                    <a:pt x="1" y="0"/>
                  </a:moveTo>
                  <a:lnTo>
                    <a:pt x="70351" y="144581"/>
                  </a:lnTo>
                  <a:lnTo>
                    <a:pt x="74569" y="142496"/>
                  </a:lnTo>
                  <a:lnTo>
                    <a:pt x="5188" y="0"/>
                  </a:lnTo>
                  <a:close/>
                </a:path>
              </a:pathLst>
            </a:custGeom>
            <a:solidFill>
              <a:srgbClr val="B88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6837160" y="-4"/>
              <a:ext cx="1876735" cy="3645153"/>
            </a:xfrm>
            <a:custGeom>
              <a:rect b="b" l="l" r="r" t="t"/>
              <a:pathLst>
                <a:path extrusionOk="0" h="148509" w="76461">
                  <a:moveTo>
                    <a:pt x="1" y="0"/>
                  </a:moveTo>
                  <a:lnTo>
                    <a:pt x="72242" y="148508"/>
                  </a:lnTo>
                  <a:lnTo>
                    <a:pt x="76461" y="146423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B88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7340553" y="-4"/>
              <a:ext cx="1781525" cy="3446413"/>
            </a:xfrm>
            <a:custGeom>
              <a:rect b="b" l="l" r="r" t="t"/>
              <a:pathLst>
                <a:path extrusionOk="0" h="140412" w="72582">
                  <a:moveTo>
                    <a:pt x="1" y="0"/>
                  </a:moveTo>
                  <a:lnTo>
                    <a:pt x="68364" y="140411"/>
                  </a:lnTo>
                  <a:lnTo>
                    <a:pt x="72582" y="138375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B88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1" name="Google Shape;1741;p13"/>
          <p:cNvSpPr/>
          <p:nvPr/>
        </p:nvSpPr>
        <p:spPr>
          <a:xfrm>
            <a:off x="6228647" y="3724847"/>
            <a:ext cx="2915627" cy="1418554"/>
          </a:xfrm>
          <a:custGeom>
            <a:rect b="b" l="l" r="r" t="t"/>
            <a:pathLst>
              <a:path extrusionOk="0" h="57794" w="118787">
                <a:moveTo>
                  <a:pt x="118787" y="0"/>
                </a:moveTo>
                <a:lnTo>
                  <a:pt x="0" y="57794"/>
                </a:lnTo>
                <a:lnTo>
                  <a:pt x="10715" y="57794"/>
                </a:lnTo>
                <a:lnTo>
                  <a:pt x="118787" y="5188"/>
                </a:lnTo>
                <a:lnTo>
                  <a:pt x="118787" y="0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3"/>
          <p:cNvSpPr/>
          <p:nvPr/>
        </p:nvSpPr>
        <p:spPr>
          <a:xfrm>
            <a:off x="5527225" y="1812450"/>
            <a:ext cx="1849500" cy="1849200"/>
          </a:xfrm>
          <a:prstGeom prst="ellipse">
            <a:avLst/>
          </a:prstGeom>
          <a:solidFill>
            <a:srgbClr val="D3F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3"/>
          <p:cNvSpPr/>
          <p:nvPr/>
        </p:nvSpPr>
        <p:spPr>
          <a:xfrm>
            <a:off x="5726456" y="3479691"/>
            <a:ext cx="3417818" cy="1663709"/>
          </a:xfrm>
          <a:custGeom>
            <a:rect b="b" l="l" r="r" t="t"/>
            <a:pathLst>
              <a:path extrusionOk="0" h="67782" w="139247">
                <a:moveTo>
                  <a:pt x="139247" y="1"/>
                </a:moveTo>
                <a:lnTo>
                  <a:pt x="0" y="67782"/>
                </a:lnTo>
                <a:lnTo>
                  <a:pt x="10667" y="67782"/>
                </a:lnTo>
                <a:lnTo>
                  <a:pt x="139247" y="5237"/>
                </a:lnTo>
                <a:lnTo>
                  <a:pt x="139247" y="1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3"/>
          <p:cNvSpPr/>
          <p:nvPr/>
        </p:nvSpPr>
        <p:spPr>
          <a:xfrm>
            <a:off x="6761789" y="3984287"/>
            <a:ext cx="2382485" cy="1159113"/>
          </a:xfrm>
          <a:custGeom>
            <a:rect b="b" l="l" r="r" t="t"/>
            <a:pathLst>
              <a:path extrusionOk="0" h="47224" w="97066">
                <a:moveTo>
                  <a:pt x="97066" y="0"/>
                </a:moveTo>
                <a:lnTo>
                  <a:pt x="0" y="47224"/>
                </a:lnTo>
                <a:lnTo>
                  <a:pt x="10715" y="47224"/>
                </a:lnTo>
                <a:lnTo>
                  <a:pt x="97066" y="5188"/>
                </a:lnTo>
                <a:lnTo>
                  <a:pt x="97066" y="0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5" name="Google Shape;1745;p13"/>
          <p:cNvPicPr preferRelativeResize="0"/>
          <p:nvPr/>
        </p:nvPicPr>
        <p:blipFill rotWithShape="1">
          <a:blip r:embed="rId3">
            <a:alphaModFix/>
          </a:blip>
          <a:srcRect b="5258" l="0" r="8441" t="0"/>
          <a:stretch/>
        </p:blipFill>
        <p:spPr>
          <a:xfrm>
            <a:off x="5467425" y="2937328"/>
            <a:ext cx="3676850" cy="221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3"/>
          <p:cNvSpPr/>
          <p:nvPr/>
        </p:nvSpPr>
        <p:spPr>
          <a:xfrm>
            <a:off x="7294931" y="4243703"/>
            <a:ext cx="1849343" cy="899697"/>
          </a:xfrm>
          <a:custGeom>
            <a:rect b="b" l="l" r="r" t="t"/>
            <a:pathLst>
              <a:path extrusionOk="0" h="36655" w="75345">
                <a:moveTo>
                  <a:pt x="75345" y="1"/>
                </a:moveTo>
                <a:lnTo>
                  <a:pt x="0" y="36655"/>
                </a:lnTo>
                <a:lnTo>
                  <a:pt x="10667" y="36655"/>
                </a:lnTo>
                <a:lnTo>
                  <a:pt x="75345" y="5189"/>
                </a:lnTo>
                <a:lnTo>
                  <a:pt x="75345" y="1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3"/>
          <p:cNvSpPr/>
          <p:nvPr/>
        </p:nvSpPr>
        <p:spPr>
          <a:xfrm>
            <a:off x="7809026" y="4496002"/>
            <a:ext cx="1335248" cy="647399"/>
          </a:xfrm>
          <a:custGeom>
            <a:rect b="b" l="l" r="r" t="t"/>
            <a:pathLst>
              <a:path extrusionOk="0" h="26376" w="54400">
                <a:moveTo>
                  <a:pt x="54400" y="0"/>
                </a:moveTo>
                <a:lnTo>
                  <a:pt x="1" y="26376"/>
                </a:lnTo>
                <a:lnTo>
                  <a:pt x="10716" y="26376"/>
                </a:lnTo>
                <a:lnTo>
                  <a:pt x="54400" y="5188"/>
                </a:lnTo>
                <a:lnTo>
                  <a:pt x="54400" y="0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3"/>
          <p:cNvSpPr txBox="1"/>
          <p:nvPr/>
        </p:nvSpPr>
        <p:spPr>
          <a:xfrm>
            <a:off x="1408929" y="2139300"/>
            <a:ext cx="15381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适合一家大小使用</a:t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9" name="Google Shape;1749;p13"/>
          <p:cNvSpPr txBox="1"/>
          <p:nvPr/>
        </p:nvSpPr>
        <p:spPr>
          <a:xfrm>
            <a:off x="1408929" y="3662288"/>
            <a:ext cx="1538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内容经过</a:t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精心策划</a:t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0" name="Google Shape;1750;p13"/>
          <p:cNvSpPr txBox="1"/>
          <p:nvPr/>
        </p:nvSpPr>
        <p:spPr>
          <a:xfrm>
            <a:off x="3283627" y="2139300"/>
            <a:ext cx="1674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品牌安全及</a:t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可查看广告版位</a:t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1" name="Google Shape;1751;p13"/>
          <p:cNvSpPr txBox="1"/>
          <p:nvPr/>
        </p:nvSpPr>
        <p:spPr>
          <a:xfrm>
            <a:off x="3236377" y="3662288"/>
            <a:ext cx="1769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有迹可循及</a:t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可衡量的指标</a:t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52" name="Google Shape;175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188" y="1510935"/>
            <a:ext cx="711583" cy="7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5136" y="1510935"/>
            <a:ext cx="711583" cy="7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2188" y="3053540"/>
            <a:ext cx="711583" cy="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3"/>
          <p:cNvSpPr txBox="1"/>
          <p:nvPr/>
        </p:nvSpPr>
        <p:spPr>
          <a:xfrm>
            <a:off x="5682925" y="2390700"/>
            <a:ext cx="1538100" cy="715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692F"/>
                </a:solidFill>
                <a:latin typeface="Inter"/>
                <a:ea typeface="Inter"/>
                <a:cs typeface="Inter"/>
                <a:sym typeface="Inter"/>
              </a:rPr>
              <a:t>所有用户在使用App</a:t>
            </a:r>
            <a:endParaRPr b="0" i="0" sz="1000" u="none" cap="none" strike="noStrike">
              <a:solidFill>
                <a:srgbClr val="00692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692F"/>
                </a:solidFill>
                <a:latin typeface="Inter"/>
                <a:ea typeface="Inter"/>
                <a:cs typeface="Inter"/>
                <a:sym typeface="Inter"/>
              </a:rPr>
              <a:t>之前必须经过身份验证，登录账号之后才可使用。</a:t>
            </a:r>
            <a:endParaRPr b="0" i="0" sz="1000" u="none" cap="none" strike="noStrike">
              <a:solidFill>
                <a:srgbClr val="00692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56" name="Google Shape;175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5136" y="3053540"/>
            <a:ext cx="711583" cy="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13"/>
          <p:cNvSpPr txBox="1"/>
          <p:nvPr/>
        </p:nvSpPr>
        <p:spPr>
          <a:xfrm>
            <a:off x="314300" y="764500"/>
            <a:ext cx="7502400" cy="361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GrabAds为您的宣传活动提供一个品牌安全，受众群体接受度更高的广告环境。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14F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4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763" name="Google Shape;1763;p14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5" name="Google Shape;1765;p14"/>
          <p:cNvGrpSpPr/>
          <p:nvPr/>
        </p:nvGrpSpPr>
        <p:grpSpPr>
          <a:xfrm>
            <a:off x="6769835" y="-4"/>
            <a:ext cx="2374164" cy="3645153"/>
            <a:chOff x="6837160" y="-4"/>
            <a:chExt cx="2374164" cy="3645153"/>
          </a:xfrm>
        </p:grpSpPr>
        <p:sp>
          <p:nvSpPr>
            <p:cNvPr id="1766" name="Google Shape;1766;p14"/>
            <p:cNvSpPr/>
            <p:nvPr/>
          </p:nvSpPr>
          <p:spPr>
            <a:xfrm>
              <a:off x="7599994" y="-4"/>
              <a:ext cx="1611330" cy="3309550"/>
            </a:xfrm>
            <a:custGeom>
              <a:rect b="b" l="l" r="r" t="t"/>
              <a:pathLst>
                <a:path extrusionOk="0" h="134836" w="65648">
                  <a:moveTo>
                    <a:pt x="0" y="0"/>
                  </a:moveTo>
                  <a:lnTo>
                    <a:pt x="65648" y="134835"/>
                  </a:lnTo>
                  <a:lnTo>
                    <a:pt x="65648" y="124120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7852267" y="-4"/>
              <a:ext cx="1359057" cy="2800216"/>
            </a:xfrm>
            <a:custGeom>
              <a:rect b="b" l="l" r="r" t="t"/>
              <a:pathLst>
                <a:path extrusionOk="0" h="114085" w="55370">
                  <a:moveTo>
                    <a:pt x="1" y="0"/>
                  </a:moveTo>
                  <a:lnTo>
                    <a:pt x="55370" y="114084"/>
                  </a:lnTo>
                  <a:lnTo>
                    <a:pt x="55370" y="103369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4"/>
            <p:cNvSpPr/>
            <p:nvPr/>
          </p:nvSpPr>
          <p:spPr>
            <a:xfrm>
              <a:off x="7082315" y="-4"/>
              <a:ext cx="1830321" cy="3548741"/>
            </a:xfrm>
            <a:custGeom>
              <a:rect b="b" l="l" r="r" t="t"/>
              <a:pathLst>
                <a:path extrusionOk="0" h="144581" w="74570">
                  <a:moveTo>
                    <a:pt x="1" y="0"/>
                  </a:moveTo>
                  <a:lnTo>
                    <a:pt x="70351" y="144581"/>
                  </a:lnTo>
                  <a:lnTo>
                    <a:pt x="74569" y="142496"/>
                  </a:lnTo>
                  <a:lnTo>
                    <a:pt x="5188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4"/>
            <p:cNvSpPr/>
            <p:nvPr/>
          </p:nvSpPr>
          <p:spPr>
            <a:xfrm>
              <a:off x="6837160" y="-4"/>
              <a:ext cx="1876735" cy="3645153"/>
            </a:xfrm>
            <a:custGeom>
              <a:rect b="b" l="l" r="r" t="t"/>
              <a:pathLst>
                <a:path extrusionOk="0" h="148509" w="76461">
                  <a:moveTo>
                    <a:pt x="1" y="0"/>
                  </a:moveTo>
                  <a:lnTo>
                    <a:pt x="72242" y="148508"/>
                  </a:lnTo>
                  <a:lnTo>
                    <a:pt x="76461" y="146423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7340553" y="-4"/>
              <a:ext cx="1781525" cy="3446413"/>
            </a:xfrm>
            <a:custGeom>
              <a:rect b="b" l="l" r="r" t="t"/>
              <a:pathLst>
                <a:path extrusionOk="0" h="140412" w="72582">
                  <a:moveTo>
                    <a:pt x="1" y="0"/>
                  </a:moveTo>
                  <a:lnTo>
                    <a:pt x="68364" y="140411"/>
                  </a:lnTo>
                  <a:lnTo>
                    <a:pt x="72582" y="138375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1" name="Google Shape;1771;p14"/>
          <p:cNvSpPr/>
          <p:nvPr/>
        </p:nvSpPr>
        <p:spPr>
          <a:xfrm>
            <a:off x="6228372" y="3724847"/>
            <a:ext cx="2915627" cy="1418554"/>
          </a:xfrm>
          <a:custGeom>
            <a:rect b="b" l="l" r="r" t="t"/>
            <a:pathLst>
              <a:path extrusionOk="0" h="57794" w="118787">
                <a:moveTo>
                  <a:pt x="118787" y="0"/>
                </a:moveTo>
                <a:lnTo>
                  <a:pt x="0" y="57794"/>
                </a:lnTo>
                <a:lnTo>
                  <a:pt x="10715" y="57794"/>
                </a:lnTo>
                <a:lnTo>
                  <a:pt x="118787" y="5188"/>
                </a:lnTo>
                <a:lnTo>
                  <a:pt x="1187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4"/>
          <p:cNvSpPr/>
          <p:nvPr/>
        </p:nvSpPr>
        <p:spPr>
          <a:xfrm>
            <a:off x="5726181" y="3479691"/>
            <a:ext cx="3417818" cy="1663709"/>
          </a:xfrm>
          <a:custGeom>
            <a:rect b="b" l="l" r="r" t="t"/>
            <a:pathLst>
              <a:path extrusionOk="0" h="67782" w="139247">
                <a:moveTo>
                  <a:pt x="139247" y="1"/>
                </a:moveTo>
                <a:lnTo>
                  <a:pt x="0" y="67782"/>
                </a:lnTo>
                <a:lnTo>
                  <a:pt x="10667" y="67782"/>
                </a:lnTo>
                <a:lnTo>
                  <a:pt x="139247" y="5237"/>
                </a:lnTo>
                <a:lnTo>
                  <a:pt x="13924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3" name="Google Shape;1773;p14"/>
          <p:cNvPicPr preferRelativeResize="0"/>
          <p:nvPr/>
        </p:nvPicPr>
        <p:blipFill rotWithShape="1">
          <a:blip r:embed="rId3">
            <a:alphaModFix/>
          </a:blip>
          <a:srcRect b="1214" l="0" r="0" t="0"/>
          <a:stretch/>
        </p:blipFill>
        <p:spPr>
          <a:xfrm flipH="1">
            <a:off x="4852226" y="775475"/>
            <a:ext cx="4455074" cy="43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14"/>
          <p:cNvSpPr/>
          <p:nvPr/>
        </p:nvSpPr>
        <p:spPr>
          <a:xfrm>
            <a:off x="6761514" y="3984287"/>
            <a:ext cx="2382485" cy="1159113"/>
          </a:xfrm>
          <a:custGeom>
            <a:rect b="b" l="l" r="r" t="t"/>
            <a:pathLst>
              <a:path extrusionOk="0" h="47224" w="97066">
                <a:moveTo>
                  <a:pt x="97066" y="0"/>
                </a:moveTo>
                <a:lnTo>
                  <a:pt x="0" y="47224"/>
                </a:lnTo>
                <a:lnTo>
                  <a:pt x="10715" y="47224"/>
                </a:lnTo>
                <a:lnTo>
                  <a:pt x="97066" y="5188"/>
                </a:lnTo>
                <a:lnTo>
                  <a:pt x="970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4"/>
          <p:cNvSpPr/>
          <p:nvPr/>
        </p:nvSpPr>
        <p:spPr>
          <a:xfrm>
            <a:off x="7294656" y="4243703"/>
            <a:ext cx="1849343" cy="899697"/>
          </a:xfrm>
          <a:custGeom>
            <a:rect b="b" l="l" r="r" t="t"/>
            <a:pathLst>
              <a:path extrusionOk="0" h="36655" w="75345">
                <a:moveTo>
                  <a:pt x="75345" y="1"/>
                </a:moveTo>
                <a:lnTo>
                  <a:pt x="0" y="36655"/>
                </a:lnTo>
                <a:lnTo>
                  <a:pt x="10667" y="36655"/>
                </a:lnTo>
                <a:lnTo>
                  <a:pt x="75345" y="5189"/>
                </a:lnTo>
                <a:lnTo>
                  <a:pt x="753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4"/>
          <p:cNvSpPr/>
          <p:nvPr/>
        </p:nvSpPr>
        <p:spPr>
          <a:xfrm>
            <a:off x="7808751" y="4496002"/>
            <a:ext cx="1335248" cy="647399"/>
          </a:xfrm>
          <a:custGeom>
            <a:rect b="b" l="l" r="r" t="t"/>
            <a:pathLst>
              <a:path extrusionOk="0" h="26376" w="54400">
                <a:moveTo>
                  <a:pt x="54400" y="0"/>
                </a:moveTo>
                <a:lnTo>
                  <a:pt x="1" y="26376"/>
                </a:lnTo>
                <a:lnTo>
                  <a:pt x="10716" y="26376"/>
                </a:lnTo>
                <a:lnTo>
                  <a:pt x="54400" y="5188"/>
                </a:lnTo>
                <a:lnTo>
                  <a:pt x="544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14"/>
          <p:cNvSpPr txBox="1"/>
          <p:nvPr/>
        </p:nvSpPr>
        <p:spPr>
          <a:xfrm>
            <a:off x="662225" y="1631150"/>
            <a:ext cx="4116000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Grab的受众群体</a:t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8" name="Google Shape;1778;p14"/>
          <p:cNvSpPr txBox="1"/>
          <p:nvPr/>
        </p:nvSpPr>
        <p:spPr>
          <a:xfrm>
            <a:off x="662225" y="3076850"/>
            <a:ext cx="3858300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利用Grab第一方的优势，精确配对目标受众，达成提高销售业绩的目标</a:t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9" name="Google Shape;1779;p14"/>
          <p:cNvSpPr txBox="1"/>
          <p:nvPr/>
        </p:nvSpPr>
        <p:spPr>
          <a:xfrm>
            <a:off x="662213" y="522950"/>
            <a:ext cx="159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15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785" name="Google Shape;1785;p15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5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7" name="Google Shape;1787;p15"/>
          <p:cNvSpPr txBox="1"/>
          <p:nvPr/>
        </p:nvSpPr>
        <p:spPr>
          <a:xfrm>
            <a:off x="353900" y="4051572"/>
            <a:ext cx="3773100" cy="569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资料来源： 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1. Grab 2021至2022年的内部数据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2. Grab 2022年第三季度业绩报告之投资者报告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3. Grab 2022年1月进行的调研。17,752名来自新加坡、马来西亚、泰国、菲律宾、印尼和越南的活跃用户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4. Grab 2022年7月进行的调研。8,671名来自新加坡、马来西亚、泰国、菲律宾、印尼和越南的活跃用户</a:t>
            </a:r>
            <a:endParaRPr/>
          </a:p>
        </p:txBody>
      </p:sp>
      <p:sp>
        <p:nvSpPr>
          <p:cNvPr id="1788" name="Google Shape;1788;p15"/>
          <p:cNvSpPr txBox="1"/>
          <p:nvPr/>
        </p:nvSpPr>
        <p:spPr>
          <a:xfrm>
            <a:off x="314300" y="311375"/>
            <a:ext cx="57480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 App用户有哪些应用习惯?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89" name="Google Shape;1789;p15"/>
          <p:cNvGrpSpPr/>
          <p:nvPr/>
        </p:nvGrpSpPr>
        <p:grpSpPr>
          <a:xfrm>
            <a:off x="6769835" y="-4"/>
            <a:ext cx="2374164" cy="3645153"/>
            <a:chOff x="6837160" y="-4"/>
            <a:chExt cx="2374164" cy="3645153"/>
          </a:xfrm>
        </p:grpSpPr>
        <p:sp>
          <p:nvSpPr>
            <p:cNvPr id="1790" name="Google Shape;1790;p15"/>
            <p:cNvSpPr/>
            <p:nvPr/>
          </p:nvSpPr>
          <p:spPr>
            <a:xfrm>
              <a:off x="7599994" y="-4"/>
              <a:ext cx="1611330" cy="3309550"/>
            </a:xfrm>
            <a:custGeom>
              <a:rect b="b" l="l" r="r" t="t"/>
              <a:pathLst>
                <a:path extrusionOk="0" h="134836" w="65648">
                  <a:moveTo>
                    <a:pt x="0" y="0"/>
                  </a:moveTo>
                  <a:lnTo>
                    <a:pt x="65648" y="134835"/>
                  </a:lnTo>
                  <a:lnTo>
                    <a:pt x="65648" y="124120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5"/>
            <p:cNvSpPr/>
            <p:nvPr/>
          </p:nvSpPr>
          <p:spPr>
            <a:xfrm>
              <a:off x="7852267" y="-4"/>
              <a:ext cx="1359057" cy="2800216"/>
            </a:xfrm>
            <a:custGeom>
              <a:rect b="b" l="l" r="r" t="t"/>
              <a:pathLst>
                <a:path extrusionOk="0" h="114085" w="55370">
                  <a:moveTo>
                    <a:pt x="1" y="0"/>
                  </a:moveTo>
                  <a:lnTo>
                    <a:pt x="55370" y="114084"/>
                  </a:lnTo>
                  <a:lnTo>
                    <a:pt x="55370" y="103369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5"/>
            <p:cNvSpPr/>
            <p:nvPr/>
          </p:nvSpPr>
          <p:spPr>
            <a:xfrm>
              <a:off x="7082315" y="-4"/>
              <a:ext cx="1830321" cy="3548741"/>
            </a:xfrm>
            <a:custGeom>
              <a:rect b="b" l="l" r="r" t="t"/>
              <a:pathLst>
                <a:path extrusionOk="0" h="144581" w="74570">
                  <a:moveTo>
                    <a:pt x="1" y="0"/>
                  </a:moveTo>
                  <a:lnTo>
                    <a:pt x="70351" y="144581"/>
                  </a:lnTo>
                  <a:lnTo>
                    <a:pt x="74569" y="142496"/>
                  </a:lnTo>
                  <a:lnTo>
                    <a:pt x="5188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5"/>
            <p:cNvSpPr/>
            <p:nvPr/>
          </p:nvSpPr>
          <p:spPr>
            <a:xfrm>
              <a:off x="6837160" y="-4"/>
              <a:ext cx="1876735" cy="3645153"/>
            </a:xfrm>
            <a:custGeom>
              <a:rect b="b" l="l" r="r" t="t"/>
              <a:pathLst>
                <a:path extrusionOk="0" h="148509" w="76461">
                  <a:moveTo>
                    <a:pt x="1" y="0"/>
                  </a:moveTo>
                  <a:lnTo>
                    <a:pt x="72242" y="148508"/>
                  </a:lnTo>
                  <a:lnTo>
                    <a:pt x="76461" y="146423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5"/>
            <p:cNvSpPr/>
            <p:nvPr/>
          </p:nvSpPr>
          <p:spPr>
            <a:xfrm>
              <a:off x="7340553" y="-4"/>
              <a:ext cx="1781525" cy="3446413"/>
            </a:xfrm>
            <a:custGeom>
              <a:rect b="b" l="l" r="r" t="t"/>
              <a:pathLst>
                <a:path extrusionOk="0" h="140412" w="72582">
                  <a:moveTo>
                    <a:pt x="1" y="0"/>
                  </a:moveTo>
                  <a:lnTo>
                    <a:pt x="68364" y="140411"/>
                  </a:lnTo>
                  <a:lnTo>
                    <a:pt x="72582" y="138375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5" name="Google Shape;1795;p15"/>
          <p:cNvSpPr/>
          <p:nvPr/>
        </p:nvSpPr>
        <p:spPr>
          <a:xfrm>
            <a:off x="6228372" y="3724847"/>
            <a:ext cx="2915627" cy="1418554"/>
          </a:xfrm>
          <a:custGeom>
            <a:rect b="b" l="l" r="r" t="t"/>
            <a:pathLst>
              <a:path extrusionOk="0" h="57794" w="118787">
                <a:moveTo>
                  <a:pt x="118787" y="0"/>
                </a:moveTo>
                <a:lnTo>
                  <a:pt x="0" y="57794"/>
                </a:lnTo>
                <a:lnTo>
                  <a:pt x="10715" y="57794"/>
                </a:lnTo>
                <a:lnTo>
                  <a:pt x="118787" y="5188"/>
                </a:lnTo>
                <a:lnTo>
                  <a:pt x="118787" y="0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5"/>
          <p:cNvSpPr/>
          <p:nvPr/>
        </p:nvSpPr>
        <p:spPr>
          <a:xfrm>
            <a:off x="5726181" y="3479691"/>
            <a:ext cx="3417818" cy="1663709"/>
          </a:xfrm>
          <a:custGeom>
            <a:rect b="b" l="l" r="r" t="t"/>
            <a:pathLst>
              <a:path extrusionOk="0" h="67782" w="139247">
                <a:moveTo>
                  <a:pt x="139247" y="1"/>
                </a:moveTo>
                <a:lnTo>
                  <a:pt x="0" y="67782"/>
                </a:lnTo>
                <a:lnTo>
                  <a:pt x="10667" y="67782"/>
                </a:lnTo>
                <a:lnTo>
                  <a:pt x="139247" y="5237"/>
                </a:lnTo>
                <a:lnTo>
                  <a:pt x="139247" y="1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5"/>
          <p:cNvSpPr/>
          <p:nvPr/>
        </p:nvSpPr>
        <p:spPr>
          <a:xfrm>
            <a:off x="6761514" y="3984287"/>
            <a:ext cx="2382485" cy="1159113"/>
          </a:xfrm>
          <a:custGeom>
            <a:rect b="b" l="l" r="r" t="t"/>
            <a:pathLst>
              <a:path extrusionOk="0" h="47224" w="97066">
                <a:moveTo>
                  <a:pt x="97066" y="0"/>
                </a:moveTo>
                <a:lnTo>
                  <a:pt x="0" y="47224"/>
                </a:lnTo>
                <a:lnTo>
                  <a:pt x="10715" y="47224"/>
                </a:lnTo>
                <a:lnTo>
                  <a:pt x="97066" y="5188"/>
                </a:lnTo>
                <a:lnTo>
                  <a:pt x="97066" y="0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8" name="Google Shape;1798;p15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6312300" y="544771"/>
            <a:ext cx="2815449" cy="4598728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5"/>
          <p:cNvSpPr/>
          <p:nvPr/>
        </p:nvSpPr>
        <p:spPr>
          <a:xfrm>
            <a:off x="7294656" y="4243703"/>
            <a:ext cx="1849343" cy="899697"/>
          </a:xfrm>
          <a:custGeom>
            <a:rect b="b" l="l" r="r" t="t"/>
            <a:pathLst>
              <a:path extrusionOk="0" h="36655" w="75345">
                <a:moveTo>
                  <a:pt x="75345" y="1"/>
                </a:moveTo>
                <a:lnTo>
                  <a:pt x="0" y="36655"/>
                </a:lnTo>
                <a:lnTo>
                  <a:pt x="10667" y="36655"/>
                </a:lnTo>
                <a:lnTo>
                  <a:pt x="75345" y="5189"/>
                </a:lnTo>
                <a:lnTo>
                  <a:pt x="75345" y="1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5"/>
          <p:cNvSpPr/>
          <p:nvPr/>
        </p:nvSpPr>
        <p:spPr>
          <a:xfrm>
            <a:off x="7808751" y="4496002"/>
            <a:ext cx="1335248" cy="647399"/>
          </a:xfrm>
          <a:custGeom>
            <a:rect b="b" l="l" r="r" t="t"/>
            <a:pathLst>
              <a:path extrusionOk="0" h="26376" w="54400">
                <a:moveTo>
                  <a:pt x="54400" y="0"/>
                </a:moveTo>
                <a:lnTo>
                  <a:pt x="1" y="26376"/>
                </a:lnTo>
                <a:lnTo>
                  <a:pt x="10716" y="26376"/>
                </a:lnTo>
                <a:lnTo>
                  <a:pt x="54400" y="5188"/>
                </a:lnTo>
                <a:lnTo>
                  <a:pt x="54400" y="0"/>
                </a:lnTo>
                <a:close/>
              </a:path>
            </a:pathLst>
          </a:cu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5"/>
          <p:cNvSpPr/>
          <p:nvPr/>
        </p:nvSpPr>
        <p:spPr>
          <a:xfrm>
            <a:off x="460575" y="1255724"/>
            <a:ext cx="1791000" cy="12636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5"/>
          <p:cNvSpPr/>
          <p:nvPr/>
        </p:nvSpPr>
        <p:spPr>
          <a:xfrm>
            <a:off x="2383850" y="1255724"/>
            <a:ext cx="1791000" cy="12636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5"/>
          <p:cNvSpPr/>
          <p:nvPr/>
        </p:nvSpPr>
        <p:spPr>
          <a:xfrm>
            <a:off x="460575" y="2635424"/>
            <a:ext cx="1791000" cy="12636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5"/>
          <p:cNvSpPr/>
          <p:nvPr/>
        </p:nvSpPr>
        <p:spPr>
          <a:xfrm>
            <a:off x="2383850" y="2635424"/>
            <a:ext cx="1791000" cy="12636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5"/>
          <p:cNvSpPr/>
          <p:nvPr/>
        </p:nvSpPr>
        <p:spPr>
          <a:xfrm>
            <a:off x="4307125" y="2635424"/>
            <a:ext cx="1791000" cy="12636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5"/>
          <p:cNvSpPr/>
          <p:nvPr/>
        </p:nvSpPr>
        <p:spPr>
          <a:xfrm>
            <a:off x="4307125" y="1255724"/>
            <a:ext cx="1791000" cy="1263600"/>
          </a:xfrm>
          <a:prstGeom prst="roundRect">
            <a:avLst>
              <a:gd fmla="val 7296" name="adj"/>
            </a:avLst>
          </a:prstGeom>
          <a:noFill/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15"/>
          <p:cNvSpPr txBox="1"/>
          <p:nvPr/>
        </p:nvSpPr>
        <p:spPr>
          <a:xfrm>
            <a:off x="980675" y="1369524"/>
            <a:ext cx="1666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17分钟</a:t>
            </a:r>
            <a:endParaRPr b="0" baseline="30000" i="0" sz="22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08" name="Google Shape;1808;p15"/>
          <p:cNvSpPr txBox="1"/>
          <p:nvPr/>
        </p:nvSpPr>
        <p:spPr>
          <a:xfrm>
            <a:off x="2911263" y="1369520"/>
            <a:ext cx="1628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74% </a:t>
            </a:r>
            <a:endParaRPr b="1" i="0" sz="22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baseline="30000" i="0" sz="22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09" name="Google Shape;1809;p15"/>
          <p:cNvSpPr txBox="1"/>
          <p:nvPr/>
        </p:nvSpPr>
        <p:spPr>
          <a:xfrm>
            <a:off x="4841875" y="1369525"/>
            <a:ext cx="10719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3 / 5人 </a:t>
            </a:r>
            <a:endParaRPr b="1" i="0" sz="22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baseline="30000" i="0" sz="22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10" name="Google Shape;1810;p15"/>
          <p:cNvSpPr txBox="1"/>
          <p:nvPr/>
        </p:nvSpPr>
        <p:spPr>
          <a:xfrm>
            <a:off x="2917438" y="2759625"/>
            <a:ext cx="169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2 / 3人</a:t>
            </a:r>
            <a:endParaRPr b="1" i="0" sz="22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baseline="30000" i="0" sz="22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11" name="Google Shape;1811;p15"/>
          <p:cNvSpPr txBox="1"/>
          <p:nvPr/>
        </p:nvSpPr>
        <p:spPr>
          <a:xfrm>
            <a:off x="980675" y="2759620"/>
            <a:ext cx="1666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78% </a:t>
            </a:r>
            <a:endParaRPr b="1" i="0" sz="22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baseline="30000" i="0" sz="22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12" name="Google Shape;1812;p15"/>
          <p:cNvSpPr txBox="1"/>
          <p:nvPr/>
        </p:nvSpPr>
        <p:spPr>
          <a:xfrm>
            <a:off x="4841875" y="2759625"/>
            <a:ext cx="117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2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$50.5</a:t>
            </a:r>
            <a:endParaRPr b="0" baseline="30000" i="0" sz="22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3" name="Google Shape;1813;p15"/>
          <p:cNvSpPr txBox="1"/>
          <p:nvPr/>
        </p:nvSpPr>
        <p:spPr>
          <a:xfrm>
            <a:off x="510375" y="1785000"/>
            <a:ext cx="17412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用户在GrabFood服务下单之前，</a:t>
            </a:r>
            <a:endParaRPr b="0" i="0" sz="7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平均会多花17分钟在Grab浏览</a:t>
            </a:r>
            <a:r>
              <a:rPr b="0" baseline="3000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baseline="30000" i="0" sz="7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4" name="Google Shape;1814;p15"/>
          <p:cNvSpPr txBox="1"/>
          <p:nvPr/>
        </p:nvSpPr>
        <p:spPr>
          <a:xfrm>
            <a:off x="2468488" y="1784988"/>
            <a:ext cx="1687500" cy="50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在不受到任何餐厅或商店的影响下，用户通常会不自觉浏览外送服务的</a:t>
            </a:r>
            <a:endParaRPr b="0" i="0" sz="7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订餐App</a:t>
            </a:r>
            <a:r>
              <a:rPr b="0" baseline="3000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7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5" name="Google Shape;1815;p15"/>
          <p:cNvSpPr txBox="1"/>
          <p:nvPr/>
        </p:nvSpPr>
        <p:spPr>
          <a:xfrm>
            <a:off x="4399100" y="1784988"/>
            <a:ext cx="1687500" cy="292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Grab用户每周至少消费一次</a:t>
            </a:r>
            <a:r>
              <a:rPr b="0" baseline="3000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7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6" name="Google Shape;1816;p15"/>
          <p:cNvSpPr txBox="1"/>
          <p:nvPr/>
        </p:nvSpPr>
        <p:spPr>
          <a:xfrm>
            <a:off x="537900" y="3191813"/>
            <a:ext cx="1791000" cy="292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倾向于购买产品</a:t>
            </a:r>
            <a:r>
              <a:rPr b="0" baseline="3000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7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7" name="Google Shape;1817;p15"/>
          <p:cNvSpPr txBox="1"/>
          <p:nvPr/>
        </p:nvSpPr>
        <p:spPr>
          <a:xfrm>
            <a:off x="2474675" y="3191825"/>
            <a:ext cx="1499881" cy="50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用户每月至少使用2种Grab平台上的服务，而其余1/3人则使用3种以上的服务</a:t>
            </a:r>
            <a:r>
              <a:rPr b="0" baseline="3000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7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8" name="Google Shape;1818;p15"/>
          <p:cNvSpPr txBox="1"/>
          <p:nvPr/>
        </p:nvSpPr>
        <p:spPr>
          <a:xfrm>
            <a:off x="4399100" y="3191825"/>
            <a:ext cx="1628700" cy="453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每个用户的月均消费额（美元）</a:t>
            </a:r>
            <a:r>
              <a:rPr b="0" baseline="30000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2 （GMV/MTU）</a:t>
            </a:r>
            <a:endParaRPr b="0" baseline="30000" i="0" sz="7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9" name="Google Shape;1819;p15"/>
          <p:cNvSpPr txBox="1"/>
          <p:nvPr/>
        </p:nvSpPr>
        <p:spPr>
          <a:xfrm>
            <a:off x="314300" y="764500"/>
            <a:ext cx="5990700" cy="361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Grab用户经常使用App来进行各种交易，但更多时候，他们消费额往往更高。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20" name="Google Shape;1820;p15"/>
          <p:cNvSpPr/>
          <p:nvPr/>
        </p:nvSpPr>
        <p:spPr>
          <a:xfrm>
            <a:off x="641975" y="1446300"/>
            <a:ext cx="338700" cy="33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15"/>
          <p:cNvSpPr/>
          <p:nvPr/>
        </p:nvSpPr>
        <p:spPr>
          <a:xfrm>
            <a:off x="2557500" y="1446300"/>
            <a:ext cx="338700" cy="33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15"/>
          <p:cNvSpPr/>
          <p:nvPr/>
        </p:nvSpPr>
        <p:spPr>
          <a:xfrm>
            <a:off x="4473025" y="1446300"/>
            <a:ext cx="338700" cy="33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15"/>
          <p:cNvSpPr/>
          <p:nvPr/>
        </p:nvSpPr>
        <p:spPr>
          <a:xfrm>
            <a:off x="641975" y="2846550"/>
            <a:ext cx="338700" cy="33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15"/>
          <p:cNvSpPr/>
          <p:nvPr/>
        </p:nvSpPr>
        <p:spPr>
          <a:xfrm>
            <a:off x="2557500" y="2846550"/>
            <a:ext cx="338700" cy="33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5" name="Google Shape;182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085" y="2874986"/>
            <a:ext cx="292479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5"/>
          <p:cNvSpPr/>
          <p:nvPr/>
        </p:nvSpPr>
        <p:spPr>
          <a:xfrm>
            <a:off x="4473025" y="2846550"/>
            <a:ext cx="338700" cy="33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7" name="Google Shape;182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538" y="1438325"/>
            <a:ext cx="361575" cy="36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3225" y="1450550"/>
            <a:ext cx="33870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73025" y="1433926"/>
            <a:ext cx="338700" cy="33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57494" y="2846544"/>
            <a:ext cx="33870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9450" y="2874974"/>
            <a:ext cx="264077" cy="2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p16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837" name="Google Shape;1837;p16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9" name="Google Shape;1839;p16"/>
          <p:cNvSpPr txBox="1"/>
          <p:nvPr/>
        </p:nvSpPr>
        <p:spPr>
          <a:xfrm>
            <a:off x="314300" y="588975"/>
            <a:ext cx="87555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精准触及您的目标受众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0" name="Google Shape;1840;p16"/>
          <p:cNvSpPr/>
          <p:nvPr/>
        </p:nvSpPr>
        <p:spPr>
          <a:xfrm>
            <a:off x="4123105" y="2235656"/>
            <a:ext cx="803100" cy="803100"/>
          </a:xfrm>
          <a:prstGeom prst="ellipse">
            <a:avLst/>
          </a:prstGeom>
          <a:noFill/>
          <a:ln cap="flat" cmpd="sng" w="19050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6"/>
          <p:cNvSpPr txBox="1"/>
          <p:nvPr/>
        </p:nvSpPr>
        <p:spPr>
          <a:xfrm>
            <a:off x="314300" y="1042100"/>
            <a:ext cx="7502400" cy="361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利用实际消费品交易的第一方数据触及您的目标受众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42" name="Google Shape;1842;p16"/>
          <p:cNvSpPr txBox="1"/>
          <p:nvPr/>
        </p:nvSpPr>
        <p:spPr>
          <a:xfrm>
            <a:off x="998850" y="3167875"/>
            <a:ext cx="234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饮食习惯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3" name="Google Shape;1843;p16"/>
          <p:cNvSpPr txBox="1"/>
          <p:nvPr/>
        </p:nvSpPr>
        <p:spPr>
          <a:xfrm>
            <a:off x="3925038" y="3167863"/>
            <a:ext cx="21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所到之处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4" name="Google Shape;1844;p16"/>
          <p:cNvSpPr/>
          <p:nvPr/>
        </p:nvSpPr>
        <p:spPr>
          <a:xfrm>
            <a:off x="1220625" y="2235656"/>
            <a:ext cx="803100" cy="803100"/>
          </a:xfrm>
          <a:prstGeom prst="ellipse">
            <a:avLst/>
          </a:prstGeom>
          <a:noFill/>
          <a:ln cap="flat" cmpd="sng" w="19050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6"/>
          <p:cNvSpPr txBox="1"/>
          <p:nvPr/>
        </p:nvSpPr>
        <p:spPr>
          <a:xfrm>
            <a:off x="6716226" y="3167875"/>
            <a:ext cx="24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消费习惯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6" name="Google Shape;1846;p16"/>
          <p:cNvSpPr txBox="1"/>
          <p:nvPr/>
        </p:nvSpPr>
        <p:spPr>
          <a:xfrm>
            <a:off x="694050" y="3617200"/>
            <a:ext cx="2119200" cy="53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注重健康、喜欢快餐、喜欢pizza、肉食动物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7" name="Google Shape;1847;p16"/>
          <p:cNvSpPr/>
          <p:nvPr/>
        </p:nvSpPr>
        <p:spPr>
          <a:xfrm>
            <a:off x="6877786" y="2246506"/>
            <a:ext cx="803100" cy="803100"/>
          </a:xfrm>
          <a:prstGeom prst="ellipse">
            <a:avLst/>
          </a:prstGeom>
          <a:noFill/>
          <a:ln cap="flat" cmpd="sng" w="19050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16"/>
          <p:cNvSpPr txBox="1"/>
          <p:nvPr/>
        </p:nvSpPr>
        <p:spPr>
          <a:xfrm>
            <a:off x="3467838" y="3617200"/>
            <a:ext cx="2119200" cy="53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学生、妈妈、专业人士、企业家、小老板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9" name="Google Shape;1849;p16"/>
          <p:cNvSpPr txBox="1"/>
          <p:nvPr/>
        </p:nvSpPr>
        <p:spPr>
          <a:xfrm>
            <a:off x="6299400" y="3617200"/>
            <a:ext cx="2000100" cy="53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讲求成本效益、生活极尽奢华、 寻求便利性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0" name="Google Shape;1850;p16"/>
          <p:cNvSpPr txBox="1"/>
          <p:nvPr/>
        </p:nvSpPr>
        <p:spPr>
          <a:xfrm>
            <a:off x="699600" y="1518488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可能是您要找的人：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51" name="Google Shape;18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623" y="2231481"/>
            <a:ext cx="833099" cy="83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9368" y="2312370"/>
            <a:ext cx="649618" cy="64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8821" y="2179400"/>
            <a:ext cx="937248" cy="93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4" name="Google Shape;1854;p16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1855" name="Google Shape;1855;p16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4" name="Google Shape;1864;p17"/>
          <p:cNvPicPr preferRelativeResize="0"/>
          <p:nvPr/>
        </p:nvPicPr>
        <p:blipFill rotWithShape="1">
          <a:blip r:embed="rId3">
            <a:alphaModFix/>
          </a:blip>
          <a:srcRect b="11238" l="5593" r="3157" t="22914"/>
          <a:stretch/>
        </p:blipFill>
        <p:spPr>
          <a:xfrm>
            <a:off x="3658338" y="1908675"/>
            <a:ext cx="4589200" cy="179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7"/>
          <p:cNvSpPr txBox="1"/>
          <p:nvPr/>
        </p:nvSpPr>
        <p:spPr>
          <a:xfrm>
            <a:off x="314300" y="568550"/>
            <a:ext cx="8728500" cy="846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15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触及的目标受众正确，加上出色的广告效果，</a:t>
            </a:r>
            <a:endParaRPr b="1" i="0" sz="215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15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是加速成长的最佳助力。</a:t>
            </a:r>
            <a:endParaRPr b="1" i="0" sz="215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66" name="Google Shape;1866;p17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867" name="Google Shape;1867;p17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9" name="Google Shape;1869;p17"/>
          <p:cNvSpPr txBox="1"/>
          <p:nvPr/>
        </p:nvSpPr>
        <p:spPr>
          <a:xfrm>
            <a:off x="353900" y="4348363"/>
            <a:ext cx="64770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资料来源：GrabAds内部数据；所有数据的平均值取自过去一年时间里，在各个市场前10大广告主（新加坡、马来西亚和越南的前5大）的所有宣传活动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来自新用户的广告生成订单数量即表示，全部由广告生成的订单数量均来自在过去30天里未曾向投放广告的品牌/广告主下单购物的用户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0" name="Google Shape;1870;p17"/>
          <p:cNvSpPr txBox="1"/>
          <p:nvPr/>
        </p:nvSpPr>
        <p:spPr>
          <a:xfrm>
            <a:off x="3725054" y="1568613"/>
            <a:ext cx="4727733" cy="307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在过去30天里未曾向投放广告的品牌/广告主下单购物，来自新用户的广告生成订单数量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1" name="Google Shape;1871;p17"/>
          <p:cNvSpPr txBox="1"/>
          <p:nvPr/>
        </p:nvSpPr>
        <p:spPr>
          <a:xfrm>
            <a:off x="691213" y="3410388"/>
            <a:ext cx="1940426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点击率达1.5% 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（点击量/广告曝光次数）</a:t>
            </a:r>
            <a:endParaRPr b="0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2" name="Google Shape;1872;p17"/>
          <p:cNvSpPr txBox="1"/>
          <p:nvPr/>
        </p:nvSpPr>
        <p:spPr>
          <a:xfrm>
            <a:off x="691212" y="1908675"/>
            <a:ext cx="3033843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广告支出回报率达14倍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（宣传活动生成的订单/广告支出）</a:t>
            </a:r>
            <a:endParaRPr b="0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3" name="Google Shape;1873;p17"/>
          <p:cNvSpPr txBox="1"/>
          <p:nvPr/>
        </p:nvSpPr>
        <p:spPr>
          <a:xfrm>
            <a:off x="691213" y="1568613"/>
            <a:ext cx="197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东南亚市场的平均值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4" name="Google Shape;1874;p17"/>
          <p:cNvSpPr txBox="1"/>
          <p:nvPr/>
        </p:nvSpPr>
        <p:spPr>
          <a:xfrm>
            <a:off x="691213" y="2659531"/>
            <a:ext cx="24390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69%的新用户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%是来自广告生成订单吸引来的新用户</a:t>
            </a:r>
            <a:endParaRPr b="0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5" name="Google Shape;1875;p17"/>
          <p:cNvSpPr txBox="1"/>
          <p:nvPr/>
        </p:nvSpPr>
        <p:spPr>
          <a:xfrm>
            <a:off x="3647588" y="3673375"/>
            <a:ext cx="343800" cy="26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11月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76" name="Google Shape;1876;p17"/>
          <p:cNvSpPr txBox="1"/>
          <p:nvPr/>
        </p:nvSpPr>
        <p:spPr>
          <a:xfrm>
            <a:off x="4032013" y="3673375"/>
            <a:ext cx="343800" cy="26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12月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77" name="Google Shape;1877;p17"/>
          <p:cNvSpPr txBox="1"/>
          <p:nvPr/>
        </p:nvSpPr>
        <p:spPr>
          <a:xfrm>
            <a:off x="4416438" y="3673375"/>
            <a:ext cx="34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1月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78" name="Google Shape;1878;p17"/>
          <p:cNvSpPr txBox="1"/>
          <p:nvPr/>
        </p:nvSpPr>
        <p:spPr>
          <a:xfrm>
            <a:off x="4809463" y="3673375"/>
            <a:ext cx="34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2月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79" name="Google Shape;1879;p17"/>
          <p:cNvSpPr txBox="1"/>
          <p:nvPr/>
        </p:nvSpPr>
        <p:spPr>
          <a:xfrm>
            <a:off x="3829588" y="3812900"/>
            <a:ext cx="34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2021</a:t>
            </a:r>
            <a:endParaRPr b="1" i="0" sz="14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0" name="Google Shape;1880;p17"/>
          <p:cNvSpPr txBox="1"/>
          <p:nvPr/>
        </p:nvSpPr>
        <p:spPr>
          <a:xfrm>
            <a:off x="5200088" y="3673375"/>
            <a:ext cx="343800" cy="26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3月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81" name="Google Shape;1881;p17"/>
          <p:cNvSpPr txBox="1"/>
          <p:nvPr/>
        </p:nvSpPr>
        <p:spPr>
          <a:xfrm>
            <a:off x="5584513" y="3673375"/>
            <a:ext cx="34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4月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82" name="Google Shape;1882;p17"/>
          <p:cNvSpPr txBox="1"/>
          <p:nvPr/>
        </p:nvSpPr>
        <p:spPr>
          <a:xfrm>
            <a:off x="5973238" y="3673375"/>
            <a:ext cx="34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5月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83" name="Google Shape;1883;p17"/>
          <p:cNvSpPr txBox="1"/>
          <p:nvPr/>
        </p:nvSpPr>
        <p:spPr>
          <a:xfrm>
            <a:off x="6357938" y="3673375"/>
            <a:ext cx="34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6月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84" name="Google Shape;1884;p17"/>
          <p:cNvSpPr txBox="1"/>
          <p:nvPr/>
        </p:nvSpPr>
        <p:spPr>
          <a:xfrm>
            <a:off x="6161988" y="3812900"/>
            <a:ext cx="356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2022</a:t>
            </a:r>
            <a:endParaRPr b="1" i="0" sz="14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5" name="Google Shape;1885;p17"/>
          <p:cNvSpPr txBox="1"/>
          <p:nvPr/>
        </p:nvSpPr>
        <p:spPr>
          <a:xfrm>
            <a:off x="6742625" y="3673375"/>
            <a:ext cx="34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7月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86" name="Google Shape;1886;p17"/>
          <p:cNvSpPr txBox="1"/>
          <p:nvPr/>
        </p:nvSpPr>
        <p:spPr>
          <a:xfrm>
            <a:off x="7136188" y="3673375"/>
            <a:ext cx="343800" cy="26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8月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87" name="Google Shape;1887;p17"/>
          <p:cNvSpPr txBox="1"/>
          <p:nvPr/>
        </p:nvSpPr>
        <p:spPr>
          <a:xfrm>
            <a:off x="7524913" y="3673375"/>
            <a:ext cx="343800" cy="26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9月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88" name="Google Shape;1888;p17"/>
          <p:cNvSpPr txBox="1"/>
          <p:nvPr/>
        </p:nvSpPr>
        <p:spPr>
          <a:xfrm>
            <a:off x="7913638" y="3673375"/>
            <a:ext cx="343800" cy="26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5339"/>
                </a:solidFill>
                <a:latin typeface="Inter Medium"/>
                <a:ea typeface="Inter Medium"/>
                <a:cs typeface="Inter Medium"/>
                <a:sym typeface="Inter Medium"/>
              </a:rPr>
              <a:t>10月</a:t>
            </a:r>
            <a:endParaRPr b="0" i="0" sz="1400" u="none" cap="none" strike="noStrike">
              <a:solidFill>
                <a:srgbClr val="00533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1889" name="Google Shape;1889;p17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1890" name="Google Shape;1890;p17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8"/>
          <p:cNvSpPr txBox="1"/>
          <p:nvPr/>
        </p:nvSpPr>
        <p:spPr>
          <a:xfrm>
            <a:off x="314300" y="568550"/>
            <a:ext cx="8728500" cy="861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与东南亚庞大的线上人口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建立起良好的品牌关系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00" name="Google Shape;1900;p18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901" name="Google Shape;1901;p18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8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3" name="Google Shape;1903;p18"/>
          <p:cNvSpPr txBox="1"/>
          <p:nvPr/>
        </p:nvSpPr>
        <p:spPr>
          <a:xfrm>
            <a:off x="353900" y="4348275"/>
            <a:ext cx="219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人口数据资料来源：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https://datareportal.com/reports/dInstagramital-2022-singapore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4" name="Google Shape;1904;p18"/>
          <p:cNvSpPr txBox="1"/>
          <p:nvPr/>
        </p:nvSpPr>
        <p:spPr>
          <a:xfrm>
            <a:off x="3327875" y="1402650"/>
            <a:ext cx="2646650" cy="467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锁定年龄层介于16至65岁之间的男/女消费者，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各大媒体平台可提供的触及人数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5" name="Google Shape;1905;p18"/>
          <p:cNvSpPr txBox="1"/>
          <p:nvPr/>
        </p:nvSpPr>
        <p:spPr>
          <a:xfrm>
            <a:off x="6539375" y="1402650"/>
            <a:ext cx="2259000" cy="467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使用Grab的受众人数有增无减， 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其他平台却无增长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6" name="Google Shape;1906;p18"/>
          <p:cNvSpPr txBox="1"/>
          <p:nvPr/>
        </p:nvSpPr>
        <p:spPr>
          <a:xfrm>
            <a:off x="500075" y="1402650"/>
            <a:ext cx="2035500" cy="467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各个品牌的营销团队把目光锁定在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这庞大的预计线上人口（16至64岁）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7" name="Google Shape;1907;p18"/>
          <p:cNvSpPr txBox="1"/>
          <p:nvPr/>
        </p:nvSpPr>
        <p:spPr>
          <a:xfrm>
            <a:off x="3327875" y="4402225"/>
            <a:ext cx="299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资料来源：KANTAR 2022年东南亚市场的媒体反应报告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8" name="Google Shape;1908;p18"/>
          <p:cNvSpPr/>
          <p:nvPr/>
        </p:nvSpPr>
        <p:spPr>
          <a:xfrm>
            <a:off x="4059327" y="1943250"/>
            <a:ext cx="1915200" cy="1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94%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9" name="Google Shape;1909;p18"/>
          <p:cNvSpPr/>
          <p:nvPr/>
        </p:nvSpPr>
        <p:spPr>
          <a:xfrm>
            <a:off x="4059325" y="2162195"/>
            <a:ext cx="1915200" cy="1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92%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0" name="Google Shape;1910;p18"/>
          <p:cNvSpPr/>
          <p:nvPr/>
        </p:nvSpPr>
        <p:spPr>
          <a:xfrm>
            <a:off x="4059325" y="2381155"/>
            <a:ext cx="1809000" cy="1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88%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1" name="Google Shape;1911;p18"/>
          <p:cNvSpPr/>
          <p:nvPr/>
        </p:nvSpPr>
        <p:spPr>
          <a:xfrm>
            <a:off x="4059325" y="2600100"/>
            <a:ext cx="1725300" cy="1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84%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2" name="Google Shape;1912;p18"/>
          <p:cNvSpPr/>
          <p:nvPr/>
        </p:nvSpPr>
        <p:spPr>
          <a:xfrm>
            <a:off x="4059325" y="2819045"/>
            <a:ext cx="1512000" cy="1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73%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3" name="Google Shape;1913;p18"/>
          <p:cNvSpPr/>
          <p:nvPr/>
        </p:nvSpPr>
        <p:spPr>
          <a:xfrm>
            <a:off x="4059325" y="3256950"/>
            <a:ext cx="11475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61%</a:t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4" name="Google Shape;1914;p18"/>
          <p:cNvSpPr/>
          <p:nvPr/>
        </p:nvSpPr>
        <p:spPr>
          <a:xfrm>
            <a:off x="4059325" y="3694855"/>
            <a:ext cx="770100" cy="1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46%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5" name="Google Shape;1915;p18"/>
          <p:cNvSpPr/>
          <p:nvPr/>
        </p:nvSpPr>
        <p:spPr>
          <a:xfrm>
            <a:off x="4059325" y="3913800"/>
            <a:ext cx="616800" cy="1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32%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6" name="Google Shape;1916;p18"/>
          <p:cNvSpPr/>
          <p:nvPr/>
        </p:nvSpPr>
        <p:spPr>
          <a:xfrm>
            <a:off x="4059325" y="3038005"/>
            <a:ext cx="1382100" cy="1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68%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7" name="Google Shape;1917;p18"/>
          <p:cNvSpPr/>
          <p:nvPr/>
        </p:nvSpPr>
        <p:spPr>
          <a:xfrm>
            <a:off x="4059325" y="3475895"/>
            <a:ext cx="983700" cy="1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54%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8" name="Google Shape;1918;p18"/>
          <p:cNvSpPr txBox="1"/>
          <p:nvPr/>
        </p:nvSpPr>
        <p:spPr>
          <a:xfrm>
            <a:off x="3426475" y="1935805"/>
            <a:ext cx="58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9" name="Google Shape;1919;p18"/>
          <p:cNvSpPr txBox="1"/>
          <p:nvPr/>
        </p:nvSpPr>
        <p:spPr>
          <a:xfrm>
            <a:off x="3426475" y="2158500"/>
            <a:ext cx="58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Google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0" name="Google Shape;1920;p18"/>
          <p:cNvSpPr txBox="1"/>
          <p:nvPr/>
        </p:nvSpPr>
        <p:spPr>
          <a:xfrm>
            <a:off x="3426475" y="2381195"/>
            <a:ext cx="58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Facebook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1" name="Google Shape;1921;p18"/>
          <p:cNvSpPr txBox="1"/>
          <p:nvPr/>
        </p:nvSpPr>
        <p:spPr>
          <a:xfrm>
            <a:off x="3426475" y="2603890"/>
            <a:ext cx="58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Shopee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2" name="Google Shape;1922;p18"/>
          <p:cNvSpPr txBox="1"/>
          <p:nvPr/>
        </p:nvSpPr>
        <p:spPr>
          <a:xfrm>
            <a:off x="3426475" y="2826585"/>
            <a:ext cx="58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Lazada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3" name="Google Shape;1923;p18"/>
          <p:cNvSpPr txBox="1"/>
          <p:nvPr/>
        </p:nvSpPr>
        <p:spPr>
          <a:xfrm>
            <a:off x="3426475" y="3049279"/>
            <a:ext cx="58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TikTok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4" name="Google Shape;1924;p18"/>
          <p:cNvSpPr txBox="1"/>
          <p:nvPr/>
        </p:nvSpPr>
        <p:spPr>
          <a:xfrm>
            <a:off x="3426475" y="3271974"/>
            <a:ext cx="58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Grab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5" name="Google Shape;1925;p18"/>
          <p:cNvSpPr txBox="1"/>
          <p:nvPr/>
        </p:nvSpPr>
        <p:spPr>
          <a:xfrm>
            <a:off x="3426475" y="3494675"/>
            <a:ext cx="6330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Twitter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6" name="Google Shape;1926;p18"/>
          <p:cNvSpPr txBox="1"/>
          <p:nvPr/>
        </p:nvSpPr>
        <p:spPr>
          <a:xfrm>
            <a:off x="3426475" y="3717364"/>
            <a:ext cx="6330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Spotify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7" name="Google Shape;1927;p18"/>
          <p:cNvSpPr txBox="1"/>
          <p:nvPr/>
        </p:nvSpPr>
        <p:spPr>
          <a:xfrm>
            <a:off x="3426475" y="3940054"/>
            <a:ext cx="6330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Amazon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8" name="Google Shape;1928;p18"/>
          <p:cNvSpPr txBox="1"/>
          <p:nvPr/>
        </p:nvSpPr>
        <p:spPr>
          <a:xfrm>
            <a:off x="6539375" y="4440713"/>
            <a:ext cx="23334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预计触及人数为长达6-10周的宣传活动，在特定时段以更高的竞价赢得广告版位，并利用主页报头广告和自动版位同时配合其他广告格式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9" name="Google Shape;1929;p18"/>
          <p:cNvSpPr/>
          <p:nvPr/>
        </p:nvSpPr>
        <p:spPr>
          <a:xfrm>
            <a:off x="6610427" y="1957775"/>
            <a:ext cx="573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0" name="Google Shape;1930;p18"/>
          <p:cNvSpPr/>
          <p:nvPr/>
        </p:nvSpPr>
        <p:spPr>
          <a:xfrm>
            <a:off x="6610425" y="2176725"/>
            <a:ext cx="978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1" name="Google Shape;1931;p18"/>
          <p:cNvSpPr/>
          <p:nvPr/>
        </p:nvSpPr>
        <p:spPr>
          <a:xfrm>
            <a:off x="6610425" y="2395675"/>
            <a:ext cx="1317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2" name="Google Shape;1932;p18"/>
          <p:cNvSpPr/>
          <p:nvPr/>
        </p:nvSpPr>
        <p:spPr>
          <a:xfrm>
            <a:off x="6610425" y="2614625"/>
            <a:ext cx="1317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3" name="Google Shape;1933;p18"/>
          <p:cNvSpPr/>
          <p:nvPr/>
        </p:nvSpPr>
        <p:spPr>
          <a:xfrm>
            <a:off x="6610425" y="2833575"/>
            <a:ext cx="2991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4" name="Google Shape;1934;p18"/>
          <p:cNvSpPr/>
          <p:nvPr/>
        </p:nvSpPr>
        <p:spPr>
          <a:xfrm>
            <a:off x="6610425" y="3709375"/>
            <a:ext cx="5025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5" name="Google Shape;1935;p18"/>
          <p:cNvSpPr/>
          <p:nvPr/>
        </p:nvSpPr>
        <p:spPr>
          <a:xfrm>
            <a:off x="6610425" y="3928325"/>
            <a:ext cx="6642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6" name="Google Shape;1936;p18"/>
          <p:cNvSpPr/>
          <p:nvPr/>
        </p:nvSpPr>
        <p:spPr>
          <a:xfrm>
            <a:off x="6610425" y="3052525"/>
            <a:ext cx="3825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7" name="Google Shape;1937;p18"/>
          <p:cNvSpPr/>
          <p:nvPr/>
        </p:nvSpPr>
        <p:spPr>
          <a:xfrm>
            <a:off x="6610425" y="3490425"/>
            <a:ext cx="471900" cy="178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8" name="Google Shape;1938;p18"/>
          <p:cNvSpPr txBox="1"/>
          <p:nvPr/>
        </p:nvSpPr>
        <p:spPr>
          <a:xfrm>
            <a:off x="6610416" y="1878450"/>
            <a:ext cx="9573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   2%</a:t>
            </a:r>
            <a:endParaRPr b="1" i="0" sz="8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   3%</a:t>
            </a:r>
            <a:endParaRPr b="1" i="0" sz="8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   5%</a:t>
            </a:r>
            <a:endParaRPr b="1" i="0" sz="8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   5%</a:t>
            </a:r>
            <a:endParaRPr b="1" i="0" sz="8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11%</a:t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15%</a:t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23%</a:t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26%</a:t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34%</a:t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9" name="Google Shape;1939;p18"/>
          <p:cNvSpPr/>
          <p:nvPr/>
        </p:nvSpPr>
        <p:spPr>
          <a:xfrm>
            <a:off x="467975" y="1990779"/>
            <a:ext cx="2259000" cy="2259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18"/>
          <p:cNvSpPr/>
          <p:nvPr/>
        </p:nvSpPr>
        <p:spPr>
          <a:xfrm>
            <a:off x="663401" y="2401467"/>
            <a:ext cx="1848300" cy="1848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18"/>
          <p:cNvSpPr/>
          <p:nvPr/>
        </p:nvSpPr>
        <p:spPr>
          <a:xfrm>
            <a:off x="860553" y="2775930"/>
            <a:ext cx="1473900" cy="1473900"/>
          </a:xfrm>
          <a:prstGeom prst="ellipse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8"/>
          <p:cNvSpPr/>
          <p:nvPr/>
        </p:nvSpPr>
        <p:spPr>
          <a:xfrm>
            <a:off x="1113370" y="3281560"/>
            <a:ext cx="968100" cy="968100"/>
          </a:xfrm>
          <a:prstGeom prst="ellipse">
            <a:avLst/>
          </a:prstGeom>
          <a:solidFill>
            <a:srgbClr val="D3F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18"/>
          <p:cNvSpPr txBox="1"/>
          <p:nvPr/>
        </p:nvSpPr>
        <p:spPr>
          <a:xfrm>
            <a:off x="597148" y="2198956"/>
            <a:ext cx="2000700" cy="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总人口</a:t>
            </a:r>
            <a:endParaRPr b="0" i="0" sz="75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5.97亿</a:t>
            </a:r>
            <a:endParaRPr b="1" i="0" sz="75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4" name="Google Shape;1944;p18"/>
          <p:cNvSpPr txBox="1"/>
          <p:nvPr/>
        </p:nvSpPr>
        <p:spPr>
          <a:xfrm>
            <a:off x="597148" y="3080077"/>
            <a:ext cx="2000700" cy="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目标年龄组</a:t>
            </a:r>
            <a:endParaRPr b="1" i="0" sz="7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（16至64岁）</a:t>
            </a:r>
            <a:endParaRPr b="1" i="0" sz="7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2.13亿</a:t>
            </a:r>
            <a:endParaRPr b="1" i="0" sz="7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5" name="Google Shape;1945;p18"/>
          <p:cNvSpPr txBox="1"/>
          <p:nvPr/>
        </p:nvSpPr>
        <p:spPr>
          <a:xfrm>
            <a:off x="1103507" y="3727384"/>
            <a:ext cx="968100" cy="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线上目标受众的</a:t>
            </a:r>
            <a:endParaRPr b="0" i="0" sz="75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预计人口</a:t>
            </a:r>
            <a:endParaRPr b="0" i="0" sz="75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1.59亿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6" name="Google Shape;1946;p18"/>
          <p:cNvSpPr txBox="1"/>
          <p:nvPr/>
        </p:nvSpPr>
        <p:spPr>
          <a:xfrm>
            <a:off x="597148" y="2595678"/>
            <a:ext cx="2000700" cy="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城市人口</a:t>
            </a:r>
            <a:endParaRPr b="0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75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3.21亿</a:t>
            </a:r>
            <a:endParaRPr b="1" i="0" sz="75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47" name="Google Shape;1947;p18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1948" name="Google Shape;1948;p18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8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8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8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"/>
          <p:cNvSpPr txBox="1"/>
          <p:nvPr/>
        </p:nvSpPr>
        <p:spPr>
          <a:xfrm>
            <a:off x="5809668" y="1159659"/>
            <a:ext cx="2595900" cy="325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Inter"/>
              <a:buChar char="-"/>
            </a:pPr>
            <a:r>
              <a:rPr b="0" i="0" lang="en" sz="9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Career has bee</a:t>
            </a:r>
            <a:endParaRPr/>
          </a:p>
          <a:p>
            <a:pPr indent="0" lvl="0" marL="1714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要喝酒，记得</a:t>
            </a:r>
            <a:r>
              <a:rPr lang="en" sz="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叫</a:t>
            </a:r>
            <a:r>
              <a:rPr b="0" i="0" lang="en" sz="9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我</a:t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0" name="Google Shape;760;p2"/>
          <p:cNvSpPr txBox="1"/>
          <p:nvPr>
            <p:ph type="title"/>
          </p:nvPr>
        </p:nvSpPr>
        <p:spPr>
          <a:xfrm>
            <a:off x="987075" y="379725"/>
            <a:ext cx="7741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Vicky Xu</a:t>
            </a:r>
            <a:br>
              <a:rPr lang="en"/>
            </a:br>
            <a:r>
              <a:rPr lang="en"/>
              <a:t>GrabAds区域经理</a:t>
            </a:r>
            <a:endParaRPr/>
          </a:p>
        </p:txBody>
      </p:sp>
      <p:sp>
        <p:nvSpPr>
          <p:cNvPr id="761" name="Google Shape;761;p2"/>
          <p:cNvSpPr txBox="1"/>
          <p:nvPr/>
        </p:nvSpPr>
        <p:spPr>
          <a:xfrm>
            <a:off x="417050" y="1321225"/>
            <a:ext cx="2526300" cy="309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曾在科技和广告科技公司</a:t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担任销售</a:t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2" name="Google Shape;762;p2"/>
          <p:cNvSpPr txBox="1"/>
          <p:nvPr/>
        </p:nvSpPr>
        <p:spPr>
          <a:xfrm>
            <a:off x="5815804" y="905350"/>
            <a:ext cx="25899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爱喝酒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"/>
          <p:cNvSpPr txBox="1"/>
          <p:nvPr/>
        </p:nvSpPr>
        <p:spPr>
          <a:xfrm>
            <a:off x="3078625" y="1159659"/>
            <a:ext cx="2595900" cy="325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Inter"/>
              <a:buChar char="-"/>
            </a:pPr>
            <a:r>
              <a:rPr b="0" i="0" lang="en" sz="9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Career has been in Tech an</a:t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「世界之大，何以为家。」</a:t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4" name="Google Shape;764;p2"/>
          <p:cNvSpPr txBox="1"/>
          <p:nvPr/>
        </p:nvSpPr>
        <p:spPr>
          <a:xfrm>
            <a:off x="3078625" y="905350"/>
            <a:ext cx="25959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爱旅行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"/>
          <p:cNvSpPr txBox="1"/>
          <p:nvPr/>
        </p:nvSpPr>
        <p:spPr>
          <a:xfrm>
            <a:off x="417050" y="905350"/>
            <a:ext cx="25263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工作经历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075" y="257300"/>
            <a:ext cx="586500" cy="58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7" name="Google Shape;7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4775" y="2400012"/>
            <a:ext cx="2436726" cy="18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5275" y="2071625"/>
            <a:ext cx="1862475" cy="24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300" y="2078225"/>
            <a:ext cx="969250" cy="9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9557" y="2706924"/>
            <a:ext cx="1451151" cy="10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950" y="3820150"/>
            <a:ext cx="1862477" cy="50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9"/>
          <p:cNvSpPr txBox="1"/>
          <p:nvPr/>
        </p:nvSpPr>
        <p:spPr>
          <a:xfrm>
            <a:off x="314300" y="568550"/>
            <a:ext cx="8728500" cy="5154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15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按照您的策略，锁定特定人群</a:t>
            </a:r>
            <a:endParaRPr b="1" i="0" sz="215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58" name="Google Shape;1958;p19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959" name="Google Shape;1959;p19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1" name="Google Shape;1961;p19"/>
          <p:cNvSpPr txBox="1"/>
          <p:nvPr/>
        </p:nvSpPr>
        <p:spPr>
          <a:xfrm>
            <a:off x="425932" y="1034525"/>
            <a:ext cx="8032800" cy="307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想要打响品牌知名度，使用通用的市场区隔；想要转化行动的宣传活动，则瞄准特定的市场区隔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62" name="Google Shape;1962;p19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1963" name="Google Shape;1963;p19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9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9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9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9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8" name="Google Shape;1968;p19"/>
          <p:cNvSpPr txBox="1"/>
          <p:nvPr/>
        </p:nvSpPr>
        <p:spPr>
          <a:xfrm>
            <a:off x="1913350" y="3697925"/>
            <a:ext cx="1824931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  <a:t>对食物有要求的用户</a:t>
            </a:r>
            <a:br>
              <a:rPr b="1" i="0" lang="en" sz="18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900" u="none" cap="none" strike="noStrike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向经常点某一类餐点的用户推送广告（例如</a:t>
            </a:r>
            <a:r>
              <a:rPr lang="en" sz="900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：披萨</a:t>
            </a:r>
            <a:r>
              <a:rPr b="0" i="0" lang="en" sz="900" u="none" cap="none" strike="noStrike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或日本餐）</a:t>
            </a:r>
            <a:endParaRPr b="0" i="0" sz="900" u="none" cap="none" strike="noStrike">
              <a:solidFill>
                <a:srgbClr val="5E5E5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9" name="Google Shape;1969;p19"/>
          <p:cNvSpPr txBox="1"/>
          <p:nvPr/>
        </p:nvSpPr>
        <p:spPr>
          <a:xfrm>
            <a:off x="4257834" y="3697925"/>
            <a:ext cx="200169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  <a:t>新客户或现有客户</a:t>
            </a:r>
            <a:br>
              <a:rPr b="1" i="0" lang="en" sz="18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900" u="none" cap="none" strike="noStrike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向过去90天还未在您的网店下单的用户推送广告</a:t>
            </a:r>
            <a:endParaRPr b="0" i="0" sz="900" u="none" cap="none" strike="noStrike">
              <a:solidFill>
                <a:srgbClr val="5E5E5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0" name="Google Shape;1970;p19"/>
          <p:cNvSpPr txBox="1"/>
          <p:nvPr/>
        </p:nvSpPr>
        <p:spPr>
          <a:xfrm>
            <a:off x="6993970" y="3697925"/>
            <a:ext cx="180713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  <a:t>高价值用户</a:t>
            </a:r>
            <a:br>
              <a:rPr b="1" i="0" lang="en" sz="18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900" u="none" cap="none" strike="noStrike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向消费额超过半数城市人的用户推送广告</a:t>
            </a:r>
            <a:endParaRPr b="0" i="0" sz="900" u="none" cap="none" strike="noStrike">
              <a:solidFill>
                <a:srgbClr val="5E5E5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1" name="Google Shape;1971;p19"/>
          <p:cNvSpPr txBox="1"/>
          <p:nvPr/>
        </p:nvSpPr>
        <p:spPr>
          <a:xfrm>
            <a:off x="1913351" y="2052050"/>
            <a:ext cx="1588257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  <a:t>地理区隔</a:t>
            </a:r>
            <a:br>
              <a:rPr b="1" i="0" lang="en" sz="14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900" u="none" cap="none" strike="noStrike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在外送服务可及的范围内 （另有瞄准特定城市的选项）向用户推送广告</a:t>
            </a:r>
            <a:endParaRPr b="0" i="0" sz="900" u="none" cap="none" strike="noStrike">
              <a:solidFill>
                <a:srgbClr val="5E5E5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2" name="Google Shape;1972;p19"/>
          <p:cNvSpPr txBox="1"/>
          <p:nvPr/>
        </p:nvSpPr>
        <p:spPr>
          <a:xfrm>
            <a:off x="4257834" y="2052050"/>
            <a:ext cx="200169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  <a:t>特定时段</a:t>
            </a:r>
            <a:br>
              <a:rPr b="1" i="0" lang="en" sz="18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900" u="none" cap="none" strike="noStrike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在商店营业时间内（另有可在不同的时段，例：午餐、下午茶的选项）向用户推送广告</a:t>
            </a:r>
            <a:endParaRPr b="0" i="0" sz="900" u="none" cap="none" strike="noStrike">
              <a:solidFill>
                <a:srgbClr val="5E5E5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73" name="Google Shape;19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700" y="1288700"/>
            <a:ext cx="995450" cy="9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8450" y="1394004"/>
            <a:ext cx="995450" cy="87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1925" y="2921584"/>
            <a:ext cx="1103725" cy="97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6572" y="2921574"/>
            <a:ext cx="1103725" cy="97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4000" y="2921586"/>
            <a:ext cx="1088533" cy="9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19"/>
          <p:cNvSpPr txBox="1"/>
          <p:nvPr/>
        </p:nvSpPr>
        <p:spPr>
          <a:xfrm>
            <a:off x="162850" y="2106307"/>
            <a:ext cx="1668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692F"/>
                </a:solidFill>
                <a:latin typeface="Inter"/>
                <a:ea typeface="Inter"/>
                <a:cs typeface="Inter"/>
                <a:sym typeface="Inter"/>
              </a:rPr>
              <a:t>市场区隔</a:t>
            </a:r>
            <a:endParaRPr b="1" i="0" sz="1400" u="none" cap="none" strike="noStrike">
              <a:solidFill>
                <a:srgbClr val="00692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9" name="Google Shape;1979;p19"/>
          <p:cNvSpPr txBox="1"/>
          <p:nvPr/>
        </p:nvSpPr>
        <p:spPr>
          <a:xfrm>
            <a:off x="160575" y="3554711"/>
            <a:ext cx="1668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692F"/>
                </a:solidFill>
                <a:latin typeface="Inter"/>
                <a:ea typeface="Inter"/>
                <a:cs typeface="Inter"/>
                <a:sym typeface="Inter"/>
              </a:rPr>
              <a:t>特殊市场区隔</a:t>
            </a:r>
            <a:endParaRPr b="1" i="0" sz="1400" u="none" cap="none" strike="noStrike">
              <a:solidFill>
                <a:srgbClr val="00692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80" name="Google Shape;1980;p19"/>
          <p:cNvPicPr preferRelativeResize="0"/>
          <p:nvPr/>
        </p:nvPicPr>
        <p:blipFill rotWithShape="1">
          <a:blip r:embed="rId8">
            <a:alphaModFix/>
          </a:blip>
          <a:srcRect b="57383" l="59593" r="18392" t="11839"/>
          <a:stretch/>
        </p:blipFill>
        <p:spPr>
          <a:xfrm>
            <a:off x="7080949" y="1445600"/>
            <a:ext cx="820450" cy="73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19"/>
          <p:cNvSpPr txBox="1"/>
          <p:nvPr/>
        </p:nvSpPr>
        <p:spPr>
          <a:xfrm>
            <a:off x="6764625" y="2143794"/>
            <a:ext cx="1893000" cy="7796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  <a:t>人口区隔</a:t>
            </a:r>
            <a:br>
              <a:rPr b="1" i="0" lang="en" sz="1400" u="none" cap="none" strike="noStrike">
                <a:solidFill>
                  <a:srgbClr val="20B24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900" u="none" cap="none" strike="noStrike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根据人口统计资料（例：年龄、性别）向用户推送广告</a:t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14F"/>
        </a:solid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20"/>
          <p:cNvSpPr txBox="1"/>
          <p:nvPr/>
        </p:nvSpPr>
        <p:spPr>
          <a:xfrm>
            <a:off x="540150" y="3080748"/>
            <a:ext cx="4913700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利用Grab超级应用当中的多个接触点来</a:t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提高销量和促进成长</a:t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87" name="Google Shape;1987;p20"/>
          <p:cNvPicPr preferRelativeResize="0"/>
          <p:nvPr/>
        </p:nvPicPr>
        <p:blipFill rotWithShape="1">
          <a:blip r:embed="rId3">
            <a:alphaModFix/>
          </a:blip>
          <a:srcRect b="9" l="0" r="0" t="18"/>
          <a:stretch/>
        </p:blipFill>
        <p:spPr>
          <a:xfrm>
            <a:off x="669950" y="4011075"/>
            <a:ext cx="1059267" cy="4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20"/>
          <p:cNvSpPr/>
          <p:nvPr/>
        </p:nvSpPr>
        <p:spPr>
          <a:xfrm flipH="1">
            <a:off x="5269694" y="2"/>
            <a:ext cx="3306458" cy="2073615"/>
          </a:xfrm>
          <a:custGeom>
            <a:rect b="b" l="l" r="r" t="t"/>
            <a:pathLst>
              <a:path extrusionOk="0" h="4557395" w="7266940">
                <a:moveTo>
                  <a:pt x="2454135" y="0"/>
                </a:moveTo>
                <a:lnTo>
                  <a:pt x="1855393" y="0"/>
                </a:lnTo>
                <a:lnTo>
                  <a:pt x="0" y="1853018"/>
                </a:lnTo>
                <a:lnTo>
                  <a:pt x="299148" y="2152243"/>
                </a:lnTo>
                <a:lnTo>
                  <a:pt x="2454135" y="0"/>
                </a:lnTo>
                <a:close/>
              </a:path>
              <a:path extrusionOk="0" h="4557395" w="7266940">
                <a:moveTo>
                  <a:pt x="3667810" y="0"/>
                </a:moveTo>
                <a:lnTo>
                  <a:pt x="3069069" y="0"/>
                </a:lnTo>
                <a:lnTo>
                  <a:pt x="606374" y="2459545"/>
                </a:lnTo>
                <a:lnTo>
                  <a:pt x="905522" y="2758770"/>
                </a:lnTo>
                <a:lnTo>
                  <a:pt x="3667810" y="0"/>
                </a:lnTo>
                <a:close/>
              </a:path>
              <a:path extrusionOk="0" h="4557395" w="7266940">
                <a:moveTo>
                  <a:pt x="4881511" y="0"/>
                </a:moveTo>
                <a:lnTo>
                  <a:pt x="4282745" y="0"/>
                </a:lnTo>
                <a:lnTo>
                  <a:pt x="1212761" y="3066059"/>
                </a:lnTo>
                <a:lnTo>
                  <a:pt x="1511896" y="3365284"/>
                </a:lnTo>
                <a:lnTo>
                  <a:pt x="4881511" y="0"/>
                </a:lnTo>
                <a:close/>
              </a:path>
              <a:path extrusionOk="0" h="4557395" w="7266940">
                <a:moveTo>
                  <a:pt x="6066955" y="0"/>
                </a:moveTo>
                <a:lnTo>
                  <a:pt x="5468213" y="0"/>
                </a:lnTo>
                <a:lnTo>
                  <a:pt x="1805051" y="3658476"/>
                </a:lnTo>
                <a:lnTo>
                  <a:pt x="2104174" y="3957688"/>
                </a:lnTo>
                <a:lnTo>
                  <a:pt x="6066955" y="0"/>
                </a:lnTo>
                <a:close/>
              </a:path>
              <a:path extrusionOk="0" h="4557395" w="7266940">
                <a:moveTo>
                  <a:pt x="7266521" y="0"/>
                </a:moveTo>
                <a:lnTo>
                  <a:pt x="6667779" y="0"/>
                </a:lnTo>
                <a:lnTo>
                  <a:pt x="2404364" y="4257954"/>
                </a:lnTo>
                <a:lnTo>
                  <a:pt x="2703512" y="4557166"/>
                </a:lnTo>
                <a:lnTo>
                  <a:pt x="72665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20"/>
          <p:cNvSpPr/>
          <p:nvPr/>
        </p:nvSpPr>
        <p:spPr>
          <a:xfrm flipH="1">
            <a:off x="4572048" y="571141"/>
            <a:ext cx="4571949" cy="4574261"/>
          </a:xfrm>
          <a:custGeom>
            <a:rect b="b" l="l" r="r" t="t"/>
            <a:pathLst>
              <a:path extrusionOk="0" h="10053320" w="10048240">
                <a:moveTo>
                  <a:pt x="7690625" y="10052748"/>
                </a:moveTo>
                <a:lnTo>
                  <a:pt x="0" y="2358631"/>
                </a:lnTo>
                <a:lnTo>
                  <a:pt x="0" y="2957131"/>
                </a:lnTo>
                <a:lnTo>
                  <a:pt x="7092404" y="10052748"/>
                </a:lnTo>
                <a:lnTo>
                  <a:pt x="7690625" y="10052748"/>
                </a:lnTo>
                <a:close/>
              </a:path>
              <a:path extrusionOk="0" h="10053320" w="10048240">
                <a:moveTo>
                  <a:pt x="8903259" y="10052748"/>
                </a:moveTo>
                <a:lnTo>
                  <a:pt x="0" y="1145451"/>
                </a:lnTo>
                <a:lnTo>
                  <a:pt x="0" y="1743938"/>
                </a:lnTo>
                <a:lnTo>
                  <a:pt x="8305038" y="10052748"/>
                </a:lnTo>
                <a:lnTo>
                  <a:pt x="8903259" y="10052748"/>
                </a:lnTo>
                <a:close/>
              </a:path>
              <a:path extrusionOk="0" h="10053320" w="10048240">
                <a:moveTo>
                  <a:pt x="10048189" y="10052748"/>
                </a:moveTo>
                <a:lnTo>
                  <a:pt x="0" y="0"/>
                </a:lnTo>
                <a:lnTo>
                  <a:pt x="0" y="598500"/>
                </a:lnTo>
                <a:lnTo>
                  <a:pt x="9449968" y="10052748"/>
                </a:lnTo>
                <a:lnTo>
                  <a:pt x="10048189" y="10052748"/>
                </a:lnTo>
                <a:close/>
              </a:path>
            </a:pathLst>
          </a:custGeom>
          <a:solidFill>
            <a:srgbClr val="0053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p20"/>
          <p:cNvSpPr/>
          <p:nvPr/>
        </p:nvSpPr>
        <p:spPr>
          <a:xfrm flipH="1">
            <a:off x="6196384" y="2195595"/>
            <a:ext cx="2947613" cy="2949057"/>
          </a:xfrm>
          <a:custGeom>
            <a:rect b="b" l="l" r="r" t="t"/>
            <a:pathLst>
              <a:path extrusionOk="0" h="6481445" w="6478270">
                <a:moveTo>
                  <a:pt x="5301500" y="6480950"/>
                </a:moveTo>
                <a:lnTo>
                  <a:pt x="0" y="1169581"/>
                </a:lnTo>
                <a:lnTo>
                  <a:pt x="0" y="1768487"/>
                </a:lnTo>
                <a:lnTo>
                  <a:pt x="4703699" y="6480950"/>
                </a:lnTo>
                <a:lnTo>
                  <a:pt x="5301500" y="6480950"/>
                </a:lnTo>
                <a:close/>
              </a:path>
              <a:path extrusionOk="0" h="6481445" w="6478270">
                <a:moveTo>
                  <a:pt x="6478003" y="6480950"/>
                </a:moveTo>
                <a:lnTo>
                  <a:pt x="0" y="0"/>
                </a:lnTo>
                <a:lnTo>
                  <a:pt x="0" y="598500"/>
                </a:lnTo>
                <a:lnTo>
                  <a:pt x="5879782" y="6480950"/>
                </a:lnTo>
                <a:lnTo>
                  <a:pt x="6478003" y="6480950"/>
                </a:lnTo>
                <a:close/>
              </a:path>
            </a:pathLst>
          </a:custGeom>
          <a:solidFill>
            <a:srgbClr val="0053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20"/>
          <p:cNvSpPr txBox="1"/>
          <p:nvPr/>
        </p:nvSpPr>
        <p:spPr>
          <a:xfrm>
            <a:off x="662225" y="1631150"/>
            <a:ext cx="441404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GrabAds的</a:t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全渠道生态系统</a:t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2" name="Google Shape;1992;p20"/>
          <p:cNvSpPr txBox="1"/>
          <p:nvPr/>
        </p:nvSpPr>
        <p:spPr>
          <a:xfrm>
            <a:off x="662213" y="522950"/>
            <a:ext cx="159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7" name="Google Shape;1997;p21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1998" name="Google Shape;1998;p21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0" name="Google Shape;2000;p21"/>
          <p:cNvSpPr/>
          <p:nvPr/>
        </p:nvSpPr>
        <p:spPr>
          <a:xfrm>
            <a:off x="3269850" y="1509125"/>
            <a:ext cx="4760100" cy="33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21"/>
          <p:cNvSpPr/>
          <p:nvPr/>
        </p:nvSpPr>
        <p:spPr>
          <a:xfrm>
            <a:off x="6286450" y="1532375"/>
            <a:ext cx="863400" cy="3324900"/>
          </a:xfrm>
          <a:prstGeom prst="rect">
            <a:avLst/>
          </a:prstGeom>
          <a:solidFill>
            <a:srgbClr val="D9FC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21"/>
          <p:cNvSpPr/>
          <p:nvPr/>
        </p:nvSpPr>
        <p:spPr>
          <a:xfrm>
            <a:off x="4540700" y="1532375"/>
            <a:ext cx="863400" cy="3324900"/>
          </a:xfrm>
          <a:prstGeom prst="rect">
            <a:avLst/>
          </a:prstGeom>
          <a:solidFill>
            <a:srgbClr val="D9FC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21"/>
          <p:cNvSpPr txBox="1"/>
          <p:nvPr/>
        </p:nvSpPr>
        <p:spPr>
          <a:xfrm>
            <a:off x="3302038" y="1581238"/>
            <a:ext cx="1233900" cy="292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超级应用主要格式</a:t>
            </a:r>
            <a:endParaRPr b="1" i="0" sz="7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4" name="Google Shape;2004;p21"/>
          <p:cNvSpPr/>
          <p:nvPr/>
        </p:nvSpPr>
        <p:spPr>
          <a:xfrm>
            <a:off x="3273300" y="1388425"/>
            <a:ext cx="4760100" cy="206700"/>
          </a:xfrm>
          <a:prstGeom prst="rect">
            <a:avLst/>
          </a:prstGeom>
          <a:solidFill>
            <a:srgbClr val="0053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21"/>
          <p:cNvSpPr txBox="1"/>
          <p:nvPr/>
        </p:nvSpPr>
        <p:spPr>
          <a:xfrm>
            <a:off x="4533100" y="1337875"/>
            <a:ext cx="92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品牌认知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6" name="Google Shape;2006;p21"/>
          <p:cNvSpPr txBox="1"/>
          <p:nvPr/>
        </p:nvSpPr>
        <p:spPr>
          <a:xfrm>
            <a:off x="5423050" y="1337875"/>
            <a:ext cx="82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触动意愿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7" name="Google Shape;2007;p21"/>
          <p:cNvSpPr txBox="1"/>
          <p:nvPr/>
        </p:nvSpPr>
        <p:spPr>
          <a:xfrm>
            <a:off x="6268900" y="1337875"/>
            <a:ext cx="73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转化行动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8" name="Google Shape;2008;p21"/>
          <p:cNvSpPr txBox="1"/>
          <p:nvPr/>
        </p:nvSpPr>
        <p:spPr>
          <a:xfrm>
            <a:off x="3302040" y="1337875"/>
            <a:ext cx="119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广告格式定位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009" name="Google Shape;2009;p21"/>
          <p:cNvCxnSpPr/>
          <p:nvPr/>
        </p:nvCxnSpPr>
        <p:spPr>
          <a:xfrm rot="5400000">
            <a:off x="6977200" y="1567575"/>
            <a:ext cx="34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0" name="Google Shape;2010;p21"/>
          <p:cNvCxnSpPr/>
          <p:nvPr/>
        </p:nvCxnSpPr>
        <p:spPr>
          <a:xfrm rot="5400000">
            <a:off x="6113788" y="1567575"/>
            <a:ext cx="34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1" name="Google Shape;2011;p21"/>
          <p:cNvCxnSpPr/>
          <p:nvPr/>
        </p:nvCxnSpPr>
        <p:spPr>
          <a:xfrm rot="5400000">
            <a:off x="5247675" y="1567575"/>
            <a:ext cx="34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2" name="Google Shape;2012;p21"/>
          <p:cNvCxnSpPr/>
          <p:nvPr/>
        </p:nvCxnSpPr>
        <p:spPr>
          <a:xfrm rot="5400000">
            <a:off x="4360450" y="1567575"/>
            <a:ext cx="34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3" name="Google Shape;2013;p21"/>
          <p:cNvSpPr txBox="1"/>
          <p:nvPr/>
        </p:nvSpPr>
        <p:spPr>
          <a:xfrm>
            <a:off x="314300" y="568550"/>
            <a:ext cx="86208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接下来：您在超级应用投放广告的菜单</a:t>
            </a:r>
            <a:endParaRPr b="0" i="0" sz="10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14" name="Google Shape;2014;p21"/>
          <p:cNvSpPr txBox="1"/>
          <p:nvPr/>
        </p:nvSpPr>
        <p:spPr>
          <a:xfrm>
            <a:off x="314300" y="1010025"/>
            <a:ext cx="8017800" cy="361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有了GrabAds，您可以在每一个Grab用户旅程的阶段，通过原生嵌入式广告格式取得更好的效果。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2015" name="Google Shape;2015;p21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2016" name="Google Shape;2016;p21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1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1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1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1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1" name="Google Shape;2021;p21"/>
          <p:cNvSpPr/>
          <p:nvPr/>
        </p:nvSpPr>
        <p:spPr>
          <a:xfrm>
            <a:off x="4543675" y="1616975"/>
            <a:ext cx="2606100" cy="2067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报头式广告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2" name="Google Shape;2022;p21"/>
          <p:cNvSpPr/>
          <p:nvPr/>
        </p:nvSpPr>
        <p:spPr>
          <a:xfrm>
            <a:off x="4543675" y="1835875"/>
            <a:ext cx="1741500" cy="2067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动态图片/ 视频广告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3" name="Google Shape;2023;p21"/>
          <p:cNvSpPr/>
          <p:nvPr/>
        </p:nvSpPr>
        <p:spPr>
          <a:xfrm>
            <a:off x="4544978" y="2263933"/>
            <a:ext cx="1741500" cy="206700"/>
          </a:xfrm>
          <a:prstGeom prst="rect">
            <a:avLst/>
          </a:prstGeom>
          <a:solidFill>
            <a:srgbClr val="0053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订餐和打车流程广告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4" name="Google Shape;2024;p21"/>
          <p:cNvSpPr/>
          <p:nvPr/>
        </p:nvSpPr>
        <p:spPr>
          <a:xfrm>
            <a:off x="4544978" y="2482825"/>
            <a:ext cx="1741500" cy="206700"/>
          </a:xfrm>
          <a:prstGeom prst="rect">
            <a:avLst/>
          </a:prstGeom>
          <a:solidFill>
            <a:srgbClr val="0053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配送和快递流程广告</a:t>
            </a:r>
            <a:endParaRPr/>
          </a:p>
        </p:txBody>
      </p:sp>
      <p:sp>
        <p:nvSpPr>
          <p:cNvPr id="2025" name="Google Shape;2025;p21"/>
          <p:cNvSpPr/>
          <p:nvPr/>
        </p:nvSpPr>
        <p:spPr>
          <a:xfrm>
            <a:off x="4545100" y="2895100"/>
            <a:ext cx="2606100" cy="2067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车队广告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6" name="Google Shape;2026;p21"/>
          <p:cNvSpPr/>
          <p:nvPr/>
        </p:nvSpPr>
        <p:spPr>
          <a:xfrm>
            <a:off x="6288475" y="3323175"/>
            <a:ext cx="1741500" cy="206700"/>
          </a:xfrm>
          <a:prstGeom prst="rect">
            <a:avLst/>
          </a:prstGeom>
          <a:solidFill>
            <a:srgbClr val="0053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激励</a:t>
            </a: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名单型</a:t>
            </a: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广告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7" name="Google Shape;2027;p21"/>
          <p:cNvSpPr/>
          <p:nvPr/>
        </p:nvSpPr>
        <p:spPr>
          <a:xfrm>
            <a:off x="4543675" y="3542050"/>
            <a:ext cx="2606100" cy="206700"/>
          </a:xfrm>
          <a:prstGeom prst="rect">
            <a:avLst/>
          </a:prstGeom>
          <a:solidFill>
            <a:srgbClr val="0053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激励广告图片/视频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8" name="Google Shape;2028;p21"/>
          <p:cNvSpPr/>
          <p:nvPr/>
        </p:nvSpPr>
        <p:spPr>
          <a:xfrm>
            <a:off x="5404100" y="3976650"/>
            <a:ext cx="2629200" cy="2067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车内样品展示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9" name="Google Shape;2029;p21"/>
          <p:cNvSpPr/>
          <p:nvPr/>
        </p:nvSpPr>
        <p:spPr>
          <a:xfrm>
            <a:off x="4554450" y="4408000"/>
            <a:ext cx="1731900" cy="206700"/>
          </a:xfrm>
          <a:prstGeom prst="rect">
            <a:avLst/>
          </a:prstGeom>
          <a:solidFill>
            <a:srgbClr val="0053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GrabFood / GrabMart图片广告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0" name="Google Shape;2030;p21"/>
          <p:cNvSpPr/>
          <p:nvPr/>
        </p:nvSpPr>
        <p:spPr>
          <a:xfrm>
            <a:off x="5404100" y="4626875"/>
            <a:ext cx="2629200" cy="206700"/>
          </a:xfrm>
          <a:prstGeom prst="rect">
            <a:avLst/>
          </a:prstGeom>
          <a:solidFill>
            <a:srgbClr val="0053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搜索广告及</a:t>
            </a: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列表广告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1" name="Google Shape;2031;p21"/>
          <p:cNvSpPr txBox="1"/>
          <p:nvPr/>
        </p:nvSpPr>
        <p:spPr>
          <a:xfrm>
            <a:off x="3302038" y="2227563"/>
            <a:ext cx="1233900" cy="292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流程广告格式</a:t>
            </a:r>
            <a:endParaRPr b="1" i="0" sz="7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2" name="Google Shape;2032;p21"/>
          <p:cNvSpPr txBox="1"/>
          <p:nvPr/>
        </p:nvSpPr>
        <p:spPr>
          <a:xfrm>
            <a:off x="3302038" y="2862050"/>
            <a:ext cx="1233900" cy="292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户外移动广告和车队广告</a:t>
            </a:r>
            <a:endParaRPr b="1" i="0" sz="7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3" name="Google Shape;2033;p21"/>
          <p:cNvSpPr txBox="1"/>
          <p:nvPr/>
        </p:nvSpPr>
        <p:spPr>
          <a:xfrm>
            <a:off x="3302038" y="3297613"/>
            <a:ext cx="1233900" cy="292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激励广告格式</a:t>
            </a:r>
            <a:endParaRPr b="1" i="0" sz="7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4" name="Google Shape;2034;p21"/>
          <p:cNvSpPr txBox="1"/>
          <p:nvPr/>
        </p:nvSpPr>
        <p:spPr>
          <a:xfrm>
            <a:off x="3322362" y="3961088"/>
            <a:ext cx="1233900" cy="292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车队广告和应用内广告</a:t>
            </a:r>
            <a:endParaRPr b="1" i="0" sz="7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5" name="Google Shape;2035;p21"/>
          <p:cNvSpPr txBox="1"/>
          <p:nvPr/>
        </p:nvSpPr>
        <p:spPr>
          <a:xfrm>
            <a:off x="3322362" y="4384813"/>
            <a:ext cx="12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GrabFood / GrabMart</a:t>
            </a:r>
            <a:endParaRPr b="1" i="0" sz="7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6" name="Google Shape;2036;p21"/>
          <p:cNvSpPr txBox="1"/>
          <p:nvPr/>
        </p:nvSpPr>
        <p:spPr>
          <a:xfrm>
            <a:off x="7130100" y="1337875"/>
            <a:ext cx="86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品牌忠诚</a:t>
            </a:r>
            <a:endParaRPr b="0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7" name="Google Shape;2037;p21"/>
          <p:cNvSpPr/>
          <p:nvPr/>
        </p:nvSpPr>
        <p:spPr>
          <a:xfrm>
            <a:off x="139225" y="1631400"/>
            <a:ext cx="2712875" cy="2474525"/>
          </a:xfrm>
          <a:prstGeom prst="flowChartMerge">
            <a:avLst/>
          </a:prstGeom>
          <a:solidFill>
            <a:srgbClr val="FF84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21"/>
          <p:cNvSpPr txBox="1"/>
          <p:nvPr/>
        </p:nvSpPr>
        <p:spPr>
          <a:xfrm>
            <a:off x="1005700" y="1897150"/>
            <a:ext cx="1022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品牌认知</a:t>
            </a:r>
            <a:endParaRPr b="1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9" name="Google Shape;2039;p21"/>
          <p:cNvSpPr/>
          <p:nvPr/>
        </p:nvSpPr>
        <p:spPr>
          <a:xfrm>
            <a:off x="221263" y="2353000"/>
            <a:ext cx="2548800" cy="2187475"/>
          </a:xfrm>
          <a:prstGeom prst="flowChartMerge">
            <a:avLst/>
          </a:prstGeom>
          <a:solidFill>
            <a:srgbClr val="D3F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21"/>
          <p:cNvSpPr/>
          <p:nvPr/>
        </p:nvSpPr>
        <p:spPr>
          <a:xfrm>
            <a:off x="501025" y="3088275"/>
            <a:ext cx="1989275" cy="1452200"/>
          </a:xfrm>
          <a:prstGeom prst="flowChartMerge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21"/>
          <p:cNvSpPr/>
          <p:nvPr/>
        </p:nvSpPr>
        <p:spPr>
          <a:xfrm>
            <a:off x="886000" y="3819275"/>
            <a:ext cx="1219325" cy="721200"/>
          </a:xfrm>
          <a:prstGeom prst="flowChartMerge">
            <a:avLst/>
          </a:prstGeom>
          <a:solidFill>
            <a:srgbClr val="0053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21"/>
          <p:cNvSpPr txBox="1"/>
          <p:nvPr/>
        </p:nvSpPr>
        <p:spPr>
          <a:xfrm>
            <a:off x="745663" y="2633362"/>
            <a:ext cx="15495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触动意愿</a:t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3" name="Google Shape;2043;p21"/>
          <p:cNvSpPr txBox="1"/>
          <p:nvPr/>
        </p:nvSpPr>
        <p:spPr>
          <a:xfrm>
            <a:off x="913663" y="3368062"/>
            <a:ext cx="12135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转化行动</a:t>
            </a:r>
            <a:endParaRPr b="1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4" name="Google Shape;2044;p21"/>
          <p:cNvSpPr txBox="1"/>
          <p:nvPr/>
        </p:nvSpPr>
        <p:spPr>
          <a:xfrm>
            <a:off x="1109174" y="3902238"/>
            <a:ext cx="8406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品牌忠诚</a:t>
            </a:r>
            <a:endParaRPr b="1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2"/>
          <p:cNvSpPr/>
          <p:nvPr/>
        </p:nvSpPr>
        <p:spPr>
          <a:xfrm>
            <a:off x="0" y="3526775"/>
            <a:ext cx="9144000" cy="16167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2"/>
          <p:cNvSpPr txBox="1"/>
          <p:nvPr/>
        </p:nvSpPr>
        <p:spPr>
          <a:xfrm>
            <a:off x="2689075" y="3961175"/>
            <a:ext cx="17319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Consideration</a:t>
            </a:r>
            <a:endParaRPr b="0" i="0" sz="10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打响品牌知名度</a:t>
            </a:r>
            <a:endParaRPr b="0" i="0" sz="8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51" name="Google Shape;2051;p22"/>
          <p:cNvSpPr txBox="1"/>
          <p:nvPr/>
        </p:nvSpPr>
        <p:spPr>
          <a:xfrm>
            <a:off x="1075475" y="3961175"/>
            <a:ext cx="14529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Awareness</a:t>
            </a:r>
            <a:br>
              <a:rPr b="0" i="0" lang="en" sz="10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b="0" i="0" lang="en" sz="10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b="0" i="0" lang="en" sz="8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占据Grab的主页</a:t>
            </a:r>
            <a:endParaRPr b="0" i="0" sz="8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52" name="Google Shape;2052;p22"/>
          <p:cNvSpPr txBox="1"/>
          <p:nvPr/>
        </p:nvSpPr>
        <p:spPr>
          <a:xfrm>
            <a:off x="6207525" y="3961175"/>
            <a:ext cx="1623900" cy="677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Purchase </a:t>
            </a:r>
            <a:endParaRPr b="0" i="0" sz="8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在表现出消费意愿时</a:t>
            </a:r>
            <a:endParaRPr b="0" i="0" sz="8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全力出击 </a:t>
            </a:r>
            <a:endParaRPr b="0" i="0" sz="8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53" name="Google Shape;2053;p22"/>
          <p:cNvSpPr txBox="1"/>
          <p:nvPr/>
        </p:nvSpPr>
        <p:spPr>
          <a:xfrm>
            <a:off x="4484225" y="3961175"/>
            <a:ext cx="1731900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Consideration </a:t>
            </a:r>
            <a:br>
              <a:rPr b="0" i="0" lang="en" sz="10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b="0" i="0" lang="en" sz="10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b="0" i="0" sz="10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在下单购买时</a:t>
            </a:r>
            <a:endParaRPr b="0" i="0" sz="8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进行互动沟通</a:t>
            </a:r>
            <a:endParaRPr b="0" i="0" sz="800" u="none" cap="none" strike="noStrike">
              <a:solidFill>
                <a:schemeClr val="accent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2054" name="Google Shape;2054;p22"/>
          <p:cNvGrpSpPr/>
          <p:nvPr/>
        </p:nvGrpSpPr>
        <p:grpSpPr>
          <a:xfrm>
            <a:off x="1119075" y="1417294"/>
            <a:ext cx="1281599" cy="2578628"/>
            <a:chOff x="551525" y="1569694"/>
            <a:chExt cx="1281599" cy="2578628"/>
          </a:xfrm>
        </p:grpSpPr>
        <p:sp>
          <p:nvSpPr>
            <p:cNvPr id="2055" name="Google Shape;2055;p22"/>
            <p:cNvSpPr/>
            <p:nvPr/>
          </p:nvSpPr>
          <p:spPr>
            <a:xfrm>
              <a:off x="611875" y="1617950"/>
              <a:ext cx="1164300" cy="2478300"/>
            </a:xfrm>
            <a:prstGeom prst="roundRect">
              <a:avLst>
                <a:gd fmla="val 1071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6" name="Google Shape;2056;p22"/>
            <p:cNvPicPr preferRelativeResize="0"/>
            <p:nvPr/>
          </p:nvPicPr>
          <p:blipFill rotWithShape="1">
            <a:blip r:embed="rId3">
              <a:alphaModFix/>
            </a:blip>
            <a:srcRect b="0" l="0" r="0" t="90924"/>
            <a:stretch/>
          </p:blipFill>
          <p:spPr>
            <a:xfrm>
              <a:off x="618600" y="3834113"/>
              <a:ext cx="1136425" cy="18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7" name="Google Shape;2057;p22"/>
            <p:cNvPicPr preferRelativeResize="0"/>
            <p:nvPr/>
          </p:nvPicPr>
          <p:blipFill rotWithShape="1">
            <a:blip r:embed="rId3">
              <a:alphaModFix amt="30000"/>
            </a:blip>
            <a:srcRect b="43510" l="0" r="0" t="3645"/>
            <a:stretch/>
          </p:blipFill>
          <p:spPr>
            <a:xfrm>
              <a:off x="623400" y="1763713"/>
              <a:ext cx="1136425" cy="10676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8" name="Google Shape;2058;p22"/>
            <p:cNvGrpSpPr/>
            <p:nvPr/>
          </p:nvGrpSpPr>
          <p:grpSpPr>
            <a:xfrm>
              <a:off x="629238" y="1625812"/>
              <a:ext cx="1142400" cy="138005"/>
              <a:chOff x="4140425" y="1636082"/>
              <a:chExt cx="1142400" cy="217673"/>
            </a:xfrm>
          </p:grpSpPr>
          <p:sp>
            <p:nvSpPr>
              <p:cNvPr id="2059" name="Google Shape;2059;p22"/>
              <p:cNvSpPr/>
              <p:nvPr/>
            </p:nvSpPr>
            <p:spPr>
              <a:xfrm>
                <a:off x="4144100" y="1636082"/>
                <a:ext cx="1130100" cy="208200"/>
              </a:xfrm>
              <a:prstGeom prst="roundRect">
                <a:avLst>
                  <a:gd fmla="val 48499" name="adj"/>
                </a:avLst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22"/>
              <p:cNvSpPr/>
              <p:nvPr/>
            </p:nvSpPr>
            <p:spPr>
              <a:xfrm>
                <a:off x="4140425" y="1729855"/>
                <a:ext cx="1142400" cy="123900"/>
              </a:xfrm>
              <a:prstGeom prst="rect">
                <a:avLst/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61" name="Google Shape;206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1525" y="1569694"/>
              <a:ext cx="1281599" cy="2578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2" name="Google Shape;2062;p22"/>
            <p:cNvPicPr preferRelativeResize="0"/>
            <p:nvPr/>
          </p:nvPicPr>
          <p:blipFill rotWithShape="1">
            <a:blip r:embed="rId5">
              <a:alphaModFix amt="27000"/>
            </a:blip>
            <a:srcRect b="54095" l="0" r="0" t="17427"/>
            <a:stretch/>
          </p:blipFill>
          <p:spPr>
            <a:xfrm>
              <a:off x="642126" y="2860575"/>
              <a:ext cx="1130099" cy="834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3" name="Google Shape;2063;p22"/>
          <p:cNvSpPr txBox="1"/>
          <p:nvPr/>
        </p:nvSpPr>
        <p:spPr>
          <a:xfrm>
            <a:off x="314300" y="568550"/>
            <a:ext cx="7622700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Grab生态系统的全渠道解决方案</a:t>
            </a:r>
            <a:endParaRPr b="1" i="0" sz="2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4" name="Google Shape;2064;p22"/>
          <p:cNvSpPr txBox="1"/>
          <p:nvPr/>
        </p:nvSpPr>
        <p:spPr>
          <a:xfrm>
            <a:off x="1187375" y="1056925"/>
            <a:ext cx="1229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报头广告</a:t>
            </a:r>
            <a:endParaRPr b="1" i="0" sz="10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65" name="Google Shape;2065;p22"/>
          <p:cNvSpPr txBox="1"/>
          <p:nvPr/>
        </p:nvSpPr>
        <p:spPr>
          <a:xfrm>
            <a:off x="6404924" y="1056925"/>
            <a:ext cx="1255349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搜索和</a:t>
            </a:r>
            <a:r>
              <a:rPr b="1" lang="en" sz="1000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列表</a:t>
            </a:r>
            <a:r>
              <a:rPr b="1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广告</a:t>
            </a:r>
            <a:endParaRPr b="1" i="0" sz="10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66" name="Google Shape;2066;p22"/>
          <p:cNvSpPr txBox="1"/>
          <p:nvPr/>
        </p:nvSpPr>
        <p:spPr>
          <a:xfrm>
            <a:off x="2914225" y="1056925"/>
            <a:ext cx="12816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动态广告</a:t>
            </a:r>
            <a:endParaRPr/>
          </a:p>
        </p:txBody>
      </p:sp>
      <p:sp>
        <p:nvSpPr>
          <p:cNvPr id="2067" name="Google Shape;2067;p22"/>
          <p:cNvSpPr txBox="1"/>
          <p:nvPr/>
        </p:nvSpPr>
        <p:spPr>
          <a:xfrm>
            <a:off x="4735625" y="1056925"/>
            <a:ext cx="1229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流程广告</a:t>
            </a:r>
            <a:endParaRPr b="1" i="0" sz="10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2068" name="Google Shape;2068;p22"/>
          <p:cNvGrpSpPr/>
          <p:nvPr/>
        </p:nvGrpSpPr>
        <p:grpSpPr>
          <a:xfrm>
            <a:off x="4709375" y="1417294"/>
            <a:ext cx="1281599" cy="2578628"/>
            <a:chOff x="4064350" y="1569694"/>
            <a:chExt cx="1281599" cy="2578628"/>
          </a:xfrm>
        </p:grpSpPr>
        <p:sp>
          <p:nvSpPr>
            <p:cNvPr id="2069" name="Google Shape;2069;p22"/>
            <p:cNvSpPr/>
            <p:nvPr/>
          </p:nvSpPr>
          <p:spPr>
            <a:xfrm>
              <a:off x="4124700" y="1617950"/>
              <a:ext cx="1164300" cy="2478300"/>
            </a:xfrm>
            <a:prstGeom prst="roundRect">
              <a:avLst>
                <a:gd fmla="val 1071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0" name="Google Shape;2070;p22"/>
            <p:cNvPicPr preferRelativeResize="0"/>
            <p:nvPr/>
          </p:nvPicPr>
          <p:blipFill rotWithShape="1">
            <a:blip r:embed="rId3">
              <a:alphaModFix/>
            </a:blip>
            <a:srcRect b="0" l="0" r="0" t="90924"/>
            <a:stretch/>
          </p:blipFill>
          <p:spPr>
            <a:xfrm>
              <a:off x="4131425" y="3834113"/>
              <a:ext cx="1136425" cy="1833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1" name="Google Shape;2071;p22"/>
            <p:cNvGrpSpPr/>
            <p:nvPr/>
          </p:nvGrpSpPr>
          <p:grpSpPr>
            <a:xfrm>
              <a:off x="4138125" y="1633401"/>
              <a:ext cx="1144700" cy="140700"/>
              <a:chOff x="4138125" y="1636100"/>
              <a:chExt cx="1144700" cy="217600"/>
            </a:xfrm>
          </p:grpSpPr>
          <p:sp>
            <p:nvSpPr>
              <p:cNvPr id="2072" name="Google Shape;2072;p22"/>
              <p:cNvSpPr/>
              <p:nvPr/>
            </p:nvSpPr>
            <p:spPr>
              <a:xfrm>
                <a:off x="4138125" y="1636100"/>
                <a:ext cx="1142400" cy="208200"/>
              </a:xfrm>
              <a:prstGeom prst="roundRect">
                <a:avLst>
                  <a:gd fmla="val 44825" name="adj"/>
                </a:avLst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22"/>
              <p:cNvSpPr/>
              <p:nvPr/>
            </p:nvSpPr>
            <p:spPr>
              <a:xfrm>
                <a:off x="4140425" y="1767600"/>
                <a:ext cx="1142400" cy="86100"/>
              </a:xfrm>
              <a:prstGeom prst="rect">
                <a:avLst/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74" name="Google Shape;2074;p22"/>
            <p:cNvPicPr preferRelativeResize="0"/>
            <p:nvPr/>
          </p:nvPicPr>
          <p:blipFill rotWithShape="1">
            <a:blip r:embed="rId6">
              <a:alphaModFix amt="30000"/>
            </a:blip>
            <a:srcRect b="69115" l="0" r="0" t="5102"/>
            <a:stretch/>
          </p:blipFill>
          <p:spPr>
            <a:xfrm>
              <a:off x="4136421" y="1774103"/>
              <a:ext cx="1136426" cy="1066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5" name="Google Shape;207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64350" y="1569694"/>
              <a:ext cx="1281599" cy="25786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6" name="Google Shape;2076;p22"/>
          <p:cNvPicPr preferRelativeResize="0"/>
          <p:nvPr/>
        </p:nvPicPr>
        <p:blipFill rotWithShape="1">
          <a:blip r:embed="rId7">
            <a:alphaModFix/>
          </a:blip>
          <a:srcRect b="40448" l="2468" r="2590" t="37486"/>
          <a:stretch/>
        </p:blipFill>
        <p:spPr>
          <a:xfrm>
            <a:off x="4559825" y="2419338"/>
            <a:ext cx="1580700" cy="1279500"/>
          </a:xfrm>
          <a:prstGeom prst="roundRect">
            <a:avLst>
              <a:gd fmla="val 5129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999999"/>
            </a:outerShdw>
          </a:effectLst>
        </p:spPr>
      </p:pic>
      <p:grpSp>
        <p:nvGrpSpPr>
          <p:cNvPr id="2077" name="Google Shape;2077;p22"/>
          <p:cNvGrpSpPr/>
          <p:nvPr/>
        </p:nvGrpSpPr>
        <p:grpSpPr>
          <a:xfrm>
            <a:off x="2914225" y="1417294"/>
            <a:ext cx="1281599" cy="2578628"/>
            <a:chOff x="2333325" y="1569694"/>
            <a:chExt cx="1281599" cy="2578628"/>
          </a:xfrm>
        </p:grpSpPr>
        <p:sp>
          <p:nvSpPr>
            <p:cNvPr id="2078" name="Google Shape;2078;p22"/>
            <p:cNvSpPr/>
            <p:nvPr/>
          </p:nvSpPr>
          <p:spPr>
            <a:xfrm>
              <a:off x="2393675" y="1617950"/>
              <a:ext cx="1164300" cy="2478300"/>
            </a:xfrm>
            <a:prstGeom prst="roundRect">
              <a:avLst>
                <a:gd fmla="val 1071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9" name="Google Shape;2079;p22"/>
            <p:cNvPicPr preferRelativeResize="0"/>
            <p:nvPr/>
          </p:nvPicPr>
          <p:blipFill rotWithShape="1">
            <a:blip r:embed="rId3">
              <a:alphaModFix/>
            </a:blip>
            <a:srcRect b="0" l="0" r="0" t="90924"/>
            <a:stretch/>
          </p:blipFill>
          <p:spPr>
            <a:xfrm>
              <a:off x="2400400" y="3834113"/>
              <a:ext cx="1136425" cy="18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0" name="Google Shape;2080;p22"/>
            <p:cNvPicPr preferRelativeResize="0"/>
            <p:nvPr/>
          </p:nvPicPr>
          <p:blipFill rotWithShape="1">
            <a:blip r:embed="rId3">
              <a:alphaModFix amt="30000"/>
            </a:blip>
            <a:srcRect b="43510" l="0" r="0" t="3645"/>
            <a:stretch/>
          </p:blipFill>
          <p:spPr>
            <a:xfrm>
              <a:off x="2405200" y="1763713"/>
              <a:ext cx="1136425" cy="10676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1" name="Google Shape;2081;p22"/>
            <p:cNvGrpSpPr/>
            <p:nvPr/>
          </p:nvGrpSpPr>
          <p:grpSpPr>
            <a:xfrm>
              <a:off x="2411038" y="1625812"/>
              <a:ext cx="1142400" cy="138005"/>
              <a:chOff x="4140425" y="1636082"/>
              <a:chExt cx="1142400" cy="217673"/>
            </a:xfrm>
          </p:grpSpPr>
          <p:sp>
            <p:nvSpPr>
              <p:cNvPr id="2082" name="Google Shape;2082;p22"/>
              <p:cNvSpPr/>
              <p:nvPr/>
            </p:nvSpPr>
            <p:spPr>
              <a:xfrm>
                <a:off x="4144100" y="1636082"/>
                <a:ext cx="1130100" cy="208200"/>
              </a:xfrm>
              <a:prstGeom prst="roundRect">
                <a:avLst>
                  <a:gd fmla="val 48499" name="adj"/>
                </a:avLst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22"/>
              <p:cNvSpPr/>
              <p:nvPr/>
            </p:nvSpPr>
            <p:spPr>
              <a:xfrm>
                <a:off x="4140425" y="1729855"/>
                <a:ext cx="1142400" cy="123900"/>
              </a:xfrm>
              <a:prstGeom prst="rect">
                <a:avLst/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84" name="Google Shape;208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33325" y="1569694"/>
              <a:ext cx="1281599" cy="2578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5" name="Google Shape;2085;p22"/>
            <p:cNvPicPr preferRelativeResize="0"/>
            <p:nvPr/>
          </p:nvPicPr>
          <p:blipFill rotWithShape="1">
            <a:blip r:embed="rId5">
              <a:alphaModFix amt="27000"/>
            </a:blip>
            <a:srcRect b="54095" l="0" r="0" t="17427"/>
            <a:stretch/>
          </p:blipFill>
          <p:spPr>
            <a:xfrm>
              <a:off x="2423926" y="2860575"/>
              <a:ext cx="1130099" cy="834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6" name="Google Shape;2086;p22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2087" name="Google Shape;2087;p22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9" name="Google Shape;2089;p22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2090" name="Google Shape;2090;p22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5" name="Google Shape;2095;p22"/>
          <p:cNvPicPr preferRelativeResize="0"/>
          <p:nvPr/>
        </p:nvPicPr>
        <p:blipFill rotWithShape="1">
          <a:blip r:embed="rId8">
            <a:alphaModFix/>
          </a:blip>
          <a:srcRect b="3491" l="0" r="0" t="10684"/>
          <a:stretch/>
        </p:blipFill>
        <p:spPr>
          <a:xfrm>
            <a:off x="1003200" y="1666525"/>
            <a:ext cx="1580700" cy="694500"/>
          </a:xfrm>
          <a:prstGeom prst="roundRect">
            <a:avLst>
              <a:gd fmla="val 9058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096" name="Google Shape;2096;p22"/>
          <p:cNvPicPr preferRelativeResize="0"/>
          <p:nvPr/>
        </p:nvPicPr>
        <p:blipFill rotWithShape="1">
          <a:blip r:embed="rId9">
            <a:alphaModFix/>
          </a:blip>
          <a:srcRect b="1141" l="0" r="64998" t="3765"/>
          <a:stretch/>
        </p:blipFill>
        <p:spPr>
          <a:xfrm>
            <a:off x="2676125" y="2419350"/>
            <a:ext cx="1561200" cy="1197000"/>
          </a:xfrm>
          <a:prstGeom prst="roundRect">
            <a:avLst>
              <a:gd fmla="val 413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grpSp>
        <p:nvGrpSpPr>
          <p:cNvPr id="2097" name="Google Shape;2097;p22"/>
          <p:cNvGrpSpPr/>
          <p:nvPr/>
        </p:nvGrpSpPr>
        <p:grpSpPr>
          <a:xfrm>
            <a:off x="6378675" y="1417294"/>
            <a:ext cx="1281599" cy="2578628"/>
            <a:chOff x="5769075" y="1569694"/>
            <a:chExt cx="1281599" cy="2578628"/>
          </a:xfrm>
        </p:grpSpPr>
        <p:sp>
          <p:nvSpPr>
            <p:cNvPr id="2098" name="Google Shape;2098;p22"/>
            <p:cNvSpPr/>
            <p:nvPr/>
          </p:nvSpPr>
          <p:spPr>
            <a:xfrm>
              <a:off x="5829425" y="1617950"/>
              <a:ext cx="1164300" cy="2478300"/>
            </a:xfrm>
            <a:prstGeom prst="roundRect">
              <a:avLst>
                <a:gd fmla="val 1071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9" name="Google Shape;2099;p22"/>
            <p:cNvPicPr preferRelativeResize="0"/>
            <p:nvPr/>
          </p:nvPicPr>
          <p:blipFill rotWithShape="1">
            <a:blip r:embed="rId3">
              <a:alphaModFix/>
            </a:blip>
            <a:srcRect b="0" l="0" r="0" t="90924"/>
            <a:stretch/>
          </p:blipFill>
          <p:spPr>
            <a:xfrm>
              <a:off x="5836150" y="3834113"/>
              <a:ext cx="1136425" cy="18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0" name="Google Shape;2100;p22"/>
            <p:cNvPicPr preferRelativeResize="0"/>
            <p:nvPr/>
          </p:nvPicPr>
          <p:blipFill rotWithShape="1">
            <a:blip r:embed="rId3">
              <a:alphaModFix amt="30000"/>
            </a:blip>
            <a:srcRect b="43510" l="0" r="0" t="3645"/>
            <a:stretch/>
          </p:blipFill>
          <p:spPr>
            <a:xfrm>
              <a:off x="5840950" y="1763713"/>
              <a:ext cx="1136425" cy="10676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1" name="Google Shape;2101;p22"/>
            <p:cNvGrpSpPr/>
            <p:nvPr/>
          </p:nvGrpSpPr>
          <p:grpSpPr>
            <a:xfrm>
              <a:off x="5846788" y="1625812"/>
              <a:ext cx="1142400" cy="138005"/>
              <a:chOff x="4140425" y="1636082"/>
              <a:chExt cx="1142400" cy="217673"/>
            </a:xfrm>
          </p:grpSpPr>
          <p:sp>
            <p:nvSpPr>
              <p:cNvPr id="2102" name="Google Shape;2102;p22"/>
              <p:cNvSpPr/>
              <p:nvPr/>
            </p:nvSpPr>
            <p:spPr>
              <a:xfrm>
                <a:off x="4144100" y="1636082"/>
                <a:ext cx="1130100" cy="208200"/>
              </a:xfrm>
              <a:prstGeom prst="roundRect">
                <a:avLst>
                  <a:gd fmla="val 48499" name="adj"/>
                </a:avLst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22"/>
              <p:cNvSpPr/>
              <p:nvPr/>
            </p:nvSpPr>
            <p:spPr>
              <a:xfrm>
                <a:off x="4140425" y="1729855"/>
                <a:ext cx="1142400" cy="123900"/>
              </a:xfrm>
              <a:prstGeom prst="rect">
                <a:avLst/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04" name="Google Shape;2104;p22"/>
            <p:cNvPicPr preferRelativeResize="0"/>
            <p:nvPr/>
          </p:nvPicPr>
          <p:blipFill rotWithShape="1">
            <a:blip r:embed="rId5">
              <a:alphaModFix amt="27000"/>
            </a:blip>
            <a:srcRect b="54095" l="0" r="0" t="17427"/>
            <a:stretch/>
          </p:blipFill>
          <p:spPr>
            <a:xfrm>
              <a:off x="5859676" y="2860575"/>
              <a:ext cx="1130099" cy="834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5" name="Google Shape;210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69075" y="1569694"/>
              <a:ext cx="1281599" cy="25786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6" name="Google Shape;2106;p22"/>
          <p:cNvPicPr preferRelativeResize="0"/>
          <p:nvPr/>
        </p:nvPicPr>
        <p:blipFill rotWithShape="1">
          <a:blip r:embed="rId10">
            <a:alphaModFix/>
          </a:blip>
          <a:srcRect b="15092" l="0" r="0" t="4456"/>
          <a:stretch/>
        </p:blipFill>
        <p:spPr>
          <a:xfrm>
            <a:off x="6463025" y="1569200"/>
            <a:ext cx="1123838" cy="195677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22"/>
          <p:cNvSpPr/>
          <p:nvPr/>
        </p:nvSpPr>
        <p:spPr>
          <a:xfrm>
            <a:off x="6292325" y="1752175"/>
            <a:ext cx="1452900" cy="523200"/>
          </a:xfrm>
          <a:prstGeom prst="roundRect">
            <a:avLst>
              <a:gd fmla="val 12333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8" name="Google Shape;2108;p22"/>
          <p:cNvPicPr preferRelativeResize="0"/>
          <p:nvPr/>
        </p:nvPicPr>
        <p:blipFill rotWithShape="1">
          <a:blip r:embed="rId11">
            <a:alphaModFix/>
          </a:blip>
          <a:srcRect b="50843" l="0" r="0" t="33913"/>
          <a:stretch/>
        </p:blipFill>
        <p:spPr>
          <a:xfrm>
            <a:off x="6330725" y="1774125"/>
            <a:ext cx="137222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22"/>
          <p:cNvSpPr txBox="1"/>
          <p:nvPr/>
        </p:nvSpPr>
        <p:spPr>
          <a:xfrm>
            <a:off x="1290875" y="4083325"/>
            <a:ext cx="1022100" cy="172800"/>
          </a:xfrm>
          <a:prstGeom prst="rect">
            <a:avLst/>
          </a:prstGeom>
          <a:solidFill>
            <a:srgbClr val="FF8405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品牌认知</a:t>
            </a:r>
            <a:endParaRPr b="0" i="0" sz="10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10" name="Google Shape;2110;p22"/>
          <p:cNvSpPr txBox="1"/>
          <p:nvPr/>
        </p:nvSpPr>
        <p:spPr>
          <a:xfrm>
            <a:off x="3080125" y="4074879"/>
            <a:ext cx="1022100" cy="172800"/>
          </a:xfrm>
          <a:prstGeom prst="rect">
            <a:avLst/>
          </a:prstGeom>
          <a:solidFill>
            <a:srgbClr val="D3F035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触动意愿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1" name="Google Shape;2111;p22"/>
          <p:cNvSpPr txBox="1"/>
          <p:nvPr/>
        </p:nvSpPr>
        <p:spPr>
          <a:xfrm>
            <a:off x="4869375" y="4083329"/>
            <a:ext cx="1022100" cy="172800"/>
          </a:xfrm>
          <a:prstGeom prst="rect">
            <a:avLst/>
          </a:prstGeom>
          <a:solidFill>
            <a:srgbClr val="D3F035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触动意愿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2" name="Google Shape;2112;p22"/>
          <p:cNvSpPr txBox="1"/>
          <p:nvPr/>
        </p:nvSpPr>
        <p:spPr>
          <a:xfrm>
            <a:off x="6544662" y="4083325"/>
            <a:ext cx="1022100" cy="172800"/>
          </a:xfrm>
          <a:prstGeom prst="rect">
            <a:avLst/>
          </a:prstGeom>
          <a:solidFill>
            <a:srgbClr val="00B14E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转换行动</a:t>
            </a: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13" name="Google Shape;2113;p22"/>
          <p:cNvPicPr preferRelativeResize="0"/>
          <p:nvPr/>
        </p:nvPicPr>
        <p:blipFill rotWithShape="1">
          <a:blip r:embed="rId12">
            <a:alphaModFix/>
          </a:blip>
          <a:srcRect b="24474" l="2425" r="8382" t="49619"/>
          <a:stretch/>
        </p:blipFill>
        <p:spPr>
          <a:xfrm>
            <a:off x="4577200" y="2568600"/>
            <a:ext cx="1561200" cy="10914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14F"/>
        </a:solidFill>
      </p:bgPr>
    </p:bg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23"/>
          <p:cNvSpPr txBox="1"/>
          <p:nvPr/>
        </p:nvSpPr>
        <p:spPr>
          <a:xfrm>
            <a:off x="540150" y="2318750"/>
            <a:ext cx="6184800" cy="1107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ExtraBold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利用报头广告打响品牌知名度</a:t>
            </a:r>
            <a:endParaRPr b="0" i="0" sz="16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自动版位：利用动态和流程广告增加触动意愿</a:t>
            </a:r>
            <a:endParaRPr b="0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利用搜索广告和Listing（排名助推器）增加消费意愿 </a:t>
            </a:r>
            <a:endParaRPr b="0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19" name="Google Shape;2119;p23"/>
          <p:cNvPicPr preferRelativeResize="0"/>
          <p:nvPr/>
        </p:nvPicPr>
        <p:blipFill rotWithShape="1">
          <a:blip r:embed="rId3">
            <a:alphaModFix/>
          </a:blip>
          <a:srcRect b="9" l="0" r="0" t="18"/>
          <a:stretch/>
        </p:blipFill>
        <p:spPr>
          <a:xfrm>
            <a:off x="669950" y="4011075"/>
            <a:ext cx="1059267" cy="4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23"/>
          <p:cNvSpPr/>
          <p:nvPr/>
        </p:nvSpPr>
        <p:spPr>
          <a:xfrm flipH="1">
            <a:off x="5269694" y="2"/>
            <a:ext cx="3306458" cy="2073615"/>
          </a:xfrm>
          <a:custGeom>
            <a:rect b="b" l="l" r="r" t="t"/>
            <a:pathLst>
              <a:path extrusionOk="0" h="4557395" w="7266940">
                <a:moveTo>
                  <a:pt x="2454135" y="0"/>
                </a:moveTo>
                <a:lnTo>
                  <a:pt x="1855393" y="0"/>
                </a:lnTo>
                <a:lnTo>
                  <a:pt x="0" y="1853018"/>
                </a:lnTo>
                <a:lnTo>
                  <a:pt x="299148" y="2152243"/>
                </a:lnTo>
                <a:lnTo>
                  <a:pt x="2454135" y="0"/>
                </a:lnTo>
                <a:close/>
              </a:path>
              <a:path extrusionOk="0" h="4557395" w="7266940">
                <a:moveTo>
                  <a:pt x="3667810" y="0"/>
                </a:moveTo>
                <a:lnTo>
                  <a:pt x="3069069" y="0"/>
                </a:lnTo>
                <a:lnTo>
                  <a:pt x="606374" y="2459545"/>
                </a:lnTo>
                <a:lnTo>
                  <a:pt x="905522" y="2758770"/>
                </a:lnTo>
                <a:lnTo>
                  <a:pt x="3667810" y="0"/>
                </a:lnTo>
                <a:close/>
              </a:path>
              <a:path extrusionOk="0" h="4557395" w="7266940">
                <a:moveTo>
                  <a:pt x="4881511" y="0"/>
                </a:moveTo>
                <a:lnTo>
                  <a:pt x="4282745" y="0"/>
                </a:lnTo>
                <a:lnTo>
                  <a:pt x="1212761" y="3066059"/>
                </a:lnTo>
                <a:lnTo>
                  <a:pt x="1511896" y="3365284"/>
                </a:lnTo>
                <a:lnTo>
                  <a:pt x="4881511" y="0"/>
                </a:lnTo>
                <a:close/>
              </a:path>
              <a:path extrusionOk="0" h="4557395" w="7266940">
                <a:moveTo>
                  <a:pt x="6066955" y="0"/>
                </a:moveTo>
                <a:lnTo>
                  <a:pt x="5468213" y="0"/>
                </a:lnTo>
                <a:lnTo>
                  <a:pt x="1805051" y="3658476"/>
                </a:lnTo>
                <a:lnTo>
                  <a:pt x="2104174" y="3957688"/>
                </a:lnTo>
                <a:lnTo>
                  <a:pt x="6066955" y="0"/>
                </a:lnTo>
                <a:close/>
              </a:path>
              <a:path extrusionOk="0" h="4557395" w="7266940">
                <a:moveTo>
                  <a:pt x="7266521" y="0"/>
                </a:moveTo>
                <a:lnTo>
                  <a:pt x="6667779" y="0"/>
                </a:lnTo>
                <a:lnTo>
                  <a:pt x="2404364" y="4257954"/>
                </a:lnTo>
                <a:lnTo>
                  <a:pt x="2703512" y="4557166"/>
                </a:lnTo>
                <a:lnTo>
                  <a:pt x="72665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23"/>
          <p:cNvSpPr/>
          <p:nvPr/>
        </p:nvSpPr>
        <p:spPr>
          <a:xfrm flipH="1">
            <a:off x="4572048" y="571141"/>
            <a:ext cx="4571949" cy="4574261"/>
          </a:xfrm>
          <a:custGeom>
            <a:rect b="b" l="l" r="r" t="t"/>
            <a:pathLst>
              <a:path extrusionOk="0" h="10053320" w="10048240">
                <a:moveTo>
                  <a:pt x="7690625" y="10052748"/>
                </a:moveTo>
                <a:lnTo>
                  <a:pt x="0" y="2358631"/>
                </a:lnTo>
                <a:lnTo>
                  <a:pt x="0" y="2957131"/>
                </a:lnTo>
                <a:lnTo>
                  <a:pt x="7092404" y="10052748"/>
                </a:lnTo>
                <a:lnTo>
                  <a:pt x="7690625" y="10052748"/>
                </a:lnTo>
                <a:close/>
              </a:path>
              <a:path extrusionOk="0" h="10053320" w="10048240">
                <a:moveTo>
                  <a:pt x="8903259" y="10052748"/>
                </a:moveTo>
                <a:lnTo>
                  <a:pt x="0" y="1145451"/>
                </a:lnTo>
                <a:lnTo>
                  <a:pt x="0" y="1743938"/>
                </a:lnTo>
                <a:lnTo>
                  <a:pt x="8305038" y="10052748"/>
                </a:lnTo>
                <a:lnTo>
                  <a:pt x="8903259" y="10052748"/>
                </a:lnTo>
                <a:close/>
              </a:path>
              <a:path extrusionOk="0" h="10053320" w="10048240">
                <a:moveTo>
                  <a:pt x="10048189" y="10052748"/>
                </a:moveTo>
                <a:lnTo>
                  <a:pt x="0" y="0"/>
                </a:lnTo>
                <a:lnTo>
                  <a:pt x="0" y="598500"/>
                </a:lnTo>
                <a:lnTo>
                  <a:pt x="9449968" y="10052748"/>
                </a:lnTo>
                <a:lnTo>
                  <a:pt x="10048189" y="10052748"/>
                </a:lnTo>
                <a:close/>
              </a:path>
            </a:pathLst>
          </a:custGeom>
          <a:solidFill>
            <a:srgbClr val="0053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23"/>
          <p:cNvSpPr/>
          <p:nvPr/>
        </p:nvSpPr>
        <p:spPr>
          <a:xfrm flipH="1">
            <a:off x="6196384" y="2195595"/>
            <a:ext cx="2947613" cy="2949057"/>
          </a:xfrm>
          <a:custGeom>
            <a:rect b="b" l="l" r="r" t="t"/>
            <a:pathLst>
              <a:path extrusionOk="0" h="6481445" w="6478270">
                <a:moveTo>
                  <a:pt x="5301500" y="6480950"/>
                </a:moveTo>
                <a:lnTo>
                  <a:pt x="0" y="1169581"/>
                </a:lnTo>
                <a:lnTo>
                  <a:pt x="0" y="1768487"/>
                </a:lnTo>
                <a:lnTo>
                  <a:pt x="4703699" y="6480950"/>
                </a:lnTo>
                <a:lnTo>
                  <a:pt x="5301500" y="6480950"/>
                </a:lnTo>
                <a:close/>
              </a:path>
              <a:path extrusionOk="0" h="6481445" w="6478270">
                <a:moveTo>
                  <a:pt x="6478003" y="6480950"/>
                </a:moveTo>
                <a:lnTo>
                  <a:pt x="0" y="0"/>
                </a:lnTo>
                <a:lnTo>
                  <a:pt x="0" y="598500"/>
                </a:lnTo>
                <a:lnTo>
                  <a:pt x="5879782" y="6480950"/>
                </a:lnTo>
                <a:lnTo>
                  <a:pt x="6478003" y="6480950"/>
                </a:lnTo>
                <a:close/>
              </a:path>
            </a:pathLst>
          </a:custGeom>
          <a:solidFill>
            <a:srgbClr val="0053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23"/>
          <p:cNvSpPr txBox="1"/>
          <p:nvPr/>
        </p:nvSpPr>
        <p:spPr>
          <a:xfrm>
            <a:off x="662225" y="1631150"/>
            <a:ext cx="55341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GrabAds全渠道的概念简介</a:t>
            </a:r>
            <a:endParaRPr/>
          </a:p>
        </p:txBody>
      </p:sp>
      <p:sp>
        <p:nvSpPr>
          <p:cNvPr id="2124" name="Google Shape;2124;p23"/>
          <p:cNvSpPr txBox="1"/>
          <p:nvPr/>
        </p:nvSpPr>
        <p:spPr>
          <a:xfrm>
            <a:off x="662213" y="522950"/>
            <a:ext cx="159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250" y="556875"/>
            <a:ext cx="1923600" cy="35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24"/>
          <p:cNvSpPr txBox="1"/>
          <p:nvPr>
            <p:ph type="title"/>
          </p:nvPr>
        </p:nvSpPr>
        <p:spPr>
          <a:xfrm>
            <a:off x="621200" y="592000"/>
            <a:ext cx="29475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报头广告（</a:t>
            </a:r>
            <a:r>
              <a:rPr b="1" lang="en" sz="2200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截止到2023年</a:t>
            </a:r>
            <a:r>
              <a:rPr b="1" lang="en" sz="2200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）：好的开头是成功的一半</a:t>
            </a:r>
            <a:endParaRPr sz="3000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31" name="Google Shape;2131;p24"/>
          <p:cNvSpPr txBox="1"/>
          <p:nvPr/>
        </p:nvSpPr>
        <p:spPr>
          <a:xfrm>
            <a:off x="621209" y="1578632"/>
            <a:ext cx="27309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每当用户打开Grab App时，第一眼看见的就是出现在主页上端的整合式报头广告。</a:t>
            </a:r>
            <a:endParaRPr b="0" i="0" sz="10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用户可点击该报头广告，然后跳转到Grab服务的登录网页或是应用内资讯专页。</a:t>
            </a:r>
            <a:endParaRPr b="1" i="0" sz="1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32" name="Google Shape;2132;p24"/>
          <p:cNvGrpSpPr/>
          <p:nvPr/>
        </p:nvGrpSpPr>
        <p:grpSpPr>
          <a:xfrm>
            <a:off x="525075" y="3013459"/>
            <a:ext cx="3313800" cy="1433739"/>
            <a:chOff x="525075" y="2556259"/>
            <a:chExt cx="3313800" cy="1433739"/>
          </a:xfrm>
        </p:grpSpPr>
        <p:sp>
          <p:nvSpPr>
            <p:cNvPr id="2133" name="Google Shape;2133;p24"/>
            <p:cNvSpPr/>
            <p:nvPr/>
          </p:nvSpPr>
          <p:spPr>
            <a:xfrm>
              <a:off x="525075" y="2556259"/>
              <a:ext cx="3313800" cy="38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525075" y="3608098"/>
              <a:ext cx="3313800" cy="38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525075" y="3028307"/>
              <a:ext cx="3313800" cy="48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4"/>
            <p:cNvSpPr txBox="1"/>
            <p:nvPr/>
          </p:nvSpPr>
          <p:spPr>
            <a:xfrm>
              <a:off x="663525" y="2621594"/>
              <a:ext cx="3036900" cy="1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5339"/>
                  </a:solidFill>
                  <a:latin typeface="Inter"/>
                  <a:ea typeface="Inter"/>
                  <a:cs typeface="Inter"/>
                  <a:sym typeface="Inter"/>
                </a:rPr>
                <a:t>极高的可见度，抓住每一个Grab用户的眼球</a:t>
              </a:r>
              <a:endParaRPr b="0" i="0" sz="1200" u="none" cap="none" strike="noStrike">
                <a:solidFill>
                  <a:srgbClr val="008D37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5339"/>
                  </a:solidFill>
                  <a:latin typeface="Inter"/>
                  <a:ea typeface="Inter"/>
                  <a:cs typeface="Inter"/>
                  <a:sym typeface="Inter"/>
                </a:rPr>
                <a:t>最明显且最有效的广告版位</a:t>
              </a:r>
              <a:endParaRPr b="0" i="0" sz="1200" u="none" cap="none" strike="noStrike">
                <a:solidFill>
                  <a:srgbClr val="008D37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8D37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5339"/>
                  </a:solidFill>
                  <a:latin typeface="Inter"/>
                  <a:ea typeface="Inter"/>
                  <a:cs typeface="Inter"/>
                  <a:sym typeface="Inter"/>
                </a:rPr>
                <a:t>引导消费者跳转到您的网店</a:t>
              </a:r>
              <a:endParaRPr b="0" i="0" sz="1200" u="none" cap="none" strike="noStrike">
                <a:solidFill>
                  <a:srgbClr val="008D37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8D3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8D3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37" name="Google Shape;2137;p24"/>
          <p:cNvGrpSpPr/>
          <p:nvPr/>
        </p:nvGrpSpPr>
        <p:grpSpPr>
          <a:xfrm>
            <a:off x="6880100" y="577525"/>
            <a:ext cx="1923600" cy="3518825"/>
            <a:chOff x="6880100" y="729925"/>
            <a:chExt cx="1923600" cy="3518825"/>
          </a:xfrm>
        </p:grpSpPr>
        <p:pic>
          <p:nvPicPr>
            <p:cNvPr id="2138" name="Google Shape;2138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80100" y="729925"/>
              <a:ext cx="1923600" cy="351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9" name="Google Shape;2139;p24"/>
            <p:cNvPicPr preferRelativeResize="0"/>
            <p:nvPr/>
          </p:nvPicPr>
          <p:blipFill rotWithShape="1">
            <a:blip r:embed="rId4">
              <a:alphaModFix/>
            </a:blip>
            <a:srcRect b="2323" l="0" r="0" t="2789"/>
            <a:stretch/>
          </p:blipFill>
          <p:spPr>
            <a:xfrm>
              <a:off x="7026758" y="889635"/>
              <a:ext cx="1588625" cy="29765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0" name="Google Shape;214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1081" y="863012"/>
            <a:ext cx="1596831" cy="28403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57150">
              <a:srgbClr val="000000">
                <a:alpha val="4705"/>
              </a:srgbClr>
            </a:outerShdw>
          </a:effectLst>
        </p:spPr>
      </p:pic>
      <p:grpSp>
        <p:nvGrpSpPr>
          <p:cNvPr id="2141" name="Google Shape;2141;p24"/>
          <p:cNvGrpSpPr/>
          <p:nvPr/>
        </p:nvGrpSpPr>
        <p:grpSpPr>
          <a:xfrm>
            <a:off x="4250391" y="729917"/>
            <a:ext cx="2218455" cy="1124668"/>
            <a:chOff x="3650600" y="1019200"/>
            <a:chExt cx="2514400" cy="1274700"/>
          </a:xfrm>
        </p:grpSpPr>
        <p:sp>
          <p:nvSpPr>
            <p:cNvPr id="2142" name="Google Shape;2142;p24"/>
            <p:cNvSpPr/>
            <p:nvPr/>
          </p:nvSpPr>
          <p:spPr>
            <a:xfrm>
              <a:off x="3650688" y="1019200"/>
              <a:ext cx="2514300" cy="1274700"/>
            </a:xfrm>
            <a:prstGeom prst="roundRect">
              <a:avLst>
                <a:gd fmla="val 5862" name="adj"/>
              </a:avLst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3650700" y="1733050"/>
              <a:ext cx="2514300" cy="240300"/>
            </a:xfrm>
            <a:prstGeom prst="rect">
              <a:avLst/>
            </a:prstGeom>
            <a:solidFill>
              <a:srgbClr val="FCE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4" name="Google Shape;2144;p24"/>
            <p:cNvPicPr preferRelativeResize="0"/>
            <p:nvPr/>
          </p:nvPicPr>
          <p:blipFill rotWithShape="1">
            <a:blip r:embed="rId6">
              <a:alphaModFix/>
            </a:blip>
            <a:srcRect b="0" l="0" r="0" t="37675"/>
            <a:stretch/>
          </p:blipFill>
          <p:spPr>
            <a:xfrm>
              <a:off x="3650600" y="1019200"/>
              <a:ext cx="2514300" cy="802200"/>
            </a:xfrm>
            <a:prstGeom prst="roundRect">
              <a:avLst>
                <a:gd fmla="val 7682" name="adj"/>
              </a:avLst>
            </a:prstGeom>
            <a:noFill/>
            <a:ln>
              <a:noFill/>
            </a:ln>
          </p:spPr>
        </p:pic>
        <p:pic>
          <p:nvPicPr>
            <p:cNvPr id="2145" name="Google Shape;2145;p24"/>
            <p:cNvPicPr preferRelativeResize="0"/>
            <p:nvPr/>
          </p:nvPicPr>
          <p:blipFill rotWithShape="1">
            <a:blip r:embed="rId5">
              <a:alphaModFix/>
            </a:blip>
            <a:srcRect b="71086" l="3101" r="3194" t="20622"/>
            <a:stretch/>
          </p:blipFill>
          <p:spPr>
            <a:xfrm>
              <a:off x="3746900" y="1860875"/>
              <a:ext cx="2321700" cy="365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38100">
                <a:srgbClr val="000000">
                  <a:alpha val="9803"/>
                </a:srgbClr>
              </a:outerShdw>
            </a:effectLst>
          </p:spPr>
        </p:pic>
      </p:grpSp>
      <p:sp>
        <p:nvSpPr>
          <p:cNvPr id="2146" name="Google Shape;2146;p24"/>
          <p:cNvSpPr txBox="1"/>
          <p:nvPr/>
        </p:nvSpPr>
        <p:spPr>
          <a:xfrm>
            <a:off x="4829944" y="4259650"/>
            <a:ext cx="1407288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报头广告（Grab App主页动态）</a:t>
            </a:r>
            <a:endParaRPr b="1" i="0" sz="700" u="none" cap="none" strike="noStrike">
              <a:solidFill>
                <a:srgbClr val="5E5E5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7" name="Google Shape;2147;p24"/>
          <p:cNvSpPr/>
          <p:nvPr/>
        </p:nvSpPr>
        <p:spPr>
          <a:xfrm>
            <a:off x="4506775" y="4271525"/>
            <a:ext cx="225600" cy="225600"/>
          </a:xfrm>
          <a:prstGeom prst="ellipse">
            <a:avLst/>
          </a:prstGeom>
          <a:solidFill>
            <a:srgbClr val="11B34C"/>
          </a:solidFill>
          <a:ln>
            <a:noFill/>
          </a:ln>
        </p:spPr>
        <p:txBody>
          <a:bodyPr anchorCtr="0" anchor="ctr" bIns="91425" lIns="548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24"/>
          <p:cNvSpPr txBox="1"/>
          <p:nvPr/>
        </p:nvSpPr>
        <p:spPr>
          <a:xfrm>
            <a:off x="7415825" y="4272475"/>
            <a:ext cx="1248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跳转到您的网店或</a:t>
            </a:r>
            <a:endParaRPr b="1" i="0" sz="800" u="none" cap="none" strike="noStrike">
              <a:solidFill>
                <a:srgbClr val="5E5E5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5E5E5E"/>
                </a:solidFill>
                <a:latin typeface="Inter"/>
                <a:ea typeface="Inter"/>
                <a:cs typeface="Inter"/>
                <a:sym typeface="Inter"/>
              </a:rPr>
              <a:t>菜单页面</a:t>
            </a:r>
            <a:endParaRPr b="1" i="0" sz="700" u="none" cap="none" strike="noStrike">
              <a:solidFill>
                <a:srgbClr val="5E5E5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9" name="Google Shape;2149;p24"/>
          <p:cNvSpPr/>
          <p:nvPr/>
        </p:nvSpPr>
        <p:spPr>
          <a:xfrm>
            <a:off x="7130732" y="4272464"/>
            <a:ext cx="225600" cy="225600"/>
          </a:xfrm>
          <a:prstGeom prst="ellipse">
            <a:avLst/>
          </a:prstGeom>
          <a:solidFill>
            <a:srgbClr val="11B34C"/>
          </a:solidFill>
          <a:ln>
            <a:noFill/>
          </a:ln>
        </p:spPr>
        <p:txBody>
          <a:bodyPr anchorCtr="0" anchor="ctr" bIns="91425" lIns="548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0" name="Google Shape;2150;p24"/>
          <p:cNvGrpSpPr/>
          <p:nvPr/>
        </p:nvGrpSpPr>
        <p:grpSpPr>
          <a:xfrm>
            <a:off x="468290" y="3013459"/>
            <a:ext cx="85434" cy="1433739"/>
            <a:chOff x="427595" y="2556259"/>
            <a:chExt cx="109292" cy="1433739"/>
          </a:xfrm>
        </p:grpSpPr>
        <p:sp>
          <p:nvSpPr>
            <p:cNvPr id="2151" name="Google Shape;2151;p24"/>
            <p:cNvSpPr/>
            <p:nvPr/>
          </p:nvSpPr>
          <p:spPr>
            <a:xfrm>
              <a:off x="427595" y="2556259"/>
              <a:ext cx="94200" cy="381900"/>
            </a:xfrm>
            <a:prstGeom prst="rect">
              <a:avLst/>
            </a:prstGeom>
            <a:solidFill>
              <a:srgbClr val="D4F0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442687" y="3608098"/>
              <a:ext cx="94200" cy="381900"/>
            </a:xfrm>
            <a:prstGeom prst="rect">
              <a:avLst/>
            </a:pr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442687" y="3028307"/>
              <a:ext cx="94200" cy="483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4" name="Google Shape;2154;p24"/>
          <p:cNvSpPr txBox="1"/>
          <p:nvPr/>
        </p:nvSpPr>
        <p:spPr>
          <a:xfrm>
            <a:off x="8112350" y="29325"/>
            <a:ext cx="1022100" cy="172800"/>
          </a:xfrm>
          <a:prstGeom prst="rect">
            <a:avLst/>
          </a:prstGeom>
          <a:solidFill>
            <a:srgbClr val="FF8405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品牌认知</a:t>
            </a:r>
            <a:endParaRPr b="0" i="0" sz="10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2155" name="Google Shape;2155;p24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2156" name="Google Shape;2156;p24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Google Shape;21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925" y="491350"/>
            <a:ext cx="1966200" cy="35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450" y="440727"/>
            <a:ext cx="1966200" cy="3596723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25"/>
          <p:cNvSpPr txBox="1"/>
          <p:nvPr>
            <p:ph type="title"/>
          </p:nvPr>
        </p:nvSpPr>
        <p:spPr>
          <a:xfrm>
            <a:off x="621200" y="592000"/>
            <a:ext cx="29475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报头广告具有100%的广告比重占有率（SOV）</a:t>
            </a:r>
            <a:endParaRPr sz="3000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165" name="Google Shape;21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1081" y="863012"/>
            <a:ext cx="1596831" cy="28403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57150">
              <a:srgbClr val="000000">
                <a:alpha val="4705"/>
              </a:srgbClr>
            </a:outerShdw>
          </a:effectLst>
        </p:spPr>
      </p:pic>
      <p:pic>
        <p:nvPicPr>
          <p:cNvPr id="2166" name="Google Shape;2166;p25"/>
          <p:cNvPicPr preferRelativeResize="0"/>
          <p:nvPr/>
        </p:nvPicPr>
        <p:blipFill rotWithShape="1">
          <a:blip r:embed="rId5">
            <a:alphaModFix/>
          </a:blip>
          <a:srcRect b="2323" l="0" r="0" t="2789"/>
          <a:stretch/>
        </p:blipFill>
        <p:spPr>
          <a:xfrm>
            <a:off x="7086208" y="751323"/>
            <a:ext cx="1588625" cy="2976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7" name="Google Shape;2167;p25"/>
          <p:cNvGrpSpPr/>
          <p:nvPr/>
        </p:nvGrpSpPr>
        <p:grpSpPr>
          <a:xfrm>
            <a:off x="4255400" y="729917"/>
            <a:ext cx="2218455" cy="1124668"/>
            <a:chOff x="3650600" y="1019200"/>
            <a:chExt cx="2514400" cy="1274700"/>
          </a:xfrm>
        </p:grpSpPr>
        <p:sp>
          <p:nvSpPr>
            <p:cNvPr id="2168" name="Google Shape;2168;p25"/>
            <p:cNvSpPr/>
            <p:nvPr/>
          </p:nvSpPr>
          <p:spPr>
            <a:xfrm>
              <a:off x="3650688" y="1019200"/>
              <a:ext cx="2514300" cy="1274700"/>
            </a:xfrm>
            <a:prstGeom prst="roundRect">
              <a:avLst>
                <a:gd fmla="val 5862" name="adj"/>
              </a:avLst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3650700" y="1733050"/>
              <a:ext cx="2514300" cy="240300"/>
            </a:xfrm>
            <a:prstGeom prst="rect">
              <a:avLst/>
            </a:prstGeom>
            <a:solidFill>
              <a:srgbClr val="FCE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0" name="Google Shape;2170;p25"/>
            <p:cNvPicPr preferRelativeResize="0"/>
            <p:nvPr/>
          </p:nvPicPr>
          <p:blipFill rotWithShape="1">
            <a:blip r:embed="rId6">
              <a:alphaModFix/>
            </a:blip>
            <a:srcRect b="0" l="0" r="0" t="37675"/>
            <a:stretch/>
          </p:blipFill>
          <p:spPr>
            <a:xfrm>
              <a:off x="3650600" y="1019200"/>
              <a:ext cx="2514300" cy="802200"/>
            </a:xfrm>
            <a:prstGeom prst="roundRect">
              <a:avLst>
                <a:gd fmla="val 7682" name="adj"/>
              </a:avLst>
            </a:prstGeom>
            <a:noFill/>
            <a:ln>
              <a:noFill/>
            </a:ln>
          </p:spPr>
        </p:pic>
        <p:pic>
          <p:nvPicPr>
            <p:cNvPr id="2171" name="Google Shape;2171;p25"/>
            <p:cNvPicPr preferRelativeResize="0"/>
            <p:nvPr/>
          </p:nvPicPr>
          <p:blipFill rotWithShape="1">
            <a:blip r:embed="rId4">
              <a:alphaModFix/>
            </a:blip>
            <a:srcRect b="71086" l="3101" r="3194" t="20622"/>
            <a:stretch/>
          </p:blipFill>
          <p:spPr>
            <a:xfrm>
              <a:off x="3746900" y="1860875"/>
              <a:ext cx="2321700" cy="365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38100">
                <a:srgbClr val="000000">
                  <a:alpha val="9803"/>
                </a:srgbClr>
              </a:outerShdw>
            </a:effectLst>
          </p:spPr>
        </p:pic>
      </p:grpSp>
      <p:sp>
        <p:nvSpPr>
          <p:cNvPr id="2172" name="Google Shape;2172;p25"/>
          <p:cNvSpPr txBox="1"/>
          <p:nvPr/>
        </p:nvSpPr>
        <p:spPr>
          <a:xfrm>
            <a:off x="4829944" y="4259650"/>
            <a:ext cx="1548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报头广告（Grab App主页动态）</a:t>
            </a:r>
            <a:endParaRPr b="1" i="0" sz="700" u="none" cap="none" strike="noStrike">
              <a:solidFill>
                <a:srgbClr val="5E5E5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3" name="Google Shape;2173;p25"/>
          <p:cNvSpPr/>
          <p:nvPr/>
        </p:nvSpPr>
        <p:spPr>
          <a:xfrm>
            <a:off x="4506775" y="4271525"/>
            <a:ext cx="225600" cy="225600"/>
          </a:xfrm>
          <a:prstGeom prst="ellipse">
            <a:avLst/>
          </a:prstGeom>
          <a:solidFill>
            <a:srgbClr val="11B34C"/>
          </a:solidFill>
          <a:ln>
            <a:noFill/>
          </a:ln>
        </p:spPr>
        <p:txBody>
          <a:bodyPr anchorCtr="0" anchor="ctr" bIns="91425" lIns="548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25"/>
          <p:cNvSpPr txBox="1"/>
          <p:nvPr/>
        </p:nvSpPr>
        <p:spPr>
          <a:xfrm>
            <a:off x="7415824" y="4272475"/>
            <a:ext cx="1334475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跳转到品牌官网或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电商平台网店</a:t>
            </a:r>
            <a:endParaRPr b="1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5" name="Google Shape;2175;p25"/>
          <p:cNvSpPr/>
          <p:nvPr/>
        </p:nvSpPr>
        <p:spPr>
          <a:xfrm>
            <a:off x="7130732" y="4272464"/>
            <a:ext cx="225600" cy="225600"/>
          </a:xfrm>
          <a:prstGeom prst="ellipse">
            <a:avLst/>
          </a:prstGeom>
          <a:solidFill>
            <a:srgbClr val="11B34C"/>
          </a:solidFill>
          <a:ln>
            <a:noFill/>
          </a:ln>
        </p:spPr>
        <p:txBody>
          <a:bodyPr anchorCtr="0" anchor="ctr" bIns="91425" lIns="548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25"/>
          <p:cNvSpPr/>
          <p:nvPr/>
        </p:nvSpPr>
        <p:spPr>
          <a:xfrm>
            <a:off x="0" y="0"/>
            <a:ext cx="947700" cy="243900"/>
          </a:xfrm>
          <a:prstGeom prst="roundRect">
            <a:avLst>
              <a:gd fmla="val 16667" name="adj"/>
            </a:avLst>
          </a:prstGeom>
          <a:solidFill>
            <a:srgbClr val="2D96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仅限新加坡</a:t>
            </a:r>
            <a:endParaRPr b="0" i="0" sz="600" u="none" cap="none" strike="noStrike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77" name="Google Shape;2177;p25"/>
          <p:cNvSpPr txBox="1"/>
          <p:nvPr/>
        </p:nvSpPr>
        <p:spPr>
          <a:xfrm>
            <a:off x="621209" y="1578632"/>
            <a:ext cx="27309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每当用户打开Grab App时，第一眼看见的就是出现在主页上端的整合式报头广告。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用户可点击该报头广告，然后跳转到Grab服务的登录网页或是应用内资讯专页。</a:t>
            </a:r>
            <a:endParaRPr b="1" i="0" sz="1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8" name="Google Shape;2178;p25"/>
          <p:cNvSpPr/>
          <p:nvPr/>
        </p:nvSpPr>
        <p:spPr>
          <a:xfrm>
            <a:off x="525075" y="3013459"/>
            <a:ext cx="3313800" cy="381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25"/>
          <p:cNvSpPr/>
          <p:nvPr/>
        </p:nvSpPr>
        <p:spPr>
          <a:xfrm>
            <a:off x="525075" y="4065298"/>
            <a:ext cx="3313800" cy="381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25"/>
          <p:cNvSpPr/>
          <p:nvPr/>
        </p:nvSpPr>
        <p:spPr>
          <a:xfrm>
            <a:off x="525075" y="3485507"/>
            <a:ext cx="3313800" cy="483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p25"/>
          <p:cNvSpPr txBox="1"/>
          <p:nvPr/>
        </p:nvSpPr>
        <p:spPr>
          <a:xfrm>
            <a:off x="663525" y="3096675"/>
            <a:ext cx="30369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100%广告比重占有率（Share of Voice，简称SOV）</a:t>
            </a:r>
            <a:endParaRPr b="1" i="0" sz="1000" u="none" cap="none" strike="noStrike">
              <a:solidFill>
                <a:srgbClr val="008D3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8D3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最明显且最有效的广告版位</a:t>
            </a:r>
            <a:endParaRPr b="0" i="0" sz="1200" u="none" cap="none" strike="noStrike">
              <a:solidFill>
                <a:srgbClr val="008D3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引导消费者跳转到您的网店</a:t>
            </a:r>
            <a:endParaRPr b="0" i="0" sz="1200" u="none" cap="none" strike="noStrike">
              <a:solidFill>
                <a:srgbClr val="008D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182" name="Google Shape;2182;p25"/>
          <p:cNvGrpSpPr/>
          <p:nvPr/>
        </p:nvGrpSpPr>
        <p:grpSpPr>
          <a:xfrm>
            <a:off x="468290" y="3013459"/>
            <a:ext cx="85434" cy="1433739"/>
            <a:chOff x="427595" y="2556259"/>
            <a:chExt cx="109292" cy="1433739"/>
          </a:xfrm>
        </p:grpSpPr>
        <p:sp>
          <p:nvSpPr>
            <p:cNvPr id="2183" name="Google Shape;2183;p25"/>
            <p:cNvSpPr/>
            <p:nvPr/>
          </p:nvSpPr>
          <p:spPr>
            <a:xfrm>
              <a:off x="427595" y="2556259"/>
              <a:ext cx="94200" cy="381900"/>
            </a:xfrm>
            <a:prstGeom prst="rect">
              <a:avLst/>
            </a:prstGeom>
            <a:solidFill>
              <a:srgbClr val="D4F0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442687" y="3608098"/>
              <a:ext cx="94200" cy="381900"/>
            </a:xfrm>
            <a:prstGeom prst="rect">
              <a:avLst/>
            </a:pr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442687" y="3028307"/>
              <a:ext cx="94200" cy="483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6" name="Google Shape;2186;p25"/>
          <p:cNvSpPr txBox="1"/>
          <p:nvPr/>
        </p:nvSpPr>
        <p:spPr>
          <a:xfrm>
            <a:off x="8112350" y="29325"/>
            <a:ext cx="1022100" cy="172800"/>
          </a:xfrm>
          <a:prstGeom prst="rect">
            <a:avLst/>
          </a:prstGeom>
          <a:solidFill>
            <a:srgbClr val="FF8405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品牌认知</a:t>
            </a:r>
            <a:endParaRPr b="0" i="0" sz="10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2187" name="Google Shape;2187;p25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2188" name="Google Shape;2188;p25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14F"/>
        </a:solidFill>
      </p:bgPr>
    </p:bg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6"/>
          <p:cNvSpPr txBox="1"/>
          <p:nvPr/>
        </p:nvSpPr>
        <p:spPr>
          <a:xfrm>
            <a:off x="540150" y="2318750"/>
            <a:ext cx="6045300" cy="1107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ExtraBold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利用报头广告打响品牌知名度</a:t>
            </a:r>
            <a:endParaRPr b="0" i="0" sz="12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自动版位：利用动态和流程广告增加触动意愿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利用搜索广告和Listing（排名助推器）增加消费意愿 </a:t>
            </a:r>
            <a:endParaRPr/>
          </a:p>
        </p:txBody>
      </p:sp>
      <p:pic>
        <p:nvPicPr>
          <p:cNvPr id="2195" name="Google Shape;2195;p26"/>
          <p:cNvPicPr preferRelativeResize="0"/>
          <p:nvPr/>
        </p:nvPicPr>
        <p:blipFill rotWithShape="1">
          <a:blip r:embed="rId3">
            <a:alphaModFix/>
          </a:blip>
          <a:srcRect b="9" l="0" r="0" t="18"/>
          <a:stretch/>
        </p:blipFill>
        <p:spPr>
          <a:xfrm>
            <a:off x="669950" y="4011075"/>
            <a:ext cx="1059267" cy="4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26"/>
          <p:cNvSpPr/>
          <p:nvPr/>
        </p:nvSpPr>
        <p:spPr>
          <a:xfrm flipH="1">
            <a:off x="5269694" y="2"/>
            <a:ext cx="3306458" cy="2073615"/>
          </a:xfrm>
          <a:custGeom>
            <a:rect b="b" l="l" r="r" t="t"/>
            <a:pathLst>
              <a:path extrusionOk="0" h="4557395" w="7266940">
                <a:moveTo>
                  <a:pt x="2454135" y="0"/>
                </a:moveTo>
                <a:lnTo>
                  <a:pt x="1855393" y="0"/>
                </a:lnTo>
                <a:lnTo>
                  <a:pt x="0" y="1853018"/>
                </a:lnTo>
                <a:lnTo>
                  <a:pt x="299148" y="2152243"/>
                </a:lnTo>
                <a:lnTo>
                  <a:pt x="2454135" y="0"/>
                </a:lnTo>
                <a:close/>
              </a:path>
              <a:path extrusionOk="0" h="4557395" w="7266940">
                <a:moveTo>
                  <a:pt x="3667810" y="0"/>
                </a:moveTo>
                <a:lnTo>
                  <a:pt x="3069069" y="0"/>
                </a:lnTo>
                <a:lnTo>
                  <a:pt x="606374" y="2459545"/>
                </a:lnTo>
                <a:lnTo>
                  <a:pt x="905522" y="2758770"/>
                </a:lnTo>
                <a:lnTo>
                  <a:pt x="3667810" y="0"/>
                </a:lnTo>
                <a:close/>
              </a:path>
              <a:path extrusionOk="0" h="4557395" w="7266940">
                <a:moveTo>
                  <a:pt x="4881511" y="0"/>
                </a:moveTo>
                <a:lnTo>
                  <a:pt x="4282745" y="0"/>
                </a:lnTo>
                <a:lnTo>
                  <a:pt x="1212761" y="3066059"/>
                </a:lnTo>
                <a:lnTo>
                  <a:pt x="1511896" y="3365284"/>
                </a:lnTo>
                <a:lnTo>
                  <a:pt x="4881511" y="0"/>
                </a:lnTo>
                <a:close/>
              </a:path>
              <a:path extrusionOk="0" h="4557395" w="7266940">
                <a:moveTo>
                  <a:pt x="6066955" y="0"/>
                </a:moveTo>
                <a:lnTo>
                  <a:pt x="5468213" y="0"/>
                </a:lnTo>
                <a:lnTo>
                  <a:pt x="1805051" y="3658476"/>
                </a:lnTo>
                <a:lnTo>
                  <a:pt x="2104174" y="3957688"/>
                </a:lnTo>
                <a:lnTo>
                  <a:pt x="6066955" y="0"/>
                </a:lnTo>
                <a:close/>
              </a:path>
              <a:path extrusionOk="0" h="4557395" w="7266940">
                <a:moveTo>
                  <a:pt x="7266521" y="0"/>
                </a:moveTo>
                <a:lnTo>
                  <a:pt x="6667779" y="0"/>
                </a:lnTo>
                <a:lnTo>
                  <a:pt x="2404364" y="4257954"/>
                </a:lnTo>
                <a:lnTo>
                  <a:pt x="2703512" y="4557166"/>
                </a:lnTo>
                <a:lnTo>
                  <a:pt x="72665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26"/>
          <p:cNvSpPr/>
          <p:nvPr/>
        </p:nvSpPr>
        <p:spPr>
          <a:xfrm flipH="1">
            <a:off x="4572048" y="571141"/>
            <a:ext cx="4571949" cy="4574261"/>
          </a:xfrm>
          <a:custGeom>
            <a:rect b="b" l="l" r="r" t="t"/>
            <a:pathLst>
              <a:path extrusionOk="0" h="10053320" w="10048240">
                <a:moveTo>
                  <a:pt x="7690625" y="10052748"/>
                </a:moveTo>
                <a:lnTo>
                  <a:pt x="0" y="2358631"/>
                </a:lnTo>
                <a:lnTo>
                  <a:pt x="0" y="2957131"/>
                </a:lnTo>
                <a:lnTo>
                  <a:pt x="7092404" y="10052748"/>
                </a:lnTo>
                <a:lnTo>
                  <a:pt x="7690625" y="10052748"/>
                </a:lnTo>
                <a:close/>
              </a:path>
              <a:path extrusionOk="0" h="10053320" w="10048240">
                <a:moveTo>
                  <a:pt x="8903259" y="10052748"/>
                </a:moveTo>
                <a:lnTo>
                  <a:pt x="0" y="1145451"/>
                </a:lnTo>
                <a:lnTo>
                  <a:pt x="0" y="1743938"/>
                </a:lnTo>
                <a:lnTo>
                  <a:pt x="8305038" y="10052748"/>
                </a:lnTo>
                <a:lnTo>
                  <a:pt x="8903259" y="10052748"/>
                </a:lnTo>
                <a:close/>
              </a:path>
              <a:path extrusionOk="0" h="10053320" w="10048240">
                <a:moveTo>
                  <a:pt x="10048189" y="10052748"/>
                </a:moveTo>
                <a:lnTo>
                  <a:pt x="0" y="0"/>
                </a:lnTo>
                <a:lnTo>
                  <a:pt x="0" y="598500"/>
                </a:lnTo>
                <a:lnTo>
                  <a:pt x="9449968" y="10052748"/>
                </a:lnTo>
                <a:lnTo>
                  <a:pt x="10048189" y="10052748"/>
                </a:lnTo>
                <a:close/>
              </a:path>
            </a:pathLst>
          </a:custGeom>
          <a:solidFill>
            <a:srgbClr val="0053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26"/>
          <p:cNvSpPr/>
          <p:nvPr/>
        </p:nvSpPr>
        <p:spPr>
          <a:xfrm flipH="1">
            <a:off x="6196384" y="2195595"/>
            <a:ext cx="2947613" cy="2949057"/>
          </a:xfrm>
          <a:custGeom>
            <a:rect b="b" l="l" r="r" t="t"/>
            <a:pathLst>
              <a:path extrusionOk="0" h="6481445" w="6478270">
                <a:moveTo>
                  <a:pt x="5301500" y="6480950"/>
                </a:moveTo>
                <a:lnTo>
                  <a:pt x="0" y="1169581"/>
                </a:lnTo>
                <a:lnTo>
                  <a:pt x="0" y="1768487"/>
                </a:lnTo>
                <a:lnTo>
                  <a:pt x="4703699" y="6480950"/>
                </a:lnTo>
                <a:lnTo>
                  <a:pt x="5301500" y="6480950"/>
                </a:lnTo>
                <a:close/>
              </a:path>
              <a:path extrusionOk="0" h="6481445" w="6478270">
                <a:moveTo>
                  <a:pt x="6478003" y="6480950"/>
                </a:moveTo>
                <a:lnTo>
                  <a:pt x="0" y="0"/>
                </a:lnTo>
                <a:lnTo>
                  <a:pt x="0" y="598500"/>
                </a:lnTo>
                <a:lnTo>
                  <a:pt x="5879782" y="6480950"/>
                </a:lnTo>
                <a:lnTo>
                  <a:pt x="6478003" y="6480950"/>
                </a:lnTo>
                <a:close/>
              </a:path>
            </a:pathLst>
          </a:custGeom>
          <a:solidFill>
            <a:srgbClr val="0053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26"/>
          <p:cNvSpPr txBox="1"/>
          <p:nvPr/>
        </p:nvSpPr>
        <p:spPr>
          <a:xfrm>
            <a:off x="662225" y="1631150"/>
            <a:ext cx="55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GrabAds全渠道的概念简介</a:t>
            </a:r>
            <a:endParaRPr/>
          </a:p>
        </p:txBody>
      </p:sp>
      <p:sp>
        <p:nvSpPr>
          <p:cNvPr id="2200" name="Google Shape;2200;p26"/>
          <p:cNvSpPr txBox="1"/>
          <p:nvPr/>
        </p:nvSpPr>
        <p:spPr>
          <a:xfrm>
            <a:off x="662213" y="522950"/>
            <a:ext cx="159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5" name="Google Shape;22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263" y="1119592"/>
            <a:ext cx="1614857" cy="295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8168" y="1088576"/>
            <a:ext cx="1614858" cy="295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750" y="1118752"/>
            <a:ext cx="1614857" cy="2954022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27"/>
          <p:cNvSpPr txBox="1"/>
          <p:nvPr/>
        </p:nvSpPr>
        <p:spPr>
          <a:xfrm>
            <a:off x="3144429" y="4030975"/>
            <a:ext cx="800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"/>
                <a:ea typeface="Proxima Nova"/>
                <a:cs typeface="Proxima Nova"/>
                <a:sym typeface="Proxima Nova"/>
              </a:rPr>
              <a:t>主页动态</a:t>
            </a:r>
            <a:endParaRPr b="0" i="0" sz="1400" u="none" cap="none" strike="noStrike">
              <a:solidFill>
                <a:srgbClr val="5E5E5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9" name="Google Shape;2209;p27"/>
          <p:cNvSpPr txBox="1"/>
          <p:nvPr/>
        </p:nvSpPr>
        <p:spPr>
          <a:xfrm>
            <a:off x="4713190" y="4030974"/>
            <a:ext cx="800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"/>
                <a:ea typeface="Proxima Nova"/>
                <a:cs typeface="Proxima Nova"/>
                <a:sym typeface="Proxima Nova"/>
              </a:rPr>
              <a:t>GrabFood动态</a:t>
            </a:r>
            <a:endParaRPr b="0" i="0" sz="1400" u="none" cap="none" strike="noStrike">
              <a:solidFill>
                <a:srgbClr val="5E5E5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0" name="Google Shape;2210;p27"/>
          <p:cNvSpPr txBox="1"/>
          <p:nvPr/>
        </p:nvSpPr>
        <p:spPr>
          <a:xfrm>
            <a:off x="6350163" y="4030974"/>
            <a:ext cx="800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"/>
                <a:ea typeface="Proxima Nova"/>
                <a:cs typeface="Proxima Nova"/>
                <a:sym typeface="Proxima Nova"/>
              </a:rPr>
              <a:t>GrabMart动态</a:t>
            </a:r>
            <a:endParaRPr b="0" i="0" sz="1400" u="none" cap="none" strike="noStrike">
              <a:solidFill>
                <a:srgbClr val="5E5E5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1" name="Google Shape;22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8368" y="1088576"/>
            <a:ext cx="1614857" cy="2954022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27"/>
          <p:cNvSpPr txBox="1"/>
          <p:nvPr/>
        </p:nvSpPr>
        <p:spPr>
          <a:xfrm>
            <a:off x="7950363" y="4030974"/>
            <a:ext cx="800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"/>
                <a:ea typeface="Proxima Nova"/>
                <a:cs typeface="Proxima Nova"/>
                <a:sym typeface="Proxima Nova"/>
              </a:rPr>
              <a:t>消息动态</a:t>
            </a:r>
            <a:endParaRPr b="0" i="0" sz="1400" u="none" cap="none" strike="noStrike">
              <a:solidFill>
                <a:srgbClr val="5E5E5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3" name="Google Shape;2213;p27"/>
          <p:cNvSpPr txBox="1"/>
          <p:nvPr>
            <p:ph type="title"/>
          </p:nvPr>
        </p:nvSpPr>
        <p:spPr>
          <a:xfrm>
            <a:off x="308909" y="592000"/>
            <a:ext cx="2304300" cy="42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动态内广告</a:t>
            </a:r>
            <a:endParaRPr sz="10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14" name="Google Shape;2214;p27"/>
          <p:cNvSpPr txBox="1"/>
          <p:nvPr/>
        </p:nvSpPr>
        <p:spPr>
          <a:xfrm>
            <a:off x="308891" y="1235857"/>
            <a:ext cx="2134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利用Grab App主页、GrabFood和GrabMart主页显而易见的广告版位，触及您的目标受众，增加触动意愿。 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2215" name="Google Shape;2215;p27"/>
          <p:cNvGrpSpPr/>
          <p:nvPr/>
        </p:nvGrpSpPr>
        <p:grpSpPr>
          <a:xfrm>
            <a:off x="233828" y="2861124"/>
            <a:ext cx="2304417" cy="1053227"/>
            <a:chOff x="525075" y="2556259"/>
            <a:chExt cx="3313800" cy="955048"/>
          </a:xfrm>
        </p:grpSpPr>
        <p:sp>
          <p:nvSpPr>
            <p:cNvPr id="2216" name="Google Shape;2216;p27"/>
            <p:cNvSpPr/>
            <p:nvPr/>
          </p:nvSpPr>
          <p:spPr>
            <a:xfrm>
              <a:off x="525075" y="2556259"/>
              <a:ext cx="3313800" cy="38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525075" y="2556259"/>
              <a:ext cx="94200" cy="381900"/>
            </a:xfrm>
            <a:prstGeom prst="rect">
              <a:avLst/>
            </a:prstGeom>
            <a:solidFill>
              <a:srgbClr val="C6E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525075" y="3028307"/>
              <a:ext cx="3313800" cy="48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525075" y="3028307"/>
              <a:ext cx="94200" cy="483000"/>
            </a:xfrm>
            <a:prstGeom prst="rect">
              <a:avLst/>
            </a:prstGeom>
            <a:solidFill>
              <a:srgbClr val="11B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0" name="Google Shape;2220;p27"/>
          <p:cNvSpPr txBox="1"/>
          <p:nvPr/>
        </p:nvSpPr>
        <p:spPr>
          <a:xfrm>
            <a:off x="399275" y="3424575"/>
            <a:ext cx="2073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在Grab App主页、GrabFood和GrabMart主页，以及消息动态*中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投放广告</a:t>
            </a:r>
            <a:endParaRPr b="0" i="0" sz="900" u="none" cap="none" strike="noStrike">
              <a:solidFill>
                <a:srgbClr val="008D3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1" name="Google Shape;2221;p27"/>
          <p:cNvSpPr txBox="1"/>
          <p:nvPr/>
        </p:nvSpPr>
        <p:spPr>
          <a:xfrm>
            <a:off x="399275" y="2970125"/>
            <a:ext cx="2723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原生图片的广告格式</a:t>
            </a:r>
            <a:endParaRPr b="0" i="0" sz="1200" u="none" cap="none" strike="noStrike">
              <a:solidFill>
                <a:srgbClr val="008D3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2" name="Google Shape;2222;p27"/>
          <p:cNvSpPr txBox="1"/>
          <p:nvPr/>
        </p:nvSpPr>
        <p:spPr>
          <a:xfrm>
            <a:off x="8112350" y="29325"/>
            <a:ext cx="1022100" cy="172800"/>
          </a:xfrm>
          <a:prstGeom prst="rect">
            <a:avLst/>
          </a:prstGeom>
          <a:solidFill>
            <a:srgbClr val="D3F035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触动意愿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23" name="Google Shape;2223;p27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2224" name="Google Shape;2224;p27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6" name="Google Shape;2226;p27"/>
          <p:cNvSpPr/>
          <p:nvPr/>
        </p:nvSpPr>
        <p:spPr>
          <a:xfrm>
            <a:off x="7565845" y="3989295"/>
            <a:ext cx="399175" cy="172800"/>
          </a:xfrm>
          <a:prstGeom prst="roundRect">
            <a:avLst>
              <a:gd fmla="val 16667" name="adj"/>
            </a:avLst>
          </a:prstGeom>
          <a:solidFill>
            <a:srgbClr val="FF84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27"/>
          <p:cNvSpPr txBox="1"/>
          <p:nvPr>
            <p:ph idx="1" type="body"/>
          </p:nvPr>
        </p:nvSpPr>
        <p:spPr>
          <a:xfrm>
            <a:off x="7617562" y="4019543"/>
            <a:ext cx="4587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新推出！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8" name="Google Shape;2228;p27"/>
          <p:cNvSpPr txBox="1"/>
          <p:nvPr/>
        </p:nvSpPr>
        <p:spPr>
          <a:xfrm>
            <a:off x="260950" y="4042565"/>
            <a:ext cx="2476200" cy="276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* 消息动态的广告版位从2023年4月开始登场。</a:t>
            </a:r>
            <a:endParaRPr b="0" i="0" sz="6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29" name="Google Shape;2229;p27"/>
          <p:cNvPicPr preferRelativeResize="0"/>
          <p:nvPr/>
        </p:nvPicPr>
        <p:blipFill rotWithShape="1">
          <a:blip r:embed="rId4">
            <a:alphaModFix/>
          </a:blip>
          <a:srcRect b="4732" l="9061" r="8484" t="6646"/>
          <a:stretch/>
        </p:blipFill>
        <p:spPr>
          <a:xfrm>
            <a:off x="7715460" y="1290247"/>
            <a:ext cx="1182850" cy="25560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230" name="Google Shape;223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2590" y="1305023"/>
            <a:ext cx="1182850" cy="25581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231" name="Google Shape;223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5840" y="1322631"/>
            <a:ext cx="1182850" cy="25661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232" name="Google Shape;223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4577" y="1285517"/>
            <a:ext cx="1182850" cy="25607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9419" y="1088575"/>
            <a:ext cx="1693606" cy="309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28"/>
          <p:cNvPicPr preferRelativeResize="0"/>
          <p:nvPr/>
        </p:nvPicPr>
        <p:blipFill rotWithShape="1">
          <a:blip r:embed="rId4">
            <a:alphaModFix/>
          </a:blip>
          <a:srcRect b="20882" l="0" r="0" t="7595"/>
          <a:stretch/>
        </p:blipFill>
        <p:spPr>
          <a:xfrm>
            <a:off x="5971853" y="1418940"/>
            <a:ext cx="1391101" cy="247435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9" name="Google Shape;2239;p28"/>
          <p:cNvSpPr txBox="1"/>
          <p:nvPr>
            <p:ph type="title"/>
          </p:nvPr>
        </p:nvSpPr>
        <p:spPr>
          <a:xfrm>
            <a:off x="308900" y="592000"/>
            <a:ext cx="2304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流程广告</a:t>
            </a:r>
            <a:endParaRPr sz="3000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40" name="Google Shape;2240;p28"/>
          <p:cNvSpPr txBox="1"/>
          <p:nvPr/>
        </p:nvSpPr>
        <p:spPr>
          <a:xfrm>
            <a:off x="307400" y="1326522"/>
            <a:ext cx="21348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主要受众群体是最近曾在Grab生态系统上进行交易的用户。</a:t>
            </a:r>
            <a:br>
              <a:rPr b="0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b="0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b="0" i="0" lang="en" sz="1000" u="none" cap="none" strike="noStrike">
                <a:solidFill>
                  <a:srgbClr val="00533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广告会出现在用户下单后，系统正在处理订单和等待餐厅（或司机伙伴/ 商店）确认接单的页面上，直至进行外送为止。</a:t>
            </a:r>
            <a:endParaRPr b="0" i="0" sz="1000" u="none" cap="none" strike="noStrike">
              <a:solidFill>
                <a:srgbClr val="00533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41" name="Google Shape;2241;p28"/>
          <p:cNvGrpSpPr/>
          <p:nvPr/>
        </p:nvGrpSpPr>
        <p:grpSpPr>
          <a:xfrm>
            <a:off x="233808" y="2632450"/>
            <a:ext cx="2422388" cy="977588"/>
            <a:chOff x="525075" y="2556259"/>
            <a:chExt cx="3313800" cy="955048"/>
          </a:xfrm>
        </p:grpSpPr>
        <p:sp>
          <p:nvSpPr>
            <p:cNvPr id="2242" name="Google Shape;2242;p28"/>
            <p:cNvSpPr/>
            <p:nvPr/>
          </p:nvSpPr>
          <p:spPr>
            <a:xfrm>
              <a:off x="525075" y="2556259"/>
              <a:ext cx="3313800" cy="38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8"/>
            <p:cNvSpPr/>
            <p:nvPr/>
          </p:nvSpPr>
          <p:spPr>
            <a:xfrm>
              <a:off x="525075" y="3028307"/>
              <a:ext cx="3313800" cy="48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4" name="Google Shape;2244;p28"/>
          <p:cNvSpPr txBox="1"/>
          <p:nvPr/>
        </p:nvSpPr>
        <p:spPr>
          <a:xfrm>
            <a:off x="395473" y="3202825"/>
            <a:ext cx="2082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在打车、订餐、配送和快递流程的页面中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投放广告</a:t>
            </a:r>
            <a:endParaRPr b="0" i="0" sz="1200" u="none" cap="none" strike="noStrike">
              <a:solidFill>
                <a:srgbClr val="008D3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5" name="Google Shape;2245;p28"/>
          <p:cNvSpPr txBox="1"/>
          <p:nvPr/>
        </p:nvSpPr>
        <p:spPr>
          <a:xfrm>
            <a:off x="399275" y="2754700"/>
            <a:ext cx="2723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原生图片的广告格式</a:t>
            </a:r>
            <a:endParaRPr b="0" i="0" sz="1200" u="none" cap="none" strike="noStrike">
              <a:solidFill>
                <a:srgbClr val="008D3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6" name="Google Shape;22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263" y="1119592"/>
            <a:ext cx="1614857" cy="295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6329" y="1118752"/>
            <a:ext cx="1614858" cy="2954022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28"/>
          <p:cNvSpPr txBox="1"/>
          <p:nvPr/>
        </p:nvSpPr>
        <p:spPr>
          <a:xfrm>
            <a:off x="3144429" y="4030975"/>
            <a:ext cx="800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订餐流程广告</a:t>
            </a:r>
            <a:endParaRPr b="1" i="0" sz="8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49" name="Google Shape;2249;p28"/>
          <p:cNvSpPr txBox="1"/>
          <p:nvPr/>
        </p:nvSpPr>
        <p:spPr>
          <a:xfrm>
            <a:off x="4713202" y="4030975"/>
            <a:ext cx="10041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打车流程广告</a:t>
            </a:r>
            <a:endParaRPr b="1" i="0" sz="8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50" name="Google Shape;2250;p28"/>
          <p:cNvSpPr txBox="1"/>
          <p:nvPr/>
        </p:nvSpPr>
        <p:spPr>
          <a:xfrm>
            <a:off x="6350163" y="4030974"/>
            <a:ext cx="800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"/>
                <a:ea typeface="Proxima Nova"/>
                <a:cs typeface="Proxima Nova"/>
                <a:sym typeface="Proxima Nova"/>
              </a:rPr>
              <a:t>配送流程广告</a:t>
            </a:r>
            <a:endParaRPr b="0" i="0" sz="1400" u="none" cap="none" strike="noStrike">
              <a:solidFill>
                <a:srgbClr val="5E5E5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51" name="Google Shape;22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8368" y="1088576"/>
            <a:ext cx="1614857" cy="2954022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p28"/>
          <p:cNvSpPr txBox="1"/>
          <p:nvPr/>
        </p:nvSpPr>
        <p:spPr>
          <a:xfrm>
            <a:off x="7950377" y="4030975"/>
            <a:ext cx="9477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"/>
                <a:ea typeface="Proxima Nova"/>
                <a:cs typeface="Proxima Nova"/>
                <a:sym typeface="Proxima Nova"/>
              </a:rPr>
              <a:t>快递流程广告</a:t>
            </a:r>
            <a:endParaRPr b="0" i="0" sz="1400" u="none" cap="none" strike="noStrike">
              <a:solidFill>
                <a:srgbClr val="5E5E5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3" name="Google Shape;2253;p28"/>
          <p:cNvSpPr/>
          <p:nvPr/>
        </p:nvSpPr>
        <p:spPr>
          <a:xfrm>
            <a:off x="227889" y="2626575"/>
            <a:ext cx="73500" cy="396600"/>
          </a:xfrm>
          <a:prstGeom prst="rect">
            <a:avLst/>
          </a:prstGeom>
          <a:solidFill>
            <a:srgbClr val="D4F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28"/>
          <p:cNvSpPr/>
          <p:nvPr/>
        </p:nvSpPr>
        <p:spPr>
          <a:xfrm>
            <a:off x="239699" y="3682825"/>
            <a:ext cx="73500" cy="486300"/>
          </a:xfrm>
          <a:prstGeom prst="rect">
            <a:avLst/>
          </a:prstGeom>
          <a:solidFill>
            <a:srgbClr val="0053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28"/>
          <p:cNvSpPr/>
          <p:nvPr/>
        </p:nvSpPr>
        <p:spPr>
          <a:xfrm>
            <a:off x="233753" y="3116798"/>
            <a:ext cx="73500" cy="50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6" name="Google Shape;2256;p28"/>
          <p:cNvPicPr preferRelativeResize="0"/>
          <p:nvPr/>
        </p:nvPicPr>
        <p:blipFill rotWithShape="1">
          <a:blip r:embed="rId5">
            <a:alphaModFix/>
          </a:blip>
          <a:srcRect b="26443" l="0" r="0" t="0"/>
          <a:stretch/>
        </p:blipFill>
        <p:spPr>
          <a:xfrm>
            <a:off x="2781350" y="1221225"/>
            <a:ext cx="1353300" cy="271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7" name="Google Shape;2257;p28"/>
          <p:cNvPicPr preferRelativeResize="0"/>
          <p:nvPr/>
        </p:nvPicPr>
        <p:blipFill rotWithShape="1">
          <a:blip r:embed="rId6">
            <a:alphaModFix/>
          </a:blip>
          <a:srcRect b="1739" l="0" r="0" t="0"/>
          <a:stretch/>
        </p:blipFill>
        <p:spPr>
          <a:xfrm>
            <a:off x="4371125" y="1221225"/>
            <a:ext cx="1391100" cy="271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8" name="Google Shape;225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46475" y="1242725"/>
            <a:ext cx="1146925" cy="2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p28"/>
          <p:cNvSpPr/>
          <p:nvPr/>
        </p:nvSpPr>
        <p:spPr>
          <a:xfrm>
            <a:off x="313325" y="3683000"/>
            <a:ext cx="2343000" cy="486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竞争较少，互动沟通的空间更大，有助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大幅度提升绩效表现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28"/>
          <p:cNvSpPr txBox="1"/>
          <p:nvPr/>
        </p:nvSpPr>
        <p:spPr>
          <a:xfrm>
            <a:off x="8112350" y="29325"/>
            <a:ext cx="1022100" cy="172800"/>
          </a:xfrm>
          <a:prstGeom prst="rect">
            <a:avLst/>
          </a:prstGeom>
          <a:solidFill>
            <a:srgbClr val="D3F035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触动意愿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1" name="Google Shape;2261;p28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2262" name="Google Shape;2262;p28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8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64" name="Google Shape;2264;p28"/>
          <p:cNvPicPr preferRelativeResize="0"/>
          <p:nvPr/>
        </p:nvPicPr>
        <p:blipFill rotWithShape="1">
          <a:blip r:embed="rId8">
            <a:alphaModFix/>
          </a:blip>
          <a:srcRect b="24474" l="2425" r="8382" t="49619"/>
          <a:stretch/>
        </p:blipFill>
        <p:spPr>
          <a:xfrm>
            <a:off x="2835230" y="3078012"/>
            <a:ext cx="1269900" cy="7980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  <p:pic>
        <p:nvPicPr>
          <p:cNvPr id="2265" name="Google Shape;2265;p28"/>
          <p:cNvPicPr preferRelativeResize="0"/>
          <p:nvPr/>
        </p:nvPicPr>
        <p:blipFill rotWithShape="1">
          <a:blip r:embed="rId8">
            <a:alphaModFix/>
          </a:blip>
          <a:srcRect b="24474" l="2425" r="8382" t="49619"/>
          <a:stretch/>
        </p:blipFill>
        <p:spPr>
          <a:xfrm>
            <a:off x="4443700" y="2671323"/>
            <a:ext cx="1269900" cy="9000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  <p:pic>
        <p:nvPicPr>
          <p:cNvPr id="2266" name="Google Shape;2266;p28"/>
          <p:cNvPicPr preferRelativeResize="0"/>
          <p:nvPr/>
        </p:nvPicPr>
        <p:blipFill rotWithShape="1">
          <a:blip r:embed="rId8">
            <a:alphaModFix/>
          </a:blip>
          <a:srcRect b="24474" l="2425" r="8382" t="49619"/>
          <a:stretch/>
        </p:blipFill>
        <p:spPr>
          <a:xfrm>
            <a:off x="6013975" y="2915524"/>
            <a:ext cx="1269900" cy="9291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  <p:pic>
        <p:nvPicPr>
          <p:cNvPr id="2267" name="Google Shape;2267;p28"/>
          <p:cNvPicPr preferRelativeResize="0"/>
          <p:nvPr/>
        </p:nvPicPr>
        <p:blipFill rotWithShape="1">
          <a:blip r:embed="rId8">
            <a:alphaModFix/>
          </a:blip>
          <a:srcRect b="24474" l="2425" r="8382" t="49619"/>
          <a:stretch/>
        </p:blipFill>
        <p:spPr>
          <a:xfrm>
            <a:off x="7810950" y="2635501"/>
            <a:ext cx="1022100" cy="7059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3"/>
          <p:cNvGrpSpPr/>
          <p:nvPr/>
        </p:nvGrpSpPr>
        <p:grpSpPr>
          <a:xfrm>
            <a:off x="4294243" y="-1186567"/>
            <a:ext cx="8572165" cy="8854283"/>
            <a:chOff x="3667118" y="-1186567"/>
            <a:chExt cx="8572165" cy="8854283"/>
          </a:xfrm>
        </p:grpSpPr>
        <p:sp>
          <p:nvSpPr>
            <p:cNvPr id="777" name="Google Shape;777;p3"/>
            <p:cNvSpPr/>
            <p:nvPr/>
          </p:nvSpPr>
          <p:spPr>
            <a:xfrm rot="-9151667">
              <a:off x="5854118" y="-460466"/>
              <a:ext cx="4957313" cy="7402082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8" name="Google Shape;778;p3"/>
            <p:cNvGrpSpPr/>
            <p:nvPr/>
          </p:nvGrpSpPr>
          <p:grpSpPr>
            <a:xfrm>
              <a:off x="3667118" y="-1049096"/>
              <a:ext cx="3852669" cy="6549206"/>
              <a:chOff x="3667118" y="-1049096"/>
              <a:chExt cx="3852669" cy="6549206"/>
            </a:xfrm>
          </p:grpSpPr>
          <p:sp>
            <p:nvSpPr>
              <p:cNvPr id="779" name="Google Shape;779;p3"/>
              <p:cNvSpPr/>
              <p:nvPr/>
            </p:nvSpPr>
            <p:spPr>
              <a:xfrm rot="-9152011">
                <a:off x="5555077" y="-1285199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 rot="-9152011">
                <a:off x="5418555" y="-1356160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 rot="-9152011">
                <a:off x="5282034" y="-1427120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 rot="-9152011">
                <a:off x="5828120" y="-1143278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 rot="-9152011">
                <a:off x="5691598" y="-1214238"/>
                <a:ext cx="76751" cy="7021412"/>
              </a:xfrm>
              <a:prstGeom prst="rect">
                <a:avLst/>
              </a:pr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4" name="Google Shape;784;p3"/>
          <p:cNvGrpSpPr/>
          <p:nvPr/>
        </p:nvGrpSpPr>
        <p:grpSpPr>
          <a:xfrm>
            <a:off x="5617606" y="876572"/>
            <a:ext cx="1881131" cy="3784911"/>
            <a:chOff x="2333325" y="1569694"/>
            <a:chExt cx="1281599" cy="2578628"/>
          </a:xfrm>
        </p:grpSpPr>
        <p:sp>
          <p:nvSpPr>
            <p:cNvPr id="785" name="Google Shape;785;p3"/>
            <p:cNvSpPr/>
            <p:nvPr/>
          </p:nvSpPr>
          <p:spPr>
            <a:xfrm>
              <a:off x="2393675" y="1617950"/>
              <a:ext cx="1164300" cy="2478300"/>
            </a:xfrm>
            <a:prstGeom prst="roundRect">
              <a:avLst>
                <a:gd fmla="val 1071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6" name="Google Shape;786;p3"/>
            <p:cNvPicPr preferRelativeResize="0"/>
            <p:nvPr/>
          </p:nvPicPr>
          <p:blipFill rotWithShape="1">
            <a:blip r:embed="rId3">
              <a:alphaModFix/>
            </a:blip>
            <a:srcRect b="0" l="0" r="0" t="90924"/>
            <a:stretch/>
          </p:blipFill>
          <p:spPr>
            <a:xfrm>
              <a:off x="2400400" y="3834113"/>
              <a:ext cx="1136425" cy="18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3"/>
            <p:cNvPicPr preferRelativeResize="0"/>
            <p:nvPr/>
          </p:nvPicPr>
          <p:blipFill rotWithShape="1">
            <a:blip r:embed="rId3">
              <a:alphaModFix amt="30000"/>
            </a:blip>
            <a:srcRect b="43510" l="0" r="0" t="3645"/>
            <a:stretch/>
          </p:blipFill>
          <p:spPr>
            <a:xfrm>
              <a:off x="2405200" y="1763713"/>
              <a:ext cx="1136425" cy="10676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8" name="Google Shape;788;p3"/>
            <p:cNvGrpSpPr/>
            <p:nvPr/>
          </p:nvGrpSpPr>
          <p:grpSpPr>
            <a:xfrm>
              <a:off x="2411038" y="1625812"/>
              <a:ext cx="1142400" cy="138005"/>
              <a:chOff x="4140425" y="1636082"/>
              <a:chExt cx="1142400" cy="217673"/>
            </a:xfrm>
          </p:grpSpPr>
          <p:sp>
            <p:nvSpPr>
              <p:cNvPr id="789" name="Google Shape;789;p3"/>
              <p:cNvSpPr/>
              <p:nvPr/>
            </p:nvSpPr>
            <p:spPr>
              <a:xfrm>
                <a:off x="4144100" y="1636082"/>
                <a:ext cx="1130100" cy="208200"/>
              </a:xfrm>
              <a:prstGeom prst="roundRect">
                <a:avLst>
                  <a:gd fmla="val 48499" name="adj"/>
                </a:avLst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>
                <a:off x="4140425" y="1729855"/>
                <a:ext cx="1142400" cy="123900"/>
              </a:xfrm>
              <a:prstGeom prst="rect">
                <a:avLst/>
              </a:prstGeom>
              <a:solidFill>
                <a:srgbClr val="CEED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91" name="Google Shape;79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33325" y="1569694"/>
              <a:ext cx="1281599" cy="2578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3"/>
            <p:cNvPicPr preferRelativeResize="0"/>
            <p:nvPr/>
          </p:nvPicPr>
          <p:blipFill rotWithShape="1">
            <a:blip r:embed="rId5">
              <a:alphaModFix amt="27000"/>
            </a:blip>
            <a:srcRect b="54095" l="0" r="0" t="17427"/>
            <a:stretch/>
          </p:blipFill>
          <p:spPr>
            <a:xfrm>
              <a:off x="2423926" y="2860575"/>
              <a:ext cx="1130099" cy="834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3" name="Google Shape;793;p3"/>
          <p:cNvSpPr txBox="1"/>
          <p:nvPr>
            <p:ph type="title"/>
          </p:nvPr>
        </p:nvSpPr>
        <p:spPr>
          <a:xfrm>
            <a:off x="413768" y="379866"/>
            <a:ext cx="2360700" cy="467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议程</a:t>
            </a:r>
            <a:endParaRPr b="1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4" name="Google Shape;794;p3"/>
          <p:cNvSpPr txBox="1"/>
          <p:nvPr/>
        </p:nvSpPr>
        <p:spPr>
          <a:xfrm>
            <a:off x="1504825" y="1298443"/>
            <a:ext cx="3578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GrabAds与您强强联手，合作共赢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3"/>
          <p:cNvSpPr txBox="1"/>
          <p:nvPr/>
        </p:nvSpPr>
        <p:spPr>
          <a:xfrm>
            <a:off x="1504825" y="1531590"/>
            <a:ext cx="2982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0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通过投放引人注目的广告，让更多人发掘您的品牌</a:t>
            </a:r>
            <a:endParaRPr b="0" i="0" sz="10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6" name="Google Shape;796;p3"/>
          <p:cNvSpPr txBox="1"/>
          <p:nvPr/>
        </p:nvSpPr>
        <p:spPr>
          <a:xfrm>
            <a:off x="1504825" y="2084027"/>
            <a:ext cx="3578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Grab是一个超级应用（superapp）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7" name="Google Shape;797;p3"/>
          <p:cNvSpPr txBox="1"/>
          <p:nvPr/>
        </p:nvSpPr>
        <p:spPr>
          <a:xfrm>
            <a:off x="1504825" y="2317179"/>
            <a:ext cx="2982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0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为什么超级应用很重要？</a:t>
            </a:r>
            <a:endParaRPr b="0" i="0" sz="10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0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为社么超级应用的用户群体更重要？</a:t>
            </a:r>
            <a:endParaRPr b="0" i="0" sz="10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8" name="Google Shape;798;p3"/>
          <p:cNvSpPr txBox="1"/>
          <p:nvPr/>
        </p:nvSpPr>
        <p:spPr>
          <a:xfrm>
            <a:off x="1504825" y="2940526"/>
            <a:ext cx="3578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Grab的第一方受众群体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9" name="Google Shape;799;p3"/>
          <p:cNvSpPr txBox="1"/>
          <p:nvPr/>
        </p:nvSpPr>
        <p:spPr>
          <a:xfrm>
            <a:off x="1504825" y="3173683"/>
            <a:ext cx="2982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利用Grab第一方的优势，精确配对目标受众，</a:t>
            </a:r>
            <a:endParaRPr b="0" i="0" sz="1000" u="none" cap="none" strike="noStrike">
              <a:solidFill>
                <a:srgbClr val="00B05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达成提高销售业绩的目标</a:t>
            </a:r>
            <a:endParaRPr/>
          </a:p>
        </p:txBody>
      </p:sp>
      <p:sp>
        <p:nvSpPr>
          <p:cNvPr id="800" name="Google Shape;800;p3"/>
          <p:cNvSpPr txBox="1"/>
          <p:nvPr/>
        </p:nvSpPr>
        <p:spPr>
          <a:xfrm>
            <a:off x="1504825" y="3738285"/>
            <a:ext cx="3578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GrabAds的全渠道生态系统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1" name="Google Shape;801;p3"/>
          <p:cNvSpPr txBox="1"/>
          <p:nvPr/>
        </p:nvSpPr>
        <p:spPr>
          <a:xfrm>
            <a:off x="1504825" y="3971447"/>
            <a:ext cx="2982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0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利用Grab超级应用当中的多个接触点来</a:t>
            </a:r>
            <a:endParaRPr b="0" i="0" sz="10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10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提高销量和促进成长</a:t>
            </a:r>
            <a:endParaRPr b="0" i="0" sz="8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2" name="Google Shape;802;p3"/>
          <p:cNvSpPr txBox="1"/>
          <p:nvPr/>
        </p:nvSpPr>
        <p:spPr>
          <a:xfrm>
            <a:off x="662188" y="1153800"/>
            <a:ext cx="77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i="0" sz="3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3" name="Google Shape;803;p3"/>
          <p:cNvSpPr txBox="1"/>
          <p:nvPr/>
        </p:nvSpPr>
        <p:spPr>
          <a:xfrm>
            <a:off x="662188" y="1962358"/>
            <a:ext cx="77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i="0" sz="3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4" name="Google Shape;804;p3"/>
          <p:cNvSpPr txBox="1"/>
          <p:nvPr/>
        </p:nvSpPr>
        <p:spPr>
          <a:xfrm>
            <a:off x="662188" y="2816667"/>
            <a:ext cx="77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1" i="0" sz="3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5" name="Google Shape;805;p3"/>
          <p:cNvSpPr txBox="1"/>
          <p:nvPr/>
        </p:nvSpPr>
        <p:spPr>
          <a:xfrm>
            <a:off x="662188" y="3614450"/>
            <a:ext cx="77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b="1" i="0" sz="32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06" name="Google Shape;806;p3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807" name="Google Shape;807;p3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9" name="Google Shape;809;p3"/>
          <p:cNvPicPr preferRelativeResize="0"/>
          <p:nvPr/>
        </p:nvPicPr>
        <p:blipFill rotWithShape="1">
          <a:blip r:embed="rId6">
            <a:alphaModFix/>
          </a:blip>
          <a:srcRect b="34806" l="0" r="0" t="39645"/>
          <a:stretch/>
        </p:blipFill>
        <p:spPr>
          <a:xfrm>
            <a:off x="5541388" y="2710999"/>
            <a:ext cx="2011800" cy="1361700"/>
          </a:xfrm>
          <a:prstGeom prst="roundRect">
            <a:avLst>
              <a:gd fmla="val 604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29"/>
          <p:cNvSpPr txBox="1"/>
          <p:nvPr/>
        </p:nvSpPr>
        <p:spPr>
          <a:xfrm>
            <a:off x="433875" y="592275"/>
            <a:ext cx="8728500" cy="5154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15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自动版位：让您投放的广告无处不在</a:t>
            </a:r>
            <a:endParaRPr b="1" i="0" sz="215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73" name="Google Shape;2273;p29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2274" name="Google Shape;2274;p29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9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6" name="Google Shape;2276;p29"/>
          <p:cNvSpPr txBox="1"/>
          <p:nvPr/>
        </p:nvSpPr>
        <p:spPr>
          <a:xfrm>
            <a:off x="353900" y="4348275"/>
            <a:ext cx="323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*资料来源：GrabAds 2022年1月的内部数据</a:t>
            </a:r>
            <a:endParaRPr b="0" i="0" sz="500" u="none" cap="none" strike="noStrike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7" name="Google Shape;2277;p29"/>
          <p:cNvSpPr txBox="1"/>
          <p:nvPr/>
        </p:nvSpPr>
        <p:spPr>
          <a:xfrm>
            <a:off x="489974" y="999100"/>
            <a:ext cx="75174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根据优化的绩效表现及可用的广告版位，在动态和流程广告版位之间进行布局</a:t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8" name="Google Shape;2278;p29"/>
          <p:cNvSpPr txBox="1"/>
          <p:nvPr/>
        </p:nvSpPr>
        <p:spPr>
          <a:xfrm>
            <a:off x="843631" y="3410400"/>
            <a:ext cx="22914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优化绩效表现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在您的目标受众之间实现广告投放优化策略，协助您取得最佳效果</a:t>
            </a:r>
            <a:endParaRPr b="0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9" name="Google Shape;2279;p29"/>
          <p:cNvSpPr txBox="1"/>
          <p:nvPr/>
        </p:nvSpPr>
        <p:spPr>
          <a:xfrm>
            <a:off x="843630" y="1908675"/>
            <a:ext cx="2748300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广告曝光次数增加15%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比单单投放动态广告</a:t>
            </a:r>
            <a:r>
              <a:rPr b="0" i="0" lang="en" sz="700" u="none" cap="none" strike="noStrike">
                <a:solidFill>
                  <a:srgbClr val="00692F"/>
                </a:solidFill>
                <a:latin typeface="Inter"/>
                <a:ea typeface="Inter"/>
                <a:cs typeface="Inter"/>
                <a:sym typeface="Inter"/>
              </a:rPr>
              <a:t>*</a:t>
            </a:r>
            <a:endParaRPr b="0" i="0" sz="700" u="none" cap="none" strike="noStrike">
              <a:solidFill>
                <a:srgbClr val="00692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0" name="Google Shape;2280;p29"/>
          <p:cNvSpPr txBox="1"/>
          <p:nvPr/>
        </p:nvSpPr>
        <p:spPr>
          <a:xfrm>
            <a:off x="843626" y="2659525"/>
            <a:ext cx="2694900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2.5倍更高的互动沟通度</a:t>
            </a:r>
            <a:b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" sz="8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投放流程广告比只投放动态广告更有效</a:t>
            </a:r>
            <a:endParaRPr b="0" i="0" sz="8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1" name="Google Shape;2281;p29"/>
          <p:cNvSpPr txBox="1"/>
          <p:nvPr/>
        </p:nvSpPr>
        <p:spPr>
          <a:xfrm>
            <a:off x="8112350" y="29325"/>
            <a:ext cx="1022100" cy="172800"/>
          </a:xfrm>
          <a:prstGeom prst="rect">
            <a:avLst/>
          </a:prstGeom>
          <a:solidFill>
            <a:srgbClr val="D3F035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触动意愿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82" name="Google Shape;2282;p29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2283" name="Google Shape;2283;p29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9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9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9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9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8" name="Google Shape;2288;p29"/>
          <p:cNvGrpSpPr/>
          <p:nvPr/>
        </p:nvGrpSpPr>
        <p:grpSpPr>
          <a:xfrm>
            <a:off x="457542" y="1999444"/>
            <a:ext cx="393815" cy="348513"/>
            <a:chOff x="5588419" y="1726046"/>
            <a:chExt cx="366851" cy="299848"/>
          </a:xfrm>
        </p:grpSpPr>
        <p:grpSp>
          <p:nvGrpSpPr>
            <p:cNvPr id="2289" name="Google Shape;2289;p29"/>
            <p:cNvGrpSpPr/>
            <p:nvPr/>
          </p:nvGrpSpPr>
          <p:grpSpPr>
            <a:xfrm rot="5400000">
              <a:off x="5854839" y="1726058"/>
              <a:ext cx="100443" cy="100420"/>
              <a:chOff x="9580789" y="3931008"/>
              <a:chExt cx="100443" cy="100420"/>
            </a:xfrm>
          </p:grpSpPr>
          <p:sp>
            <p:nvSpPr>
              <p:cNvPr id="2290" name="Google Shape;2290;p29"/>
              <p:cNvSpPr/>
              <p:nvPr/>
            </p:nvSpPr>
            <p:spPr>
              <a:xfrm>
                <a:off x="9580789" y="3931950"/>
                <a:ext cx="61642" cy="59735"/>
              </a:xfrm>
              <a:custGeom>
                <a:rect b="b" l="l" r="r" t="t"/>
                <a:pathLst>
                  <a:path extrusionOk="0" h="2474" w="2553">
                    <a:moveTo>
                      <a:pt x="457" y="0"/>
                    </a:moveTo>
                    <a:cubicBezTo>
                      <a:pt x="347" y="0"/>
                      <a:pt x="237" y="40"/>
                      <a:pt x="158" y="119"/>
                    </a:cubicBezTo>
                    <a:cubicBezTo>
                      <a:pt x="0" y="276"/>
                      <a:pt x="0" y="560"/>
                      <a:pt x="158" y="717"/>
                    </a:cubicBezTo>
                    <a:lnTo>
                      <a:pt x="1796" y="2355"/>
                    </a:lnTo>
                    <a:cubicBezTo>
                      <a:pt x="1891" y="2434"/>
                      <a:pt x="2001" y="2474"/>
                      <a:pt x="2107" y="2474"/>
                    </a:cubicBezTo>
                    <a:cubicBezTo>
                      <a:pt x="2214" y="2474"/>
                      <a:pt x="2316" y="2434"/>
                      <a:pt x="2395" y="2355"/>
                    </a:cubicBezTo>
                    <a:cubicBezTo>
                      <a:pt x="2552" y="2198"/>
                      <a:pt x="2552" y="1914"/>
                      <a:pt x="2395" y="1757"/>
                    </a:cubicBezTo>
                    <a:lnTo>
                      <a:pt x="757" y="119"/>
                    </a:lnTo>
                    <a:cubicBezTo>
                      <a:pt x="678" y="40"/>
                      <a:pt x="568" y="0"/>
                      <a:pt x="457" y="0"/>
                    </a:cubicBezTo>
                    <a:close/>
                  </a:path>
                </a:pathLst>
              </a:cu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29"/>
              <p:cNvSpPr/>
              <p:nvPr/>
            </p:nvSpPr>
            <p:spPr>
              <a:xfrm>
                <a:off x="9661409" y="3931008"/>
                <a:ext cx="19823" cy="60870"/>
              </a:xfrm>
              <a:custGeom>
                <a:rect b="b" l="l" r="r" t="t"/>
                <a:pathLst>
                  <a:path extrusionOk="0" h="2521" w="821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lnTo>
                      <a:pt x="1" y="2079"/>
                    </a:lnTo>
                    <a:cubicBezTo>
                      <a:pt x="1" y="2331"/>
                      <a:pt x="221" y="2520"/>
                      <a:pt x="442" y="2520"/>
                    </a:cubicBezTo>
                    <a:cubicBezTo>
                      <a:pt x="631" y="2520"/>
                      <a:pt x="820" y="2331"/>
                      <a:pt x="820" y="2079"/>
                    </a:cubicBezTo>
                    <a:lnTo>
                      <a:pt x="820" y="441"/>
                    </a:lnTo>
                    <a:cubicBezTo>
                      <a:pt x="820" y="189"/>
                      <a:pt x="631" y="0"/>
                      <a:pt x="442" y="0"/>
                    </a:cubicBezTo>
                    <a:close/>
                  </a:path>
                </a:pathLst>
              </a:cu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29"/>
              <p:cNvSpPr/>
              <p:nvPr/>
            </p:nvSpPr>
            <p:spPr>
              <a:xfrm>
                <a:off x="9581537" y="4011629"/>
                <a:ext cx="60894" cy="19799"/>
              </a:xfrm>
              <a:custGeom>
                <a:rect b="b" l="l" r="r" t="t"/>
                <a:pathLst>
                  <a:path extrusionOk="0" h="820" w="2522">
                    <a:moveTo>
                      <a:pt x="442" y="1"/>
                    </a:moveTo>
                    <a:cubicBezTo>
                      <a:pt x="190" y="1"/>
                      <a:pt x="1" y="190"/>
                      <a:pt x="1" y="442"/>
                    </a:cubicBezTo>
                    <a:cubicBezTo>
                      <a:pt x="1" y="631"/>
                      <a:pt x="190" y="820"/>
                      <a:pt x="442" y="820"/>
                    </a:cubicBezTo>
                    <a:lnTo>
                      <a:pt x="2080" y="820"/>
                    </a:lnTo>
                    <a:cubicBezTo>
                      <a:pt x="2332" y="820"/>
                      <a:pt x="2521" y="631"/>
                      <a:pt x="2521" y="442"/>
                    </a:cubicBezTo>
                    <a:cubicBezTo>
                      <a:pt x="2521" y="190"/>
                      <a:pt x="2332" y="1"/>
                      <a:pt x="2080" y="1"/>
                    </a:cubicBezTo>
                    <a:close/>
                  </a:path>
                </a:pathLst>
              </a:cu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3" name="Google Shape;2293;p29"/>
            <p:cNvGrpSpPr/>
            <p:nvPr/>
          </p:nvGrpSpPr>
          <p:grpSpPr>
            <a:xfrm>
              <a:off x="5588419" y="1795124"/>
              <a:ext cx="356020" cy="230770"/>
              <a:chOff x="-27728850" y="2382950"/>
              <a:chExt cx="297750" cy="193000"/>
            </a:xfrm>
          </p:grpSpPr>
          <p:sp>
            <p:nvSpPr>
              <p:cNvPr id="2294" name="Google Shape;2294;p29"/>
              <p:cNvSpPr/>
              <p:nvPr/>
            </p:nvSpPr>
            <p:spPr>
              <a:xfrm>
                <a:off x="-27597310" y="2462491"/>
                <a:ext cx="35450" cy="35475"/>
              </a:xfrm>
              <a:custGeom>
                <a:rect b="b" l="l" r="r" t="t"/>
                <a:pathLst>
                  <a:path extrusionOk="0" h="1419" w="1418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cubicBezTo>
                      <a:pt x="0" y="1103"/>
                      <a:pt x="315" y="1419"/>
                      <a:pt x="725" y="1419"/>
                    </a:cubicBezTo>
                    <a:cubicBezTo>
                      <a:pt x="1103" y="1419"/>
                      <a:pt x="1418" y="1103"/>
                      <a:pt x="1418" y="694"/>
                    </a:cubicBez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29"/>
              <p:cNvSpPr/>
              <p:nvPr/>
            </p:nvSpPr>
            <p:spPr>
              <a:xfrm>
                <a:off x="-27728850" y="2382950"/>
                <a:ext cx="297750" cy="193000"/>
              </a:xfrm>
              <a:custGeom>
                <a:rect b="b" l="l" r="r" t="t"/>
                <a:pathLst>
                  <a:path extrusionOk="0" h="7720" w="11910">
                    <a:moveTo>
                      <a:pt x="5955" y="756"/>
                    </a:moveTo>
                    <a:cubicBezTo>
                      <a:pt x="7405" y="756"/>
                      <a:pt x="8791" y="1670"/>
                      <a:pt x="9673" y="2426"/>
                    </a:cubicBezTo>
                    <a:cubicBezTo>
                      <a:pt x="10335" y="3025"/>
                      <a:pt x="10839" y="3592"/>
                      <a:pt x="11091" y="3938"/>
                    </a:cubicBezTo>
                    <a:cubicBezTo>
                      <a:pt x="10524" y="4632"/>
                      <a:pt x="8413" y="7026"/>
                      <a:pt x="5955" y="7026"/>
                    </a:cubicBezTo>
                    <a:cubicBezTo>
                      <a:pt x="4506" y="7026"/>
                      <a:pt x="3120" y="6144"/>
                      <a:pt x="2269" y="5388"/>
                    </a:cubicBezTo>
                    <a:cubicBezTo>
                      <a:pt x="1576" y="4789"/>
                      <a:pt x="1072" y="4190"/>
                      <a:pt x="852" y="3875"/>
                    </a:cubicBezTo>
                    <a:cubicBezTo>
                      <a:pt x="1419" y="3182"/>
                      <a:pt x="3529" y="788"/>
                      <a:pt x="5955" y="756"/>
                    </a:cubicBezTo>
                    <a:close/>
                    <a:moveTo>
                      <a:pt x="5955" y="0"/>
                    </a:moveTo>
                    <a:cubicBezTo>
                      <a:pt x="5199" y="0"/>
                      <a:pt x="4412" y="189"/>
                      <a:pt x="3624" y="567"/>
                    </a:cubicBezTo>
                    <a:cubicBezTo>
                      <a:pt x="2994" y="882"/>
                      <a:pt x="2364" y="1324"/>
                      <a:pt x="1797" y="1828"/>
                    </a:cubicBezTo>
                    <a:cubicBezTo>
                      <a:pt x="757" y="2741"/>
                      <a:pt x="127" y="3623"/>
                      <a:pt x="95" y="3655"/>
                    </a:cubicBezTo>
                    <a:cubicBezTo>
                      <a:pt x="1" y="3781"/>
                      <a:pt x="1" y="3938"/>
                      <a:pt x="95" y="4033"/>
                    </a:cubicBezTo>
                    <a:cubicBezTo>
                      <a:pt x="127" y="4096"/>
                      <a:pt x="757" y="4978"/>
                      <a:pt x="1797" y="5860"/>
                    </a:cubicBezTo>
                    <a:cubicBezTo>
                      <a:pt x="2427" y="6396"/>
                      <a:pt x="2994" y="6805"/>
                      <a:pt x="3624" y="7120"/>
                    </a:cubicBezTo>
                    <a:cubicBezTo>
                      <a:pt x="4412" y="7499"/>
                      <a:pt x="5199" y="7719"/>
                      <a:pt x="5955" y="7719"/>
                    </a:cubicBezTo>
                    <a:cubicBezTo>
                      <a:pt x="6711" y="7719"/>
                      <a:pt x="7499" y="7499"/>
                      <a:pt x="8287" y="7120"/>
                    </a:cubicBezTo>
                    <a:cubicBezTo>
                      <a:pt x="8917" y="6805"/>
                      <a:pt x="9547" y="6364"/>
                      <a:pt x="10145" y="5860"/>
                    </a:cubicBezTo>
                    <a:cubicBezTo>
                      <a:pt x="11154" y="4947"/>
                      <a:pt x="11784" y="4096"/>
                      <a:pt x="11815" y="4033"/>
                    </a:cubicBezTo>
                    <a:cubicBezTo>
                      <a:pt x="11910" y="3938"/>
                      <a:pt x="11910" y="3781"/>
                      <a:pt x="11815" y="3655"/>
                    </a:cubicBezTo>
                    <a:cubicBezTo>
                      <a:pt x="11784" y="3623"/>
                      <a:pt x="11154" y="2710"/>
                      <a:pt x="10145" y="1828"/>
                    </a:cubicBezTo>
                    <a:cubicBezTo>
                      <a:pt x="9515" y="1292"/>
                      <a:pt x="8917" y="882"/>
                      <a:pt x="8287" y="567"/>
                    </a:cubicBezTo>
                    <a:cubicBezTo>
                      <a:pt x="7499" y="189"/>
                      <a:pt x="6711" y="0"/>
                      <a:pt x="5955" y="0"/>
                    </a:cubicBezTo>
                    <a:close/>
                  </a:path>
                </a:pathLst>
              </a:cu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29"/>
              <p:cNvSpPr/>
              <p:nvPr/>
            </p:nvSpPr>
            <p:spPr>
              <a:xfrm>
                <a:off x="-27640625" y="2419175"/>
                <a:ext cx="122100" cy="122100"/>
              </a:xfrm>
              <a:custGeom>
                <a:rect b="b" l="l" r="r" t="t"/>
                <a:pathLst>
                  <a:path extrusionOk="0" h="4884" w="4884">
                    <a:moveTo>
                      <a:pt x="2426" y="694"/>
                    </a:moveTo>
                    <a:cubicBezTo>
                      <a:pt x="3403" y="694"/>
                      <a:pt x="4159" y="1481"/>
                      <a:pt x="4159" y="2426"/>
                    </a:cubicBezTo>
                    <a:cubicBezTo>
                      <a:pt x="4159" y="3372"/>
                      <a:pt x="3371" y="4159"/>
                      <a:pt x="2426" y="4159"/>
                    </a:cubicBezTo>
                    <a:cubicBezTo>
                      <a:pt x="1481" y="4159"/>
                      <a:pt x="694" y="3372"/>
                      <a:pt x="694" y="2426"/>
                    </a:cubicBezTo>
                    <a:cubicBezTo>
                      <a:pt x="694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cubicBezTo>
                      <a:pt x="0" y="3781"/>
                      <a:pt x="1103" y="4884"/>
                      <a:pt x="2426" y="4884"/>
                    </a:cubicBezTo>
                    <a:cubicBezTo>
                      <a:pt x="3781" y="4884"/>
                      <a:pt x="4884" y="3781"/>
                      <a:pt x="4884" y="2426"/>
                    </a:cubicBezTo>
                    <a:cubicBezTo>
                      <a:pt x="4884" y="1103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rgbClr val="00B1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297" name="Google Shape;22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654" y="2518215"/>
            <a:ext cx="711583" cy="7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310" y="3357040"/>
            <a:ext cx="711583" cy="7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29"/>
          <p:cNvPicPr preferRelativeResize="0"/>
          <p:nvPr/>
        </p:nvPicPr>
        <p:blipFill rotWithShape="1">
          <a:blip r:embed="rId5">
            <a:alphaModFix/>
          </a:blip>
          <a:srcRect b="0" l="0" r="12762" t="0"/>
          <a:stretch/>
        </p:blipFill>
        <p:spPr>
          <a:xfrm>
            <a:off x="3925425" y="1211800"/>
            <a:ext cx="5221499" cy="40079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6720000" dist="85725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7375" y="1306377"/>
            <a:ext cx="1448832" cy="280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5497" y="1306377"/>
            <a:ext cx="1448832" cy="280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30"/>
          <p:cNvSpPr txBox="1"/>
          <p:nvPr/>
        </p:nvSpPr>
        <p:spPr>
          <a:xfrm>
            <a:off x="661550" y="307650"/>
            <a:ext cx="8236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24A23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07" name="Google Shape;23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68" y="1283608"/>
            <a:ext cx="1448832" cy="280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900" y="1283608"/>
            <a:ext cx="1448832" cy="280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Google Shape;23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761" y="1315627"/>
            <a:ext cx="1448832" cy="280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30"/>
          <p:cNvPicPr preferRelativeResize="0"/>
          <p:nvPr/>
        </p:nvPicPr>
        <p:blipFill rotWithShape="1">
          <a:blip r:embed="rId4">
            <a:alphaModFix/>
          </a:blip>
          <a:srcRect b="59" l="0" r="0" t="58"/>
          <a:stretch/>
        </p:blipFill>
        <p:spPr>
          <a:xfrm>
            <a:off x="131648" y="1544153"/>
            <a:ext cx="1160600" cy="2182541"/>
          </a:xfrm>
          <a:prstGeom prst="rect">
            <a:avLst/>
          </a:prstGeom>
          <a:noFill/>
          <a:ln cap="flat" cmpd="sng" w="9525">
            <a:solidFill>
              <a:srgbClr val="E4E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1" name="Google Shape;2311;p30"/>
          <p:cNvPicPr preferRelativeResize="0"/>
          <p:nvPr/>
        </p:nvPicPr>
        <p:blipFill rotWithShape="1">
          <a:blip r:embed="rId5">
            <a:alphaModFix/>
          </a:blip>
          <a:srcRect b="8136" l="0" r="0" t="8137"/>
          <a:stretch/>
        </p:blipFill>
        <p:spPr>
          <a:xfrm>
            <a:off x="3247978" y="1542204"/>
            <a:ext cx="1170637" cy="2182539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2" name="Google Shape;231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4867" y="1575801"/>
            <a:ext cx="1170636" cy="2159663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3" name="Google Shape;2313;p30"/>
          <p:cNvSpPr/>
          <p:nvPr/>
        </p:nvSpPr>
        <p:spPr>
          <a:xfrm>
            <a:off x="1351670" y="2577233"/>
            <a:ext cx="219600" cy="213300"/>
          </a:xfrm>
          <a:prstGeom prst="mathPlus">
            <a:avLst>
              <a:gd fmla="val 23520" name="adj1"/>
            </a:avLst>
          </a:prstGeom>
          <a:solidFill>
            <a:srgbClr val="009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t/>
            </a:r>
            <a:endParaRPr b="1" i="0" sz="215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4" name="Google Shape;2314;p30"/>
          <p:cNvSpPr/>
          <p:nvPr/>
        </p:nvSpPr>
        <p:spPr>
          <a:xfrm>
            <a:off x="4476928" y="2577233"/>
            <a:ext cx="219600" cy="213300"/>
          </a:xfrm>
          <a:prstGeom prst="mathPlus">
            <a:avLst>
              <a:gd fmla="val 23520" name="adj1"/>
            </a:avLst>
          </a:prstGeom>
          <a:solidFill>
            <a:srgbClr val="009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5" name="Google Shape;2315;p30"/>
          <p:cNvSpPr/>
          <p:nvPr/>
        </p:nvSpPr>
        <p:spPr>
          <a:xfrm>
            <a:off x="6002159" y="2577221"/>
            <a:ext cx="219600" cy="213300"/>
          </a:xfrm>
          <a:prstGeom prst="mathPlus">
            <a:avLst>
              <a:gd fmla="val 23520" name="adj1"/>
            </a:avLst>
          </a:prstGeom>
          <a:solidFill>
            <a:srgbClr val="009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p30"/>
          <p:cNvSpPr/>
          <p:nvPr/>
        </p:nvSpPr>
        <p:spPr>
          <a:xfrm>
            <a:off x="7541379" y="2577221"/>
            <a:ext cx="219600" cy="213300"/>
          </a:xfrm>
          <a:prstGeom prst="mathPlus">
            <a:avLst>
              <a:gd fmla="val 23520" name="adj1"/>
            </a:avLst>
          </a:prstGeom>
          <a:solidFill>
            <a:srgbClr val="009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30"/>
          <p:cNvSpPr/>
          <p:nvPr/>
        </p:nvSpPr>
        <p:spPr>
          <a:xfrm>
            <a:off x="9343725" y="-29675"/>
            <a:ext cx="947700" cy="243900"/>
          </a:xfrm>
          <a:prstGeom prst="roundRect">
            <a:avLst>
              <a:gd fmla="val 16667" name="adj"/>
            </a:avLst>
          </a:prstGeom>
          <a:solidFill>
            <a:srgbClr val="2D96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Food MEX</a:t>
            </a:r>
            <a:endParaRPr b="0" i="0" sz="600" u="none" cap="none" strike="noStrike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318" name="Google Shape;2318;p30"/>
          <p:cNvPicPr preferRelativeResize="0"/>
          <p:nvPr/>
        </p:nvPicPr>
        <p:blipFill rotWithShape="1">
          <a:blip r:embed="rId7">
            <a:alphaModFix/>
          </a:blip>
          <a:srcRect b="10991" l="0" r="2666" t="0"/>
          <a:stretch/>
        </p:blipFill>
        <p:spPr>
          <a:xfrm>
            <a:off x="6312048" y="1494140"/>
            <a:ext cx="1203850" cy="244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30"/>
          <p:cNvPicPr preferRelativeResize="0"/>
          <p:nvPr/>
        </p:nvPicPr>
        <p:blipFill rotWithShape="1">
          <a:blip r:embed="rId6">
            <a:alphaModFix/>
          </a:blip>
          <a:srcRect b="4590" l="4937" r="5286" t="52391"/>
          <a:stretch/>
        </p:blipFill>
        <p:spPr>
          <a:xfrm>
            <a:off x="6404933" y="2955286"/>
            <a:ext cx="1060200" cy="94715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0" name="Google Shape;2320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24589" y="1649792"/>
            <a:ext cx="1160591" cy="2159652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1" name="Google Shape;2321;p30"/>
          <p:cNvSpPr txBox="1"/>
          <p:nvPr/>
        </p:nvSpPr>
        <p:spPr>
          <a:xfrm>
            <a:off x="3442339" y="4126324"/>
            <a:ext cx="800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订餐流程广告</a:t>
            </a:r>
            <a:endParaRPr b="1" i="0" sz="8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22" name="Google Shape;2322;p30"/>
          <p:cNvSpPr txBox="1"/>
          <p:nvPr/>
        </p:nvSpPr>
        <p:spPr>
          <a:xfrm>
            <a:off x="4863728" y="4126324"/>
            <a:ext cx="10041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打车流程广告</a:t>
            </a:r>
            <a:endParaRPr b="1" i="0" sz="8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23" name="Google Shape;2323;p30"/>
          <p:cNvSpPr txBox="1"/>
          <p:nvPr/>
        </p:nvSpPr>
        <p:spPr>
          <a:xfrm>
            <a:off x="6542771" y="4126322"/>
            <a:ext cx="800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配送流程广告</a:t>
            </a:r>
            <a:endParaRPr b="1" i="0" sz="8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24" name="Google Shape;2324;p30"/>
          <p:cNvSpPr txBox="1"/>
          <p:nvPr/>
        </p:nvSpPr>
        <p:spPr>
          <a:xfrm>
            <a:off x="7974707" y="4126324"/>
            <a:ext cx="9477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快递流程广告</a:t>
            </a:r>
            <a:endParaRPr b="1" i="0" sz="8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25" name="Google Shape;2325;p30"/>
          <p:cNvSpPr txBox="1"/>
          <p:nvPr/>
        </p:nvSpPr>
        <p:spPr>
          <a:xfrm>
            <a:off x="420260" y="4171263"/>
            <a:ext cx="6825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主页推荐</a:t>
            </a:r>
            <a:endParaRPr b="0" i="0" sz="1400" u="none" cap="none" strike="noStrike">
              <a:solidFill>
                <a:srgbClr val="5E5E5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6" name="Google Shape;2326;p30"/>
          <p:cNvSpPr txBox="1"/>
          <p:nvPr/>
        </p:nvSpPr>
        <p:spPr>
          <a:xfrm>
            <a:off x="433875" y="516075"/>
            <a:ext cx="4670862" cy="5154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5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自动版位</a:t>
            </a:r>
            <a:endParaRPr b="1" i="0" sz="215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7" name="Google Shape;2327;p30"/>
          <p:cNvSpPr txBox="1"/>
          <p:nvPr/>
        </p:nvSpPr>
        <p:spPr>
          <a:xfrm>
            <a:off x="8112350" y="29325"/>
            <a:ext cx="1022100" cy="172800"/>
          </a:xfrm>
          <a:prstGeom prst="rect">
            <a:avLst/>
          </a:prstGeom>
          <a:solidFill>
            <a:srgbClr val="D3F035"/>
          </a:solidFill>
          <a:ln>
            <a:noFill/>
          </a:ln>
        </p:spPr>
        <p:txBody>
          <a:bodyPr anchorCtr="0" anchor="t" bIns="0" lIns="0" spcFirstLastPara="1" rIns="0" wrap="square" tIns="3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触动意愿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28" name="Google Shape;2328;p30"/>
          <p:cNvGrpSpPr/>
          <p:nvPr/>
        </p:nvGrpSpPr>
        <p:grpSpPr>
          <a:xfrm>
            <a:off x="413775" y="4836276"/>
            <a:ext cx="585073" cy="116226"/>
            <a:chOff x="238125" y="2147925"/>
            <a:chExt cx="7143750" cy="1419125"/>
          </a:xfrm>
        </p:grpSpPr>
        <p:sp>
          <p:nvSpPr>
            <p:cNvPr id="2329" name="Google Shape;2329;p30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31" name="Google Shape;23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425" y="1283608"/>
            <a:ext cx="1448832" cy="280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30"/>
          <p:cNvSpPr/>
          <p:nvPr/>
        </p:nvSpPr>
        <p:spPr>
          <a:xfrm>
            <a:off x="2959008" y="2577233"/>
            <a:ext cx="219600" cy="213300"/>
          </a:xfrm>
          <a:prstGeom prst="mathPlus">
            <a:avLst>
              <a:gd fmla="val 23520" name="adj1"/>
            </a:avLst>
          </a:prstGeom>
          <a:solidFill>
            <a:srgbClr val="009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30"/>
          <p:cNvSpPr txBox="1"/>
          <p:nvPr/>
        </p:nvSpPr>
        <p:spPr>
          <a:xfrm>
            <a:off x="1842139" y="4126324"/>
            <a:ext cx="800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692F"/>
                </a:solidFill>
                <a:latin typeface="Proxima Nova"/>
                <a:ea typeface="Proxima Nova"/>
                <a:cs typeface="Proxima Nova"/>
                <a:sym typeface="Proxima Nova"/>
              </a:rPr>
              <a:t>消息动态</a:t>
            </a:r>
            <a:endParaRPr b="0" i="0" sz="1400" u="none" cap="none" strike="noStrike">
              <a:solidFill>
                <a:srgbClr val="5E5E5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34" name="Google Shape;2334;p30"/>
          <p:cNvPicPr preferRelativeResize="0"/>
          <p:nvPr/>
        </p:nvPicPr>
        <p:blipFill rotWithShape="1">
          <a:blip r:embed="rId9">
            <a:alphaModFix/>
          </a:blip>
          <a:srcRect b="4732" l="9061" r="8484" t="6646"/>
          <a:stretch/>
        </p:blipFill>
        <p:spPr>
          <a:xfrm>
            <a:off x="1732545" y="1560016"/>
            <a:ext cx="1060200" cy="229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30"/>
          <p:cNvPicPr preferRelativeResize="0"/>
          <p:nvPr/>
        </p:nvPicPr>
        <p:blipFill rotWithShape="1">
          <a:blip r:embed="rId10">
            <a:alphaModFix/>
          </a:blip>
          <a:srcRect b="24474" l="2425" r="8382" t="49619"/>
          <a:stretch/>
        </p:blipFill>
        <p:spPr>
          <a:xfrm>
            <a:off x="166880" y="2688925"/>
            <a:ext cx="1087200" cy="7578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  <p:pic>
        <p:nvPicPr>
          <p:cNvPr id="2336" name="Google Shape;2336;p30"/>
          <p:cNvPicPr preferRelativeResize="0"/>
          <p:nvPr/>
        </p:nvPicPr>
        <p:blipFill rotWithShape="1">
          <a:blip r:embed="rId10">
            <a:alphaModFix/>
          </a:blip>
          <a:srcRect b="24474" l="2425" r="8382" t="49619"/>
          <a:stretch/>
        </p:blipFill>
        <p:spPr>
          <a:xfrm>
            <a:off x="3291075" y="2756199"/>
            <a:ext cx="1087200" cy="8061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  <p:pic>
        <p:nvPicPr>
          <p:cNvPr id="2337" name="Google Shape;2337;p30"/>
          <p:cNvPicPr preferRelativeResize="0"/>
          <p:nvPr/>
        </p:nvPicPr>
        <p:blipFill rotWithShape="1">
          <a:blip r:embed="rId10">
            <a:alphaModFix/>
          </a:blip>
          <a:srcRect b="24474" l="2425" r="8382" t="49619"/>
          <a:stretch/>
        </p:blipFill>
        <p:spPr>
          <a:xfrm>
            <a:off x="4815075" y="2832399"/>
            <a:ext cx="1087200" cy="8061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  <p:pic>
        <p:nvPicPr>
          <p:cNvPr id="2338" name="Google Shape;2338;p30"/>
          <p:cNvPicPr preferRelativeResize="0"/>
          <p:nvPr/>
        </p:nvPicPr>
        <p:blipFill rotWithShape="1">
          <a:blip r:embed="rId10">
            <a:alphaModFix/>
          </a:blip>
          <a:srcRect b="24474" l="2425" r="8382" t="49619"/>
          <a:stretch/>
        </p:blipFill>
        <p:spPr>
          <a:xfrm>
            <a:off x="6415275" y="3061000"/>
            <a:ext cx="1087200" cy="8415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  <p:pic>
        <p:nvPicPr>
          <p:cNvPr id="2339" name="Google Shape;2339;p30"/>
          <p:cNvPicPr preferRelativeResize="0"/>
          <p:nvPr/>
        </p:nvPicPr>
        <p:blipFill rotWithShape="1">
          <a:blip r:embed="rId10">
            <a:alphaModFix/>
          </a:blip>
          <a:srcRect b="24474" l="2425" r="8382" t="49619"/>
          <a:stretch/>
        </p:blipFill>
        <p:spPr>
          <a:xfrm>
            <a:off x="7863075" y="3061000"/>
            <a:ext cx="1087200" cy="748500"/>
          </a:xfrm>
          <a:prstGeom prst="roundRect">
            <a:avLst>
              <a:gd fmla="val 940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31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5" name="Google Shape;2345;p31"/>
          <p:cNvPicPr preferRelativeResize="0"/>
          <p:nvPr/>
        </p:nvPicPr>
        <p:blipFill rotWithShape="1">
          <a:blip r:embed="rId3">
            <a:alphaModFix/>
          </a:blip>
          <a:srcRect b="0" l="53453" r="0" t="0"/>
          <a:stretch/>
        </p:blipFill>
        <p:spPr>
          <a:xfrm>
            <a:off x="4887850" y="-75"/>
            <a:ext cx="42561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31"/>
          <p:cNvSpPr/>
          <p:nvPr/>
        </p:nvSpPr>
        <p:spPr>
          <a:xfrm rot="-2214475">
            <a:off x="6124109" y="-3520458"/>
            <a:ext cx="90420" cy="7832461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31"/>
          <p:cNvSpPr/>
          <p:nvPr/>
        </p:nvSpPr>
        <p:spPr>
          <a:xfrm rot="-2214475">
            <a:off x="6269176" y="-3629433"/>
            <a:ext cx="90420" cy="7832461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31"/>
          <p:cNvSpPr/>
          <p:nvPr/>
        </p:nvSpPr>
        <p:spPr>
          <a:xfrm rot="3199152">
            <a:off x="9320273" y="-883301"/>
            <a:ext cx="90900" cy="786072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9" name="Google Shape;2349;p31"/>
          <p:cNvPicPr preferRelativeResize="0"/>
          <p:nvPr/>
        </p:nvPicPr>
        <p:blipFill rotWithShape="1">
          <a:blip r:embed="rId4">
            <a:alphaModFix/>
          </a:blip>
          <a:srcRect b="38211" l="83546" r="0" t="38211"/>
          <a:stretch/>
        </p:blipFill>
        <p:spPr>
          <a:xfrm>
            <a:off x="7639500" y="1965325"/>
            <a:ext cx="1504500" cy="12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31"/>
          <p:cNvSpPr/>
          <p:nvPr/>
        </p:nvSpPr>
        <p:spPr>
          <a:xfrm rot="-2214475">
            <a:off x="5833589" y="-3303025"/>
            <a:ext cx="90420" cy="7832461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p31"/>
          <p:cNvSpPr/>
          <p:nvPr/>
        </p:nvSpPr>
        <p:spPr>
          <a:xfrm rot="-2214475">
            <a:off x="5978860" y="-3411726"/>
            <a:ext cx="90420" cy="7832461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31"/>
          <p:cNvSpPr/>
          <p:nvPr/>
        </p:nvSpPr>
        <p:spPr>
          <a:xfrm rot="3199152">
            <a:off x="9429514" y="-737596"/>
            <a:ext cx="90900" cy="786072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31"/>
          <p:cNvSpPr/>
          <p:nvPr/>
        </p:nvSpPr>
        <p:spPr>
          <a:xfrm rot="-2214475">
            <a:off x="5688419" y="-3194186"/>
            <a:ext cx="90420" cy="7832461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4" name="Google Shape;2354;p31"/>
          <p:cNvPicPr preferRelativeResize="0"/>
          <p:nvPr/>
        </p:nvPicPr>
        <p:blipFill rotWithShape="1">
          <a:blip r:embed="rId5">
            <a:alphaModFix/>
          </a:blip>
          <a:srcRect b="0" l="61276" r="0" t="0"/>
          <a:stretch/>
        </p:blipFill>
        <p:spPr>
          <a:xfrm>
            <a:off x="5603100" y="-75"/>
            <a:ext cx="3540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31"/>
          <p:cNvPicPr preferRelativeResize="0"/>
          <p:nvPr/>
        </p:nvPicPr>
        <p:blipFill rotWithShape="1">
          <a:blip r:embed="rId6">
            <a:alphaModFix/>
          </a:blip>
          <a:srcRect b="66161" l="74493" r="15944" t="3799"/>
          <a:stretch/>
        </p:blipFill>
        <p:spPr>
          <a:xfrm>
            <a:off x="6811724" y="195575"/>
            <a:ext cx="874200" cy="154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31"/>
          <p:cNvPicPr preferRelativeResize="0"/>
          <p:nvPr/>
        </p:nvPicPr>
        <p:blipFill rotWithShape="1">
          <a:blip r:embed="rId7">
            <a:alphaModFix/>
          </a:blip>
          <a:srcRect b="49811" l="70686" r="17640" t="33837"/>
          <a:stretch/>
        </p:blipFill>
        <p:spPr>
          <a:xfrm>
            <a:off x="6463600" y="1740575"/>
            <a:ext cx="1067376" cy="840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31"/>
          <p:cNvSpPr/>
          <p:nvPr/>
        </p:nvSpPr>
        <p:spPr>
          <a:xfrm rot="3199152">
            <a:off x="9538617" y="-591788"/>
            <a:ext cx="90900" cy="786072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31"/>
          <p:cNvSpPr/>
          <p:nvPr/>
        </p:nvSpPr>
        <p:spPr>
          <a:xfrm rot="3199152">
            <a:off x="9647751" y="-446002"/>
            <a:ext cx="90900" cy="786072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31"/>
          <p:cNvSpPr/>
          <p:nvPr/>
        </p:nvSpPr>
        <p:spPr>
          <a:xfrm rot="3199152">
            <a:off x="9757129" y="-300400"/>
            <a:ext cx="90900" cy="786072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0" name="Google Shape;2360;p31"/>
          <p:cNvPicPr preferRelativeResize="0"/>
          <p:nvPr/>
        </p:nvPicPr>
        <p:blipFill rotWithShape="1">
          <a:blip r:embed="rId8">
            <a:alphaModFix/>
          </a:blip>
          <a:srcRect b="0" l="79990" r="0" t="77186"/>
          <a:stretch/>
        </p:blipFill>
        <p:spPr>
          <a:xfrm>
            <a:off x="7314325" y="3970075"/>
            <a:ext cx="1829676" cy="11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31"/>
          <p:cNvSpPr txBox="1"/>
          <p:nvPr/>
        </p:nvSpPr>
        <p:spPr>
          <a:xfrm>
            <a:off x="169425" y="50825"/>
            <a:ext cx="5335800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GrabAds与新加坡Amazon联手趁着</a:t>
            </a:r>
            <a:endParaRPr b="1" i="0" sz="1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「黑色星期五」与「网络星期一」提升广告印象</a:t>
            </a:r>
            <a:endParaRPr b="1" i="0" sz="1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62" name="Google Shape;2362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4739" y="4781648"/>
            <a:ext cx="825728" cy="1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31"/>
          <p:cNvSpPr txBox="1"/>
          <p:nvPr/>
        </p:nvSpPr>
        <p:spPr>
          <a:xfrm>
            <a:off x="2876250" y="771650"/>
            <a:ext cx="2861700" cy="1299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FFF800"/>
                </a:solidFill>
                <a:latin typeface="Inter"/>
                <a:ea typeface="Inter"/>
                <a:cs typeface="Inter"/>
                <a:sym typeface="Inter"/>
              </a:rPr>
              <a:t>制定方案</a:t>
            </a:r>
            <a:br>
              <a:rPr b="0" i="0" lang="en" sz="7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b="0" i="0" lang="en" sz="7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新加坡Amazon与GrabAds联手合作，通过使用真实的购买行为对</a:t>
            </a:r>
            <a:endParaRPr b="0" i="0" sz="7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目标受众精准出击。</a:t>
            </a:r>
            <a:endParaRPr b="0" i="0" sz="7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该宣传活动除了推出各种黑色星期五的优惠，还通过选择报头广告和视频广告等形式，吸引潜在消费者。</a:t>
            </a:r>
            <a:endParaRPr b="0" i="0" sz="7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新加坡Amazon后续委托KANTAR（市场调研公司）为宣传活动对品牌知名度所带来的影响，进行了品牌提升研究。</a:t>
            </a:r>
            <a:endParaRPr b="0" i="0" sz="7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64" name="Google Shape;2364;p31"/>
          <p:cNvSpPr txBox="1"/>
          <p:nvPr/>
        </p:nvSpPr>
        <p:spPr>
          <a:xfrm>
            <a:off x="174375" y="795318"/>
            <a:ext cx="2495100" cy="8305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800"/>
                </a:solidFill>
                <a:latin typeface="Inter"/>
                <a:ea typeface="Inter"/>
                <a:cs typeface="Inter"/>
                <a:sym typeface="Inter"/>
              </a:rPr>
              <a:t>客户诉求​</a:t>
            </a:r>
            <a:br>
              <a:rPr b="0" i="0" lang="en" sz="7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b="0" i="0" lang="en" sz="7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每年年尾向来是新加坡的销售高峰期，各大电商平台都会趁着这段期间使出浑身解数抢占市场，新加坡Amazon亦不例外，锁定黑色星期五（Black Friday）为本次广告宣传活动的重点。</a:t>
            </a:r>
            <a:endParaRPr b="0" i="0" sz="7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65" name="Google Shape;2365;p31"/>
          <p:cNvSpPr txBox="1"/>
          <p:nvPr/>
        </p:nvSpPr>
        <p:spPr>
          <a:xfrm>
            <a:off x="185377" y="1917402"/>
            <a:ext cx="2428200" cy="3350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800"/>
                </a:solidFill>
                <a:latin typeface="Inter"/>
                <a:ea typeface="Inter"/>
                <a:cs typeface="Inter"/>
                <a:sym typeface="Inter"/>
              </a:rPr>
              <a:t>绩效</a:t>
            </a:r>
            <a:endParaRPr b="0" i="0" sz="7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66" name="Google Shape;2366;p31"/>
          <p:cNvSpPr txBox="1"/>
          <p:nvPr/>
        </p:nvSpPr>
        <p:spPr>
          <a:xfrm>
            <a:off x="198821" y="2738571"/>
            <a:ext cx="2405100" cy="14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15339"/>
                </a:solidFill>
                <a:latin typeface="Inter"/>
                <a:ea typeface="Inter"/>
                <a:cs typeface="Inter"/>
                <a:sym typeface="Inter"/>
              </a:rPr>
              <a:t>新加坡Amazon的「黑色星期五」促销打破了该公司历年来最佳业绩的表现，创下了亮眼成绩。该广告宣传活动仅用了两周的时间就实现130万的广告曝光次数以及180万次的不重复触及次数，这也意味广告浏览率高达42%。</a:t>
            </a:r>
            <a:endParaRPr b="0" i="0" sz="800" u="none" cap="none" strike="noStrike">
              <a:solidFill>
                <a:srgbClr val="01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1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15339"/>
                </a:solidFill>
                <a:latin typeface="Inter"/>
                <a:ea typeface="Inter"/>
                <a:cs typeface="Inter"/>
                <a:sym typeface="Inter"/>
              </a:rPr>
              <a:t>根据KANTAR的品牌提升研究分析，广告印象增加16%，相比在其他网络平台投放广告的3倍之多。点看广告的消费者，其消费意愿增加8%，广告印象增加32%。</a:t>
            </a:r>
            <a:endParaRPr b="0" i="0" sz="800" u="none" cap="none" strike="noStrike">
              <a:solidFill>
                <a:srgbClr val="01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67" name="Google Shape;2367;p31"/>
          <p:cNvGrpSpPr/>
          <p:nvPr/>
        </p:nvGrpSpPr>
        <p:grpSpPr>
          <a:xfrm>
            <a:off x="7511629" y="67434"/>
            <a:ext cx="1504500" cy="1440364"/>
            <a:chOff x="7511629" y="67434"/>
            <a:chExt cx="1504500" cy="1440364"/>
          </a:xfrm>
        </p:grpSpPr>
        <p:sp>
          <p:nvSpPr>
            <p:cNvPr id="2368" name="Google Shape;2368;p31"/>
            <p:cNvSpPr txBox="1"/>
            <p:nvPr/>
          </p:nvSpPr>
          <p:spPr>
            <a:xfrm>
              <a:off x="7511629" y="67434"/>
              <a:ext cx="1504500" cy="14403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宣传活动期：</a:t>
              </a:r>
              <a:endParaRPr b="0" i="0" sz="6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2022年11月15日至11月28日</a:t>
              </a:r>
              <a:endParaRPr b="1" i="0" sz="6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    </a:t>
              </a:r>
              <a:endParaRPr b="0" i="0" sz="6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 目标市场：</a:t>
              </a:r>
              <a:endParaRPr b="0" i="0" sz="6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新加坡</a:t>
              </a:r>
              <a:endParaRPr b="1" i="0" sz="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    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解决方案：</a:t>
              </a:r>
              <a:endParaRPr b="0" i="0" sz="6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自动版位</a:t>
              </a:r>
              <a:endParaRPr b="1" i="0" sz="6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报头广告 </a:t>
              </a:r>
              <a:endParaRPr/>
            </a:p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视频广告</a:t>
              </a:r>
              <a:endParaRPr b="1" i="0" sz="6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" sz="600" u="none" cap="none" strike="noStrike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KANTAR品牌提升研究</a:t>
              </a:r>
              <a:endParaRPr b="1" i="0" sz="6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pic>
          <p:nvPicPr>
            <p:cNvPr id="2369" name="Google Shape;2369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749550" y="616173"/>
              <a:ext cx="176100" cy="1168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0" name="Google Shape;2370;p31"/>
          <p:cNvSpPr txBox="1"/>
          <p:nvPr/>
        </p:nvSpPr>
        <p:spPr>
          <a:xfrm>
            <a:off x="865008" y="2210912"/>
            <a:ext cx="1228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+16%</a:t>
            </a:r>
            <a:endParaRPr b="0" i="0" sz="20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广告印象</a:t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1" name="Google Shape;2371;p31"/>
          <p:cNvSpPr txBox="1"/>
          <p:nvPr/>
        </p:nvSpPr>
        <p:spPr>
          <a:xfrm>
            <a:off x="34560" y="2210908"/>
            <a:ext cx="1119000" cy="529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180</a:t>
            </a:r>
            <a:r>
              <a:rPr b="1" i="0" lang="en" sz="20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万</a:t>
            </a:r>
            <a:endParaRPr b="1" i="0" sz="16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不重复触及次数</a:t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2" name="Google Shape;2372;p31"/>
          <p:cNvSpPr txBox="1"/>
          <p:nvPr/>
        </p:nvSpPr>
        <p:spPr>
          <a:xfrm>
            <a:off x="1709733" y="2210912"/>
            <a:ext cx="1228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+42%</a:t>
            </a:r>
            <a:endParaRPr b="0" i="0" sz="20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浏览率</a:t>
            </a:r>
            <a:endParaRPr b="1" i="0" sz="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73" name="Google Shape;2373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23374" y="4808025"/>
            <a:ext cx="825726" cy="249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4" name="Google Shape;2374;p31"/>
          <p:cNvGrpSpPr/>
          <p:nvPr/>
        </p:nvGrpSpPr>
        <p:grpSpPr>
          <a:xfrm>
            <a:off x="2945902" y="2577813"/>
            <a:ext cx="922500" cy="2118712"/>
            <a:chOff x="2945902" y="2702905"/>
            <a:chExt cx="922500" cy="2118712"/>
          </a:xfrm>
        </p:grpSpPr>
        <p:grpSp>
          <p:nvGrpSpPr>
            <p:cNvPr id="2375" name="Google Shape;2375;p31"/>
            <p:cNvGrpSpPr/>
            <p:nvPr/>
          </p:nvGrpSpPr>
          <p:grpSpPr>
            <a:xfrm>
              <a:off x="3030912" y="2752727"/>
              <a:ext cx="745102" cy="1613088"/>
              <a:chOff x="5745100" y="630675"/>
              <a:chExt cx="1917400" cy="4151025"/>
            </a:xfrm>
          </p:grpSpPr>
          <p:pic>
            <p:nvPicPr>
              <p:cNvPr id="2376" name="Google Shape;2376;p31"/>
              <p:cNvPicPr preferRelativeResize="0"/>
              <p:nvPr/>
            </p:nvPicPr>
            <p:blipFill rotWithShape="1">
              <a:blip r:embed="rId12">
                <a:alphaModFix/>
              </a:blip>
              <a:srcRect b="23916" l="0" r="0" t="-5629"/>
              <a:stretch/>
            </p:blipFill>
            <p:spPr>
              <a:xfrm>
                <a:off x="5745100" y="630675"/>
                <a:ext cx="1917399" cy="4151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411"/>
                  </a:srgbClr>
                </a:outerShdw>
              </a:effectLst>
            </p:spPr>
          </p:pic>
          <p:pic>
            <p:nvPicPr>
              <p:cNvPr id="2377" name="Google Shape;2377;p31"/>
              <p:cNvPicPr preferRelativeResize="0"/>
              <p:nvPr/>
            </p:nvPicPr>
            <p:blipFill rotWithShape="1">
              <a:blip r:embed="rId13">
                <a:alphaModFix/>
              </a:blip>
              <a:srcRect b="53639" l="0" r="0" t="0"/>
              <a:stretch/>
            </p:blipFill>
            <p:spPr>
              <a:xfrm>
                <a:off x="5745100" y="630675"/>
                <a:ext cx="1917400" cy="2046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8" name="Google Shape;2378;p31"/>
              <p:cNvPicPr preferRelativeResize="0"/>
              <p:nvPr/>
            </p:nvPicPr>
            <p:blipFill rotWithShape="1">
              <a:blip r:embed="rId14">
                <a:alphaModFix/>
              </a:blip>
              <a:srcRect b="54946" l="0" r="0" t="0"/>
              <a:stretch/>
            </p:blipFill>
            <p:spPr>
              <a:xfrm>
                <a:off x="5745100" y="630686"/>
                <a:ext cx="1917400" cy="1918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79" name="Google Shape;2379;p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961628" y="2702905"/>
              <a:ext cx="891056" cy="1723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0" name="Google Shape;2380;p31"/>
            <p:cNvSpPr txBox="1"/>
            <p:nvPr/>
          </p:nvSpPr>
          <p:spPr>
            <a:xfrm>
              <a:off x="2945902" y="4426217"/>
              <a:ext cx="9225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报头广告</a:t>
              </a:r>
              <a:endParaRPr b="0" i="0" sz="7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sp>
        <p:nvSpPr>
          <p:cNvPr id="2381" name="Google Shape;2381;p31"/>
          <p:cNvSpPr txBox="1"/>
          <p:nvPr/>
        </p:nvSpPr>
        <p:spPr>
          <a:xfrm>
            <a:off x="2903159" y="2305456"/>
            <a:ext cx="874200" cy="3350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800"/>
                </a:solidFill>
                <a:latin typeface="Inter"/>
                <a:ea typeface="Inter"/>
                <a:cs typeface="Inter"/>
                <a:sym typeface="Inter"/>
              </a:rPr>
              <a:t>广告格式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2" name="Google Shape;2382;p31"/>
          <p:cNvGrpSpPr/>
          <p:nvPr/>
        </p:nvGrpSpPr>
        <p:grpSpPr>
          <a:xfrm>
            <a:off x="4024894" y="2569396"/>
            <a:ext cx="965700" cy="2121112"/>
            <a:chOff x="5032244" y="2694588"/>
            <a:chExt cx="965700" cy="2121112"/>
          </a:xfrm>
        </p:grpSpPr>
        <p:grpSp>
          <p:nvGrpSpPr>
            <p:cNvPr id="2383" name="Google Shape;2383;p31"/>
            <p:cNvGrpSpPr/>
            <p:nvPr/>
          </p:nvGrpSpPr>
          <p:grpSpPr>
            <a:xfrm>
              <a:off x="5140889" y="2748170"/>
              <a:ext cx="745102" cy="1613088"/>
              <a:chOff x="6743100" y="676725"/>
              <a:chExt cx="1917400" cy="4151025"/>
            </a:xfrm>
          </p:grpSpPr>
          <p:pic>
            <p:nvPicPr>
              <p:cNvPr id="2384" name="Google Shape;2384;p31"/>
              <p:cNvPicPr preferRelativeResize="0"/>
              <p:nvPr/>
            </p:nvPicPr>
            <p:blipFill rotWithShape="1">
              <a:blip r:embed="rId12">
                <a:alphaModFix/>
              </a:blip>
              <a:srcRect b="23916" l="0" r="0" t="-5629"/>
              <a:stretch/>
            </p:blipFill>
            <p:spPr>
              <a:xfrm>
                <a:off x="6743100" y="676725"/>
                <a:ext cx="1917399" cy="4151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411"/>
                  </a:srgbClr>
                </a:outerShdw>
              </a:effectLst>
            </p:spPr>
          </p:pic>
          <p:pic>
            <p:nvPicPr>
              <p:cNvPr id="2385" name="Google Shape;2385;p31"/>
              <p:cNvPicPr preferRelativeResize="0"/>
              <p:nvPr/>
            </p:nvPicPr>
            <p:blipFill rotWithShape="1">
              <a:blip r:embed="rId16">
                <a:alphaModFix/>
              </a:blip>
              <a:srcRect b="52845" l="0" r="0" t="0"/>
              <a:stretch/>
            </p:blipFill>
            <p:spPr>
              <a:xfrm>
                <a:off x="6743100" y="676725"/>
                <a:ext cx="1917400" cy="20084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86" name="Google Shape;2386;p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069583" y="2694588"/>
              <a:ext cx="891056" cy="1723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7" name="Google Shape;2387;p31"/>
            <p:cNvSpPr txBox="1"/>
            <p:nvPr/>
          </p:nvSpPr>
          <p:spPr>
            <a:xfrm>
              <a:off x="5032244" y="4420300"/>
              <a:ext cx="9657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视频广告</a:t>
              </a:r>
              <a:endParaRPr b="0" i="0" sz="7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pic>
          <p:nvPicPr>
            <p:cNvPr id="2388" name="Google Shape;2388;p31"/>
            <p:cNvPicPr preferRelativeResize="0"/>
            <p:nvPr/>
          </p:nvPicPr>
          <p:blipFill rotWithShape="1">
            <a:blip r:embed="rId12">
              <a:alphaModFix/>
            </a:blip>
            <a:srcRect b="41094" l="3815" r="5340" t="41711"/>
            <a:stretch/>
          </p:blipFill>
          <p:spPr>
            <a:xfrm>
              <a:off x="5048154" y="3672818"/>
              <a:ext cx="922500" cy="46262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32"/>
          <p:cNvSpPr/>
          <p:nvPr/>
        </p:nvSpPr>
        <p:spPr>
          <a:xfrm>
            <a:off x="1931525" y="141700"/>
            <a:ext cx="4963500" cy="204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32"/>
          <p:cNvSpPr/>
          <p:nvPr/>
        </p:nvSpPr>
        <p:spPr>
          <a:xfrm>
            <a:off x="6983000" y="141700"/>
            <a:ext cx="2032800" cy="486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32"/>
          <p:cNvSpPr/>
          <p:nvPr/>
        </p:nvSpPr>
        <p:spPr>
          <a:xfrm>
            <a:off x="7298999" y="553300"/>
            <a:ext cx="1294800" cy="11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99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&gt;491</a:t>
            </a:r>
            <a:r>
              <a:rPr b="1" i="0" lang="en" sz="1800" u="none" cap="none" strike="noStrike">
                <a:solidFill>
                  <a:srgbClr val="FF99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万</a:t>
            </a:r>
            <a:endParaRPr b="1" i="0" sz="1200" u="none" cap="none" strike="noStrike">
              <a:solidFill>
                <a:srgbClr val="FF99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广告观看次数</a:t>
            </a:r>
            <a:endParaRPr b="0" i="0" sz="7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（广告曝光次数）</a:t>
            </a:r>
            <a:endParaRPr b="0" i="0" sz="17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396" name="Google Shape;2396;p32"/>
          <p:cNvSpPr/>
          <p:nvPr/>
        </p:nvSpPr>
        <p:spPr>
          <a:xfrm>
            <a:off x="7298999" y="1976315"/>
            <a:ext cx="1294800" cy="11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99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&gt;2.8</a:t>
            </a:r>
            <a:r>
              <a:rPr b="1" i="0" lang="en" sz="1800" u="none" cap="none" strike="noStrike">
                <a:solidFill>
                  <a:srgbClr val="FF99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万</a:t>
            </a:r>
            <a:endParaRPr b="1" i="0" sz="1200" u="none" cap="none" strike="noStrike">
              <a:solidFill>
                <a:srgbClr val="FF99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应用内浏览次数</a:t>
            </a:r>
            <a:endParaRPr b="0" i="0" sz="7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（点击次数）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7" name="Google Shape;23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987" y="767425"/>
            <a:ext cx="464393" cy="266779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p32"/>
          <p:cNvSpPr txBox="1"/>
          <p:nvPr/>
        </p:nvSpPr>
        <p:spPr>
          <a:xfrm>
            <a:off x="6837002" y="195969"/>
            <a:ext cx="221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关键绩效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9" name="Google Shape;2399;p32"/>
          <p:cNvSpPr/>
          <p:nvPr/>
        </p:nvSpPr>
        <p:spPr>
          <a:xfrm>
            <a:off x="0" y="0"/>
            <a:ext cx="17502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32"/>
          <p:cNvSpPr/>
          <p:nvPr/>
        </p:nvSpPr>
        <p:spPr>
          <a:xfrm flipH="1" rot="10800000">
            <a:off x="175775" y="3797475"/>
            <a:ext cx="1574400" cy="136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p32"/>
          <p:cNvSpPr/>
          <p:nvPr/>
        </p:nvSpPr>
        <p:spPr>
          <a:xfrm rot="10800000">
            <a:off x="-25" y="3789200"/>
            <a:ext cx="175800" cy="1361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32"/>
          <p:cNvSpPr/>
          <p:nvPr/>
        </p:nvSpPr>
        <p:spPr>
          <a:xfrm>
            <a:off x="175775" y="3032925"/>
            <a:ext cx="1574400" cy="813000"/>
          </a:xfrm>
          <a:prstGeom prst="rect">
            <a:avLst/>
          </a:prstGeom>
          <a:solidFill>
            <a:srgbClr val="D8F9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32"/>
          <p:cNvSpPr/>
          <p:nvPr/>
        </p:nvSpPr>
        <p:spPr>
          <a:xfrm flipH="1">
            <a:off x="-25" y="3032925"/>
            <a:ext cx="175800" cy="813000"/>
          </a:xfrm>
          <a:prstGeom prst="rect">
            <a:avLst/>
          </a:prstGeom>
          <a:solidFill>
            <a:srgbClr val="B3F3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32"/>
          <p:cNvSpPr txBox="1"/>
          <p:nvPr/>
        </p:nvSpPr>
        <p:spPr>
          <a:xfrm>
            <a:off x="175785" y="3099467"/>
            <a:ext cx="12471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行业类别：</a:t>
            </a:r>
            <a:endParaRPr b="0" i="0" sz="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科技业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32"/>
          <p:cNvSpPr txBox="1"/>
          <p:nvPr/>
        </p:nvSpPr>
        <p:spPr>
          <a:xfrm>
            <a:off x="181300" y="3922100"/>
            <a:ext cx="19671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目标市场：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泰国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宣传活动目标：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新品推广</a:t>
            </a:r>
            <a:endParaRPr b="0" i="0" sz="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32"/>
          <p:cNvSpPr txBox="1"/>
          <p:nvPr/>
        </p:nvSpPr>
        <p:spPr>
          <a:xfrm>
            <a:off x="86170" y="370225"/>
            <a:ext cx="150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7" name="Google Shape;2407;p32"/>
          <p:cNvCxnSpPr/>
          <p:nvPr/>
        </p:nvCxnSpPr>
        <p:spPr>
          <a:xfrm>
            <a:off x="181303" y="823160"/>
            <a:ext cx="1569000" cy="0"/>
          </a:xfrm>
          <a:prstGeom prst="straightConnector1">
            <a:avLst/>
          </a:prstGeom>
          <a:noFill/>
          <a:ln cap="flat" cmpd="sng" w="9525">
            <a:solidFill>
              <a:srgbClr val="939393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408" name="Google Shape;24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765" y="150079"/>
            <a:ext cx="997306" cy="19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32"/>
          <p:cNvSpPr/>
          <p:nvPr/>
        </p:nvSpPr>
        <p:spPr>
          <a:xfrm>
            <a:off x="7298998" y="553300"/>
            <a:ext cx="1294800" cy="72000"/>
          </a:xfrm>
          <a:prstGeom prst="rect">
            <a:avLst/>
          </a:prstGeom>
          <a:solidFill>
            <a:srgbClr val="D3F0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410" name="Google Shape;2410;p32"/>
          <p:cNvSpPr/>
          <p:nvPr/>
        </p:nvSpPr>
        <p:spPr>
          <a:xfrm>
            <a:off x="7299001" y="1976328"/>
            <a:ext cx="12948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A close up of a device&#10;&#10;Description automatically generated" id="2411" name="Google Shape;2411;p32"/>
          <p:cNvPicPr preferRelativeResize="0"/>
          <p:nvPr/>
        </p:nvPicPr>
        <p:blipFill rotWithShape="1">
          <a:blip r:embed="rId5">
            <a:alphaModFix/>
          </a:blip>
          <a:srcRect b="6751" l="0" r="0" t="0"/>
          <a:stretch/>
        </p:blipFill>
        <p:spPr>
          <a:xfrm>
            <a:off x="1911638" y="2724150"/>
            <a:ext cx="1630660" cy="2478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evice&#10;&#10;Description automatically generated" id="2412" name="Google Shape;2412;p32"/>
          <p:cNvPicPr preferRelativeResize="0"/>
          <p:nvPr/>
        </p:nvPicPr>
        <p:blipFill rotWithShape="1">
          <a:blip r:embed="rId5">
            <a:alphaModFix/>
          </a:blip>
          <a:srcRect b="6751" l="0" r="0" t="0"/>
          <a:stretch/>
        </p:blipFill>
        <p:spPr>
          <a:xfrm>
            <a:off x="3409509" y="2724150"/>
            <a:ext cx="1630660" cy="2478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3" name="Google Shape;2413;p32"/>
          <p:cNvSpPr txBox="1"/>
          <p:nvPr/>
        </p:nvSpPr>
        <p:spPr>
          <a:xfrm>
            <a:off x="2182511" y="2445550"/>
            <a:ext cx="1100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报头广告和</a:t>
            </a:r>
            <a:endParaRPr b="1" i="0" sz="9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原生图片</a:t>
            </a:r>
            <a:endParaRPr b="1" i="0" sz="9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14" name="Google Shape;2414;p32"/>
          <p:cNvSpPr/>
          <p:nvPr/>
        </p:nvSpPr>
        <p:spPr>
          <a:xfrm>
            <a:off x="1911650" y="2316938"/>
            <a:ext cx="1750200" cy="174300"/>
          </a:xfrm>
          <a:prstGeom prst="rect">
            <a:avLst/>
          </a:prstGeom>
          <a:solidFill>
            <a:srgbClr val="00B14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广告格式</a:t>
            </a:r>
            <a:endParaRPr b="1" i="0" sz="1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5" name="Google Shape;2415;p32"/>
          <p:cNvSpPr txBox="1"/>
          <p:nvPr/>
        </p:nvSpPr>
        <p:spPr>
          <a:xfrm>
            <a:off x="3674498" y="2401025"/>
            <a:ext cx="1100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订车流程广告</a:t>
            </a:r>
            <a:endParaRPr b="1" i="0" sz="9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16" name="Google Shape;2416;p32"/>
          <p:cNvSpPr txBox="1"/>
          <p:nvPr/>
        </p:nvSpPr>
        <p:spPr>
          <a:xfrm>
            <a:off x="86175" y="370225"/>
            <a:ext cx="1750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Xiaomi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7" name="Google Shape;241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675" y="971500"/>
            <a:ext cx="1294800" cy="12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1475" y="2173137"/>
            <a:ext cx="375849" cy="398607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32"/>
          <p:cNvSpPr txBox="1"/>
          <p:nvPr/>
        </p:nvSpPr>
        <p:spPr>
          <a:xfrm>
            <a:off x="2031438" y="123588"/>
            <a:ext cx="4756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50" u="none" cap="none" strike="noStrik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小米手机通过Grab的资源优势，在泰国市场为其新手机</a:t>
            </a:r>
            <a:endParaRPr b="1" i="0" sz="1250" u="none" cap="none" strike="noStrik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50" u="none" cap="none" strike="noStrik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Redmi Note 10取得耀眼佳绩的成功案例</a:t>
            </a:r>
            <a:endParaRPr b="0" i="0" sz="125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客户诉求：</a:t>
            </a:r>
            <a:endParaRPr b="1" i="0" sz="800" u="none" cap="none" strike="noStrik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2021年3月，小米手机推出一款名为Redmi Note 10的新手机。客户希望更多人了解这架新手机，并且将潜在客户直接引流到小米在Lazada的网店下单选购。</a:t>
            </a:r>
            <a:endParaRPr b="0" i="0" sz="75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0" i="0" sz="75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制定方案：</a:t>
            </a:r>
            <a:endParaRPr b="1" i="0" sz="800" u="none" cap="none" strike="noStrik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rab用户群的最大特点就是将科技融入到日常生活之中，以科技创造生活便利性。基于此特性，小米手机在宣传新手机时，把目标受众锁定在18-34岁的用户群，轻松跨越了用户习惯与科技磨合的障碍。而在广告投放部分，小米手机选择投放报头广告和原生图片，致力在Grab App主页达到宣传效果最大化。</a:t>
            </a:r>
            <a:endParaRPr b="0" i="0" sz="75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0" name="Google Shape;2420;p32"/>
          <p:cNvSpPr txBox="1"/>
          <p:nvPr/>
        </p:nvSpPr>
        <p:spPr>
          <a:xfrm>
            <a:off x="6890002" y="3295831"/>
            <a:ext cx="221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GRAB用户懒人包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32"/>
          <p:cNvSpPr/>
          <p:nvPr/>
        </p:nvSpPr>
        <p:spPr>
          <a:xfrm>
            <a:off x="7310325" y="3628351"/>
            <a:ext cx="1294800" cy="12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99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天生购物狂</a:t>
            </a:r>
            <a:endParaRPr b="1" i="0" sz="800" u="none" cap="none" strike="noStrike">
              <a:solidFill>
                <a:srgbClr val="FF99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99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&gt;80% </a:t>
            </a:r>
            <a:r>
              <a:rPr b="0" i="0" lang="en" sz="7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每月网购</a:t>
            </a:r>
            <a:endParaRPr b="0" i="0" sz="7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99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&gt;67% </a:t>
            </a:r>
            <a:r>
              <a:rPr b="0" i="0" lang="en" sz="700" u="none" cap="none" strike="noStrike">
                <a:solidFill>
                  <a:schemeClr val="accen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每周至少2-3次网购</a:t>
            </a:r>
            <a:endParaRPr b="0" i="0" sz="7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793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资料来源：</a:t>
            </a:r>
            <a:r>
              <a:rPr b="0" i="0" lang="en" sz="500" u="none" cap="none" strike="noStrike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Grab区域数据</a:t>
            </a:r>
            <a:endParaRPr b="0" i="0" sz="500" u="none" cap="none" strike="noStrike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793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（不包括印尼市场），</a:t>
            </a:r>
            <a:endParaRPr b="0" i="0" sz="500" u="none" cap="none" strike="noStrike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793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Grab 2020年8月的用户调研结果</a:t>
            </a:r>
            <a:endParaRPr b="0" i="0" sz="500" u="none" cap="none" strike="noStrike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422" name="Google Shape;2422;p32"/>
          <p:cNvSpPr/>
          <p:nvPr/>
        </p:nvSpPr>
        <p:spPr>
          <a:xfrm>
            <a:off x="7310330" y="3563915"/>
            <a:ext cx="1294800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93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423" name="Google Shape;2423;p32"/>
          <p:cNvPicPr preferRelativeResize="0"/>
          <p:nvPr/>
        </p:nvPicPr>
        <p:blipFill rotWithShape="1">
          <a:blip r:embed="rId8">
            <a:alphaModFix/>
          </a:blip>
          <a:srcRect b="12723" l="0" r="0" t="0"/>
          <a:stretch/>
        </p:blipFill>
        <p:spPr>
          <a:xfrm>
            <a:off x="2255375" y="3088425"/>
            <a:ext cx="954926" cy="16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32"/>
          <p:cNvPicPr preferRelativeResize="0"/>
          <p:nvPr/>
        </p:nvPicPr>
        <p:blipFill rotWithShape="1">
          <a:blip r:embed="rId9">
            <a:alphaModFix/>
          </a:blip>
          <a:srcRect b="37490" l="1823" r="2131" t="36860"/>
          <a:stretch/>
        </p:blipFill>
        <p:spPr>
          <a:xfrm>
            <a:off x="2255375" y="4044375"/>
            <a:ext cx="954925" cy="65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Google Shape;2425;p32"/>
          <p:cNvPicPr preferRelativeResize="0"/>
          <p:nvPr/>
        </p:nvPicPr>
        <p:blipFill rotWithShape="1">
          <a:blip r:embed="rId10">
            <a:alphaModFix/>
          </a:blip>
          <a:srcRect b="38288" l="0" r="0" t="14016"/>
          <a:stretch/>
        </p:blipFill>
        <p:spPr>
          <a:xfrm>
            <a:off x="3724638" y="3067126"/>
            <a:ext cx="997300" cy="168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evice&#10;&#10;Description automatically generated" id="2426" name="Google Shape;2426;p32"/>
          <p:cNvPicPr preferRelativeResize="0"/>
          <p:nvPr/>
        </p:nvPicPr>
        <p:blipFill rotWithShape="1">
          <a:blip r:embed="rId5">
            <a:alphaModFix/>
          </a:blip>
          <a:srcRect b="6751" l="0" r="0" t="0"/>
          <a:stretch/>
        </p:blipFill>
        <p:spPr>
          <a:xfrm>
            <a:off x="4974384" y="2724150"/>
            <a:ext cx="1630660" cy="2478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27" name="Google Shape;2427;p32"/>
          <p:cNvSpPr txBox="1"/>
          <p:nvPr/>
        </p:nvSpPr>
        <p:spPr>
          <a:xfrm>
            <a:off x="5239373" y="2401025"/>
            <a:ext cx="1100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69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打车流程广告</a:t>
            </a:r>
            <a:endParaRPr b="1" i="0" sz="900" u="none" cap="none" strike="noStrike">
              <a:solidFill>
                <a:srgbClr val="0069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428" name="Google Shape;2428;p32"/>
          <p:cNvPicPr preferRelativeResize="0"/>
          <p:nvPr/>
        </p:nvPicPr>
        <p:blipFill rotWithShape="1">
          <a:blip r:embed="rId11">
            <a:alphaModFix/>
          </a:blip>
          <a:srcRect b="24379" l="0" r="0" t="0"/>
          <a:stretch/>
        </p:blipFill>
        <p:spPr>
          <a:xfrm>
            <a:off x="5305375" y="3052950"/>
            <a:ext cx="954925" cy="17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81050" y="111725"/>
            <a:ext cx="274700" cy="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p33"/>
          <p:cNvPicPr preferRelativeResize="0"/>
          <p:nvPr/>
        </p:nvPicPr>
        <p:blipFill rotWithShape="1">
          <a:blip r:embed="rId3">
            <a:alphaModFix/>
          </a:blip>
          <a:srcRect b="0" l="0" r="30671" t="0"/>
          <a:stretch/>
        </p:blipFill>
        <p:spPr>
          <a:xfrm rot="-3">
            <a:off x="2816225" y="-44222"/>
            <a:ext cx="6339702" cy="5206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5" name="Google Shape;2435;p33"/>
          <p:cNvGrpSpPr/>
          <p:nvPr/>
        </p:nvGrpSpPr>
        <p:grpSpPr>
          <a:xfrm>
            <a:off x="2952145" y="-717384"/>
            <a:ext cx="4688350" cy="4688350"/>
            <a:chOff x="2247150" y="287456"/>
            <a:chExt cx="4229835" cy="4229835"/>
          </a:xfrm>
        </p:grpSpPr>
        <p:sp>
          <p:nvSpPr>
            <p:cNvPr id="2436" name="Google Shape;2436;p33"/>
            <p:cNvSpPr/>
            <p:nvPr/>
          </p:nvSpPr>
          <p:spPr>
            <a:xfrm rot="-2700000">
              <a:off x="4051931" y="94164"/>
              <a:ext cx="93338" cy="51433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33"/>
            <p:cNvSpPr/>
            <p:nvPr/>
          </p:nvSpPr>
          <p:spPr>
            <a:xfrm rot="-2700000">
              <a:off x="4183665" y="-37569"/>
              <a:ext cx="93338" cy="51433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33"/>
            <p:cNvSpPr/>
            <p:nvPr/>
          </p:nvSpPr>
          <p:spPr>
            <a:xfrm rot="-2700000">
              <a:off x="4315399" y="-169303"/>
              <a:ext cx="93338" cy="51433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33"/>
            <p:cNvSpPr/>
            <p:nvPr/>
          </p:nvSpPr>
          <p:spPr>
            <a:xfrm rot="-2700000">
              <a:off x="4447133" y="-301037"/>
              <a:ext cx="93338" cy="51433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33"/>
            <p:cNvSpPr/>
            <p:nvPr/>
          </p:nvSpPr>
          <p:spPr>
            <a:xfrm rot="-2700000">
              <a:off x="4578866" y="-432771"/>
              <a:ext cx="93338" cy="51433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1" name="Google Shape;2441;p33"/>
          <p:cNvGrpSpPr/>
          <p:nvPr/>
        </p:nvGrpSpPr>
        <p:grpSpPr>
          <a:xfrm>
            <a:off x="5475885" y="1650066"/>
            <a:ext cx="4396326" cy="4396327"/>
            <a:chOff x="5475885" y="1650066"/>
            <a:chExt cx="4396326" cy="4396327"/>
          </a:xfrm>
        </p:grpSpPr>
        <p:sp>
          <p:nvSpPr>
            <p:cNvPr id="2442" name="Google Shape;2442;p33"/>
            <p:cNvSpPr/>
            <p:nvPr/>
          </p:nvSpPr>
          <p:spPr>
            <a:xfrm rot="2700000">
              <a:off x="7476275" y="851798"/>
              <a:ext cx="103520" cy="5700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33"/>
            <p:cNvSpPr/>
            <p:nvPr/>
          </p:nvSpPr>
          <p:spPr>
            <a:xfrm rot="2700000">
              <a:off x="7622288" y="997812"/>
              <a:ext cx="103520" cy="5700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33"/>
            <p:cNvSpPr/>
            <p:nvPr/>
          </p:nvSpPr>
          <p:spPr>
            <a:xfrm rot="2700000">
              <a:off x="7768302" y="1143826"/>
              <a:ext cx="103520" cy="5700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5" name="Google Shape;2445;p33"/>
          <p:cNvSpPr/>
          <p:nvPr/>
        </p:nvSpPr>
        <p:spPr>
          <a:xfrm rot="2700000">
            <a:off x="-1761047" y="476781"/>
            <a:ext cx="7812399" cy="56902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6" name="Google Shape;2446;p33"/>
          <p:cNvPicPr preferRelativeResize="0"/>
          <p:nvPr/>
        </p:nvPicPr>
        <p:blipFill rotWithShape="1">
          <a:blip r:embed="rId4">
            <a:alphaModFix/>
          </a:blip>
          <a:srcRect b="0" l="34873" r="32894" t="28397"/>
          <a:stretch/>
        </p:blipFill>
        <p:spPr>
          <a:xfrm>
            <a:off x="6005100" y="1434525"/>
            <a:ext cx="2947251" cy="3727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7" name="Google Shape;2447;p33"/>
          <p:cNvGrpSpPr/>
          <p:nvPr/>
        </p:nvGrpSpPr>
        <p:grpSpPr>
          <a:xfrm>
            <a:off x="-2924325" y="-2818678"/>
            <a:ext cx="12080250" cy="10933253"/>
            <a:chOff x="-2952900" y="-2893828"/>
            <a:chExt cx="12080250" cy="10933253"/>
          </a:xfrm>
        </p:grpSpPr>
        <p:sp>
          <p:nvSpPr>
            <p:cNvPr id="2448" name="Google Shape;2448;p33"/>
            <p:cNvSpPr/>
            <p:nvPr/>
          </p:nvSpPr>
          <p:spPr>
            <a:xfrm>
              <a:off x="-476250" y="5162725"/>
              <a:ext cx="9603600" cy="287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33"/>
            <p:cNvSpPr/>
            <p:nvPr/>
          </p:nvSpPr>
          <p:spPr>
            <a:xfrm rot="5400000">
              <a:off x="-4364250" y="1139437"/>
              <a:ext cx="5699400" cy="287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33"/>
            <p:cNvSpPr/>
            <p:nvPr/>
          </p:nvSpPr>
          <p:spPr>
            <a:xfrm>
              <a:off x="-476250" y="-2893828"/>
              <a:ext cx="9603600" cy="287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1" name="Google Shape;2451;p33"/>
          <p:cNvSpPr txBox="1"/>
          <p:nvPr/>
        </p:nvSpPr>
        <p:spPr>
          <a:xfrm>
            <a:off x="135500" y="245525"/>
            <a:ext cx="3518400" cy="677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OPPO新手机的强大摄像头</a:t>
            </a:r>
            <a:endParaRPr b="1" i="0" sz="1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圈粉千禧一代和Z世代的受众</a:t>
            </a:r>
            <a:endParaRPr b="0" i="0" sz="1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2" name="Google Shape;2452;p33"/>
          <p:cNvSpPr txBox="1"/>
          <p:nvPr/>
        </p:nvSpPr>
        <p:spPr>
          <a:xfrm>
            <a:off x="135495" y="1189906"/>
            <a:ext cx="108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391E5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客户诉求</a:t>
            </a:r>
            <a:endParaRPr b="1" i="0" sz="850" u="none" cap="none" strike="noStrike">
              <a:solidFill>
                <a:srgbClr val="391E5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53" name="Google Shape;2453;p33"/>
          <p:cNvSpPr txBox="1"/>
          <p:nvPr/>
        </p:nvSpPr>
        <p:spPr>
          <a:xfrm>
            <a:off x="135495" y="2073296"/>
            <a:ext cx="108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391E5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制定方案</a:t>
            </a:r>
            <a:endParaRPr b="1" i="0" sz="850" u="none" cap="none" strike="noStrike">
              <a:solidFill>
                <a:srgbClr val="391E5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54" name="Google Shape;2454;p33"/>
          <p:cNvSpPr txBox="1"/>
          <p:nvPr/>
        </p:nvSpPr>
        <p:spPr>
          <a:xfrm>
            <a:off x="135495" y="2951684"/>
            <a:ext cx="155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391E5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广告格式</a:t>
            </a:r>
            <a:endParaRPr b="1" i="0" sz="850" u="none" cap="none" strike="noStrike">
              <a:solidFill>
                <a:srgbClr val="391E5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55" name="Google Shape;2455;p33"/>
          <p:cNvSpPr txBox="1"/>
          <p:nvPr/>
        </p:nvSpPr>
        <p:spPr>
          <a:xfrm>
            <a:off x="3931200" y="1940175"/>
            <a:ext cx="5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rgbClr val="391E5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绩效</a:t>
            </a:r>
            <a:endParaRPr b="0" i="0" sz="850" u="none" cap="none" strike="noStrike">
              <a:solidFill>
                <a:srgbClr val="391E5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456" name="Google Shape;24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425" y="4658643"/>
            <a:ext cx="1031101" cy="204734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33"/>
          <p:cNvSpPr txBox="1"/>
          <p:nvPr/>
        </p:nvSpPr>
        <p:spPr>
          <a:xfrm>
            <a:off x="359875" y="3257725"/>
            <a:ext cx="18558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自动版位提升品牌认知</a:t>
            </a:r>
            <a:endParaRPr b="1" i="0" sz="7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OPPO首波宣传活动选择与菲律宾GrabAds配合，将图片投放在策略性的</a:t>
            </a:r>
            <a:endParaRPr b="0" i="0" sz="7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广告版位上，以推广Reno8 T 5G手机。</a:t>
            </a:r>
            <a:endParaRPr b="0" i="0" sz="7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458" name="Google Shape;2458;p33"/>
          <p:cNvGrpSpPr/>
          <p:nvPr/>
        </p:nvGrpSpPr>
        <p:grpSpPr>
          <a:xfrm>
            <a:off x="3931200" y="2120475"/>
            <a:ext cx="1555500" cy="602775"/>
            <a:chOff x="3931200" y="2196675"/>
            <a:chExt cx="1555500" cy="602775"/>
          </a:xfrm>
        </p:grpSpPr>
        <p:sp>
          <p:nvSpPr>
            <p:cNvPr id="2459" name="Google Shape;2459;p33"/>
            <p:cNvSpPr txBox="1"/>
            <p:nvPr/>
          </p:nvSpPr>
          <p:spPr>
            <a:xfrm>
              <a:off x="3931200" y="2196675"/>
              <a:ext cx="15555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84.2万</a:t>
              </a:r>
              <a:endParaRPr b="0" i="0" sz="2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0" name="Google Shape;2460;p33"/>
            <p:cNvSpPr txBox="1"/>
            <p:nvPr/>
          </p:nvSpPr>
          <p:spPr>
            <a:xfrm>
              <a:off x="3931200" y="2499450"/>
              <a:ext cx="12561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b="1" i="0" lang="en" sz="7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不重复触及次数</a:t>
              </a:r>
              <a:endParaRPr b="0" i="0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461" name="Google Shape;2461;p33"/>
          <p:cNvGrpSpPr/>
          <p:nvPr/>
        </p:nvGrpSpPr>
        <p:grpSpPr>
          <a:xfrm>
            <a:off x="3931200" y="2605887"/>
            <a:ext cx="1555500" cy="602763"/>
            <a:chOff x="3931200" y="2196687"/>
            <a:chExt cx="1555500" cy="602763"/>
          </a:xfrm>
        </p:grpSpPr>
        <p:sp>
          <p:nvSpPr>
            <p:cNvPr id="2462" name="Google Shape;2462;p33"/>
            <p:cNvSpPr txBox="1"/>
            <p:nvPr/>
          </p:nvSpPr>
          <p:spPr>
            <a:xfrm>
              <a:off x="3931200" y="2196687"/>
              <a:ext cx="108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125万</a:t>
              </a:r>
              <a:endParaRPr b="1" i="0" sz="2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3" name="Google Shape;2463;p33"/>
            <p:cNvSpPr txBox="1"/>
            <p:nvPr/>
          </p:nvSpPr>
          <p:spPr>
            <a:xfrm>
              <a:off x="3931200" y="2499450"/>
              <a:ext cx="15555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b="1" i="0" lang="en" sz="7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广告曝光次数</a:t>
              </a:r>
              <a:endParaRPr b="0" i="0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464" name="Google Shape;2464;p33"/>
          <p:cNvGrpSpPr/>
          <p:nvPr/>
        </p:nvGrpSpPr>
        <p:grpSpPr>
          <a:xfrm>
            <a:off x="3931200" y="3083062"/>
            <a:ext cx="1724700" cy="602738"/>
            <a:chOff x="3931200" y="2196687"/>
            <a:chExt cx="1724700" cy="602738"/>
          </a:xfrm>
        </p:grpSpPr>
        <p:sp>
          <p:nvSpPr>
            <p:cNvPr id="2465" name="Google Shape;2465;p33"/>
            <p:cNvSpPr txBox="1"/>
            <p:nvPr/>
          </p:nvSpPr>
          <p:spPr>
            <a:xfrm>
              <a:off x="3931200" y="2196687"/>
              <a:ext cx="108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2.23万</a:t>
              </a:r>
              <a:endParaRPr b="0" i="0" sz="2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6" name="Google Shape;2466;p33"/>
            <p:cNvSpPr txBox="1"/>
            <p:nvPr/>
          </p:nvSpPr>
          <p:spPr>
            <a:xfrm>
              <a:off x="3931200" y="2499425"/>
              <a:ext cx="17247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b="1" i="0" lang="en" sz="7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点击次数</a:t>
              </a:r>
              <a:endParaRPr b="0" i="0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2467" name="Google Shape;2467;p33"/>
          <p:cNvCxnSpPr/>
          <p:nvPr/>
        </p:nvCxnSpPr>
        <p:spPr>
          <a:xfrm>
            <a:off x="3812800" y="1434525"/>
            <a:ext cx="0" cy="317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8" name="Google Shape;2468;p33"/>
          <p:cNvSpPr/>
          <p:nvPr/>
        </p:nvSpPr>
        <p:spPr>
          <a:xfrm>
            <a:off x="4005175" y="4306275"/>
            <a:ext cx="1650600" cy="5571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33"/>
          <p:cNvSpPr txBox="1"/>
          <p:nvPr/>
        </p:nvSpPr>
        <p:spPr>
          <a:xfrm>
            <a:off x="3977475" y="4250475"/>
            <a:ext cx="18558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您知道吗？</a:t>
            </a:r>
            <a:endParaRPr b="1" i="0" sz="700" u="none" cap="none" strike="noStrike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Grab是一个以非侵入式广告形式，</a:t>
            </a:r>
            <a:endParaRPr b="0" i="0" sz="700" u="none" cap="none" strike="noStrike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使目标受众从触及意愿实现</a:t>
            </a:r>
            <a:endParaRPr b="0" i="0" sz="700" u="none" cap="none" strike="noStrike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转化行动的理想宣传平台。</a:t>
            </a:r>
            <a:endParaRPr b="0" i="0" sz="700" u="none" cap="none" strike="noStrike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33"/>
          <p:cNvSpPr txBox="1"/>
          <p:nvPr/>
        </p:nvSpPr>
        <p:spPr>
          <a:xfrm>
            <a:off x="359870" y="2384476"/>
            <a:ext cx="323400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GrabAds通过有效的自动版位策略，把重点锁定在提升OPPO品牌与Reno8 T 5G手机的知名度。利用GrabAds庞大的第一手用户数据，我们先配对有意</a:t>
            </a:r>
            <a:endParaRPr b="0" i="0" sz="75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了解或购买OPPO手机的潜力消费者，再精准推送相关资讯。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1" name="Google Shape;2471;p33"/>
          <p:cNvSpPr txBox="1"/>
          <p:nvPr/>
        </p:nvSpPr>
        <p:spPr>
          <a:xfrm>
            <a:off x="359875" y="1510525"/>
            <a:ext cx="323400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OPPO刚推出一款名为Reno8 T 5G的新手机，然而手机市场正面临激烈竞争。OPPO需要在众多手机品牌中脱颖而出，在目标受众当中提高品牌知名度，</a:t>
            </a:r>
            <a:endParaRPr b="0" i="0" sz="75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同时强打该手机强大摄像头的卖点。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2" name="Google Shape;2472;p33"/>
          <p:cNvGrpSpPr/>
          <p:nvPr/>
        </p:nvGrpSpPr>
        <p:grpSpPr>
          <a:xfrm>
            <a:off x="5913926" y="2088108"/>
            <a:ext cx="4250313" cy="4250312"/>
            <a:chOff x="5913926" y="2088108"/>
            <a:chExt cx="4250313" cy="4250312"/>
          </a:xfrm>
        </p:grpSpPr>
        <p:sp>
          <p:nvSpPr>
            <p:cNvPr id="2473" name="Google Shape;2473;p33"/>
            <p:cNvSpPr/>
            <p:nvPr/>
          </p:nvSpPr>
          <p:spPr>
            <a:xfrm rot="2700000">
              <a:off x="7914316" y="1289840"/>
              <a:ext cx="103520" cy="5700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 rot="2700000">
              <a:off x="8060330" y="1435853"/>
              <a:ext cx="103520" cy="5700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5" name="Google Shape;2475;p33"/>
          <p:cNvSpPr txBox="1"/>
          <p:nvPr/>
        </p:nvSpPr>
        <p:spPr>
          <a:xfrm>
            <a:off x="1491025" y="4658650"/>
            <a:ext cx="296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X</a:t>
            </a:r>
            <a:endParaRPr b="0" i="0" sz="1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6" name="Google Shape;2476;p33"/>
          <p:cNvSpPr txBox="1"/>
          <p:nvPr/>
        </p:nvSpPr>
        <p:spPr>
          <a:xfrm>
            <a:off x="4894825" y="101750"/>
            <a:ext cx="27171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听听客户怎么说：</a:t>
            </a:r>
            <a:endParaRPr b="1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" sz="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“GrabAds在协助OPPO打响品牌知名度度的宣传活动中扮演着关键角色，</a:t>
            </a:r>
            <a:endParaRPr b="0" i="1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" sz="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通过其广泛使用的应用，为我们提供有效的方案。 我们期待与贵公司</a:t>
            </a:r>
            <a:endParaRPr b="0" i="1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" sz="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有更多的合作，发掘更多能增加消费者参与度的有效策略……</a:t>
            </a:r>
            <a:r>
              <a:rPr b="1" i="1" lang="en" sz="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”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" sz="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Jun Bernabe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" sz="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OPPO菲律宾媒体经理</a:t>
            </a:r>
            <a:endParaRPr b="0" i="1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77" name="Google Shape;2477;p33"/>
          <p:cNvPicPr preferRelativeResize="0"/>
          <p:nvPr/>
        </p:nvPicPr>
        <p:blipFill rotWithShape="1">
          <a:blip r:embed="rId6">
            <a:alphaModFix/>
          </a:blip>
          <a:srcRect b="28864" l="0" r="0" t="28859"/>
          <a:stretch/>
        </p:blipFill>
        <p:spPr>
          <a:xfrm>
            <a:off x="1574475" y="4609435"/>
            <a:ext cx="1241750" cy="29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33"/>
          <p:cNvPicPr preferRelativeResize="0"/>
          <p:nvPr/>
        </p:nvPicPr>
        <p:blipFill rotWithShape="1">
          <a:blip r:embed="rId7">
            <a:alphaModFix/>
          </a:blip>
          <a:srcRect b="28864" l="0" r="0" t="28859"/>
          <a:stretch/>
        </p:blipFill>
        <p:spPr>
          <a:xfrm>
            <a:off x="7676750" y="130005"/>
            <a:ext cx="1384526" cy="3292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9" name="Google Shape;2479;p33"/>
          <p:cNvGrpSpPr/>
          <p:nvPr/>
        </p:nvGrpSpPr>
        <p:grpSpPr>
          <a:xfrm>
            <a:off x="3931200" y="3553123"/>
            <a:ext cx="1724700" cy="602738"/>
            <a:chOff x="3931200" y="2209548"/>
            <a:chExt cx="1724700" cy="602738"/>
          </a:xfrm>
        </p:grpSpPr>
        <p:sp>
          <p:nvSpPr>
            <p:cNvPr id="2480" name="Google Shape;2480;p33"/>
            <p:cNvSpPr txBox="1"/>
            <p:nvPr/>
          </p:nvSpPr>
          <p:spPr>
            <a:xfrm>
              <a:off x="3931200" y="2209548"/>
              <a:ext cx="1086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1.78%</a:t>
              </a:r>
              <a:endParaRPr b="0" i="0" sz="2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1" name="Google Shape;2481;p33"/>
            <p:cNvSpPr txBox="1"/>
            <p:nvPr/>
          </p:nvSpPr>
          <p:spPr>
            <a:xfrm>
              <a:off x="3931200" y="2512286"/>
              <a:ext cx="17247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b="1" i="0" lang="en" sz="7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点击率</a:t>
              </a:r>
              <a:endParaRPr b="0" i="0" sz="7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2482" name="Google Shape;2482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59435" y="3083050"/>
            <a:ext cx="784919" cy="14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92675" y="2828098"/>
            <a:ext cx="1384525" cy="206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"/>
          <p:cNvSpPr/>
          <p:nvPr/>
        </p:nvSpPr>
        <p:spPr>
          <a:xfrm>
            <a:off x="0" y="-975"/>
            <a:ext cx="3126992" cy="5145465"/>
          </a:xfrm>
          <a:custGeom>
            <a:rect b="b" l="l" r="r" t="t"/>
            <a:pathLst>
              <a:path extrusionOk="0" h="11308715" w="10337165">
                <a:moveTo>
                  <a:pt x="0" y="11308556"/>
                </a:moveTo>
                <a:lnTo>
                  <a:pt x="10336815" y="11308556"/>
                </a:lnTo>
                <a:lnTo>
                  <a:pt x="10336815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0B2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p4"/>
          <p:cNvPicPr preferRelativeResize="0"/>
          <p:nvPr/>
        </p:nvPicPr>
        <p:blipFill rotWithShape="1">
          <a:blip r:embed="rId3">
            <a:alphaModFix/>
          </a:blip>
          <a:srcRect b="0" l="8626" r="11494" t="0"/>
          <a:stretch/>
        </p:blipFill>
        <p:spPr>
          <a:xfrm>
            <a:off x="3129925" y="0"/>
            <a:ext cx="60140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"/>
          <p:cNvSpPr/>
          <p:nvPr/>
        </p:nvSpPr>
        <p:spPr>
          <a:xfrm>
            <a:off x="6271355" y="1472423"/>
            <a:ext cx="2718900" cy="851400"/>
          </a:xfrm>
          <a:prstGeom prst="roundRect">
            <a:avLst>
              <a:gd fmla="val 10318" name="adj"/>
            </a:avLst>
          </a:prstGeom>
          <a:solidFill>
            <a:srgbClr val="FFFFFF">
              <a:alpha val="2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"/>
          <p:cNvSpPr txBox="1"/>
          <p:nvPr/>
        </p:nvSpPr>
        <p:spPr>
          <a:xfrm>
            <a:off x="6297705" y="1446073"/>
            <a:ext cx="2516095" cy="861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GrabAds让消费者</a:t>
            </a:r>
            <a:r>
              <a:rPr b="1" i="0" lang="en" sz="11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发现您的业务</a:t>
            </a:r>
            <a:r>
              <a:rPr b="0" i="0" lang="en" sz="11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，</a:t>
            </a:r>
            <a:endParaRPr b="0" i="0" sz="11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打响品牌知名度、</a:t>
            </a:r>
            <a:endParaRPr b="0" i="0" sz="11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增加与目标受众的互动沟通、</a:t>
            </a:r>
            <a:endParaRPr b="0" i="0" sz="11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协助您的餐饮店提升业绩。</a:t>
            </a:r>
            <a:endParaRPr b="0" i="0" sz="11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818" name="Google Shape;818;p4"/>
          <p:cNvSpPr txBox="1"/>
          <p:nvPr/>
        </p:nvSpPr>
        <p:spPr>
          <a:xfrm>
            <a:off x="509825" y="3850375"/>
            <a:ext cx="1868100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每天</a:t>
            </a: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有</a:t>
            </a:r>
            <a:r>
              <a:rPr b="1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数以百万计</a:t>
            </a: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的人使用</a:t>
            </a:r>
            <a:r>
              <a:rPr b="0" i="0" lang="en" sz="9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GrabFood来满足食欲，并且依赖Grab的其他服务来满足生活中的各种所需。</a:t>
            </a:r>
            <a:endParaRPr b="0" i="0" sz="9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819" name="Google Shape;819;p4"/>
          <p:cNvGrpSpPr/>
          <p:nvPr/>
        </p:nvGrpSpPr>
        <p:grpSpPr>
          <a:xfrm>
            <a:off x="5173455" y="1877023"/>
            <a:ext cx="1097925" cy="303825"/>
            <a:chOff x="5173455" y="1877023"/>
            <a:chExt cx="1097925" cy="303825"/>
          </a:xfrm>
        </p:grpSpPr>
        <p:sp>
          <p:nvSpPr>
            <p:cNvPr id="820" name="Google Shape;820;p4"/>
            <p:cNvSpPr/>
            <p:nvPr/>
          </p:nvSpPr>
          <p:spPr>
            <a:xfrm>
              <a:off x="5173455" y="1987648"/>
              <a:ext cx="193200" cy="19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1" name="Google Shape;821;p4"/>
            <p:cNvCxnSpPr/>
            <p:nvPr/>
          </p:nvCxnSpPr>
          <p:spPr>
            <a:xfrm flipH="1" rot="10800000">
              <a:off x="5268680" y="1877148"/>
              <a:ext cx="312900" cy="211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" name="Google Shape;822;p4"/>
            <p:cNvCxnSpPr/>
            <p:nvPr/>
          </p:nvCxnSpPr>
          <p:spPr>
            <a:xfrm>
              <a:off x="5578380" y="1877023"/>
              <a:ext cx="693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3" name="Google Shape;823;p4"/>
            <p:cNvSpPr/>
            <p:nvPr/>
          </p:nvSpPr>
          <p:spPr>
            <a:xfrm>
              <a:off x="5248925" y="2068825"/>
              <a:ext cx="43800" cy="43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4"/>
          <p:cNvSpPr txBox="1"/>
          <p:nvPr/>
        </p:nvSpPr>
        <p:spPr>
          <a:xfrm>
            <a:off x="662213" y="522950"/>
            <a:ext cx="159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5" name="Google Shape;825;p4"/>
          <p:cNvSpPr txBox="1"/>
          <p:nvPr/>
        </p:nvSpPr>
        <p:spPr>
          <a:xfrm>
            <a:off x="153745" y="1747125"/>
            <a:ext cx="2901805" cy="1477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GrabAds与您</a:t>
            </a:r>
            <a:endParaRPr b="1" i="0" sz="2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强强联手，</a:t>
            </a:r>
            <a:endParaRPr b="1" i="0" sz="2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合作共赢</a:t>
            </a:r>
            <a:endParaRPr b="1" i="0" sz="2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5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831" name="Google Shape;831;p5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3" name="Google Shape;833;p5"/>
          <p:cNvSpPr txBox="1"/>
          <p:nvPr/>
        </p:nvSpPr>
        <p:spPr>
          <a:xfrm>
            <a:off x="314300" y="535513"/>
            <a:ext cx="57480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为什么您应该在Grab投放广告？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34" name="Google Shape;834;p5"/>
          <p:cNvSpPr txBox="1"/>
          <p:nvPr/>
        </p:nvSpPr>
        <p:spPr>
          <a:xfrm>
            <a:off x="314300" y="988225"/>
            <a:ext cx="8017800" cy="361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在Grab投放广告真的就能吸引更多眼球，增加销量？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835" name="Google Shape;835;p5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836" name="Google Shape;836;p5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p5"/>
          <p:cNvSpPr txBox="1"/>
          <p:nvPr/>
        </p:nvSpPr>
        <p:spPr>
          <a:xfrm>
            <a:off x="576225" y="2945375"/>
            <a:ext cx="1958700" cy="830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 App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大幅度增加品牌的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可见度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2" name="Google Shape;842;p5"/>
          <p:cNvSpPr txBox="1"/>
          <p:nvPr/>
        </p:nvSpPr>
        <p:spPr>
          <a:xfrm>
            <a:off x="2607275" y="2945375"/>
            <a:ext cx="19938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触及有消费能力的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受众群体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3" name="Google Shape;843;p5"/>
          <p:cNvSpPr txBox="1"/>
          <p:nvPr/>
        </p:nvSpPr>
        <p:spPr>
          <a:xfrm>
            <a:off x="4855825" y="2945375"/>
            <a:ext cx="18114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引导受众群体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下单购买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4" name="Google Shape;844;p5"/>
          <p:cNvSpPr txBox="1"/>
          <p:nvPr/>
        </p:nvSpPr>
        <p:spPr>
          <a:xfrm>
            <a:off x="316425" y="3750100"/>
            <a:ext cx="2313900" cy="715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超过80%的活跃用户，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每次打开Grab App后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都会下单购物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5" name="Google Shape;845;p5"/>
          <p:cNvSpPr txBox="1"/>
          <p:nvPr/>
        </p:nvSpPr>
        <p:spPr>
          <a:xfrm>
            <a:off x="2509925" y="3750100"/>
            <a:ext cx="2313900" cy="715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先通过我们的工具锁定目标受众，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再根据其消费行为将广告推送给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身在附近的用户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6" name="Google Shape;846;p5"/>
          <p:cNvSpPr txBox="1"/>
          <p:nvPr/>
        </p:nvSpPr>
        <p:spPr>
          <a:xfrm>
            <a:off x="4837375" y="3750100"/>
            <a:ext cx="1993800" cy="53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利用Grab以行动为基础的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广告格式，激发用户的购买欲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7" name="Google Shape;8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825" y="1779574"/>
            <a:ext cx="1165771" cy="11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8076" y="1808300"/>
            <a:ext cx="1101798" cy="110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4925" y="1805950"/>
            <a:ext cx="1165774" cy="11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5"/>
          <p:cNvSpPr/>
          <p:nvPr/>
        </p:nvSpPr>
        <p:spPr>
          <a:xfrm>
            <a:off x="7304744" y="2023028"/>
            <a:ext cx="921515" cy="855693"/>
          </a:xfrm>
          <a:custGeom>
            <a:rect b="b" l="l" r="r" t="t"/>
            <a:pathLst>
              <a:path extrusionOk="0" h="1548765" w="1548765">
                <a:moveTo>
                  <a:pt x="774128" y="0"/>
                </a:moveTo>
                <a:lnTo>
                  <a:pt x="728430" y="1341"/>
                </a:lnTo>
                <a:lnTo>
                  <a:pt x="682860" y="5366"/>
                </a:lnTo>
                <a:lnTo>
                  <a:pt x="637547" y="12074"/>
                </a:lnTo>
                <a:lnTo>
                  <a:pt x="592618" y="21466"/>
                </a:lnTo>
                <a:lnTo>
                  <a:pt x="548203" y="33541"/>
                </a:lnTo>
                <a:lnTo>
                  <a:pt x="504429" y="48299"/>
                </a:lnTo>
                <a:lnTo>
                  <a:pt x="461424" y="65740"/>
                </a:lnTo>
                <a:lnTo>
                  <a:pt x="419317" y="85865"/>
                </a:lnTo>
                <a:lnTo>
                  <a:pt x="378236" y="108672"/>
                </a:lnTo>
                <a:lnTo>
                  <a:pt x="338309" y="134164"/>
                </a:lnTo>
                <a:lnTo>
                  <a:pt x="299665" y="162338"/>
                </a:lnTo>
                <a:lnTo>
                  <a:pt x="262431" y="193196"/>
                </a:lnTo>
                <a:lnTo>
                  <a:pt x="226736" y="226737"/>
                </a:lnTo>
                <a:lnTo>
                  <a:pt x="193195" y="262432"/>
                </a:lnTo>
                <a:lnTo>
                  <a:pt x="162338" y="299666"/>
                </a:lnTo>
                <a:lnTo>
                  <a:pt x="134163" y="338310"/>
                </a:lnTo>
                <a:lnTo>
                  <a:pt x="108672" y="378237"/>
                </a:lnTo>
                <a:lnTo>
                  <a:pt x="85864" y="419318"/>
                </a:lnTo>
                <a:lnTo>
                  <a:pt x="65740" y="461425"/>
                </a:lnTo>
                <a:lnTo>
                  <a:pt x="48298" y="504430"/>
                </a:lnTo>
                <a:lnTo>
                  <a:pt x="33540" y="548204"/>
                </a:lnTo>
                <a:lnTo>
                  <a:pt x="21466" y="592620"/>
                </a:lnTo>
                <a:lnTo>
                  <a:pt x="12074" y="637548"/>
                </a:lnTo>
                <a:lnTo>
                  <a:pt x="5366" y="682861"/>
                </a:lnTo>
                <a:lnTo>
                  <a:pt x="1341" y="728431"/>
                </a:lnTo>
                <a:lnTo>
                  <a:pt x="0" y="774129"/>
                </a:lnTo>
                <a:lnTo>
                  <a:pt x="1341" y="819827"/>
                </a:lnTo>
                <a:lnTo>
                  <a:pt x="5366" y="865397"/>
                </a:lnTo>
                <a:lnTo>
                  <a:pt x="12074" y="910710"/>
                </a:lnTo>
                <a:lnTo>
                  <a:pt x="21466" y="955638"/>
                </a:lnTo>
                <a:lnTo>
                  <a:pt x="33540" y="1000054"/>
                </a:lnTo>
                <a:lnTo>
                  <a:pt x="48298" y="1043828"/>
                </a:lnTo>
                <a:lnTo>
                  <a:pt x="65740" y="1086833"/>
                </a:lnTo>
                <a:lnTo>
                  <a:pt x="85864" y="1128940"/>
                </a:lnTo>
                <a:lnTo>
                  <a:pt x="108672" y="1170021"/>
                </a:lnTo>
                <a:lnTo>
                  <a:pt x="134163" y="1209948"/>
                </a:lnTo>
                <a:lnTo>
                  <a:pt x="162338" y="1248593"/>
                </a:lnTo>
                <a:lnTo>
                  <a:pt x="193195" y="1285826"/>
                </a:lnTo>
                <a:lnTo>
                  <a:pt x="226736" y="1321521"/>
                </a:lnTo>
                <a:lnTo>
                  <a:pt x="262431" y="1355062"/>
                </a:lnTo>
                <a:lnTo>
                  <a:pt x="299665" y="1385920"/>
                </a:lnTo>
                <a:lnTo>
                  <a:pt x="338309" y="1414095"/>
                </a:lnTo>
                <a:lnTo>
                  <a:pt x="378236" y="1439586"/>
                </a:lnTo>
                <a:lnTo>
                  <a:pt x="419317" y="1462394"/>
                </a:lnTo>
                <a:lnTo>
                  <a:pt x="461424" y="1482518"/>
                </a:lnTo>
                <a:lnTo>
                  <a:pt x="504429" y="1499960"/>
                </a:lnTo>
                <a:lnTo>
                  <a:pt x="548203" y="1514718"/>
                </a:lnTo>
                <a:lnTo>
                  <a:pt x="592618" y="1526792"/>
                </a:lnTo>
                <a:lnTo>
                  <a:pt x="637547" y="1536184"/>
                </a:lnTo>
                <a:lnTo>
                  <a:pt x="682860" y="1542892"/>
                </a:lnTo>
                <a:lnTo>
                  <a:pt x="728430" y="1546917"/>
                </a:lnTo>
                <a:lnTo>
                  <a:pt x="774128" y="1548259"/>
                </a:lnTo>
                <a:lnTo>
                  <a:pt x="819826" y="1546917"/>
                </a:lnTo>
                <a:lnTo>
                  <a:pt x="865395" y="1542892"/>
                </a:lnTo>
                <a:lnTo>
                  <a:pt x="910709" y="1536184"/>
                </a:lnTo>
                <a:lnTo>
                  <a:pt x="955637" y="1526792"/>
                </a:lnTo>
                <a:lnTo>
                  <a:pt x="1000053" y="1514718"/>
                </a:lnTo>
                <a:lnTo>
                  <a:pt x="1043827" y="1499960"/>
                </a:lnTo>
                <a:lnTo>
                  <a:pt x="1086832" y="1482518"/>
                </a:lnTo>
                <a:lnTo>
                  <a:pt x="1128939" y="1462394"/>
                </a:lnTo>
                <a:lnTo>
                  <a:pt x="1170020" y="1439586"/>
                </a:lnTo>
                <a:lnTo>
                  <a:pt x="1209947" y="1414095"/>
                </a:lnTo>
                <a:lnTo>
                  <a:pt x="1248591" y="1385920"/>
                </a:lnTo>
                <a:lnTo>
                  <a:pt x="1285825" y="1355062"/>
                </a:lnTo>
                <a:lnTo>
                  <a:pt x="1321519" y="1321521"/>
                </a:lnTo>
                <a:lnTo>
                  <a:pt x="1355060" y="1285826"/>
                </a:lnTo>
                <a:lnTo>
                  <a:pt x="1385918" y="1248593"/>
                </a:lnTo>
                <a:lnTo>
                  <a:pt x="1414092" y="1209948"/>
                </a:lnTo>
                <a:lnTo>
                  <a:pt x="1439583" y="1170021"/>
                </a:lnTo>
                <a:lnTo>
                  <a:pt x="1462391" y="1128940"/>
                </a:lnTo>
                <a:lnTo>
                  <a:pt x="1482516" y="1086833"/>
                </a:lnTo>
                <a:lnTo>
                  <a:pt x="1499957" y="1043828"/>
                </a:lnTo>
                <a:lnTo>
                  <a:pt x="1514715" y="1000054"/>
                </a:lnTo>
                <a:lnTo>
                  <a:pt x="1526790" y="955638"/>
                </a:lnTo>
                <a:lnTo>
                  <a:pt x="1536181" y="910710"/>
                </a:lnTo>
                <a:lnTo>
                  <a:pt x="1542889" y="865397"/>
                </a:lnTo>
                <a:lnTo>
                  <a:pt x="1546914" y="819827"/>
                </a:lnTo>
                <a:lnTo>
                  <a:pt x="1548256" y="774129"/>
                </a:lnTo>
                <a:lnTo>
                  <a:pt x="1546914" y="728431"/>
                </a:lnTo>
                <a:lnTo>
                  <a:pt x="1542889" y="682861"/>
                </a:lnTo>
                <a:lnTo>
                  <a:pt x="1536181" y="637548"/>
                </a:lnTo>
                <a:lnTo>
                  <a:pt x="1526790" y="592620"/>
                </a:lnTo>
                <a:lnTo>
                  <a:pt x="1514715" y="548204"/>
                </a:lnTo>
                <a:lnTo>
                  <a:pt x="1499957" y="504430"/>
                </a:lnTo>
                <a:lnTo>
                  <a:pt x="1482516" y="461425"/>
                </a:lnTo>
                <a:lnTo>
                  <a:pt x="1462391" y="419318"/>
                </a:lnTo>
                <a:lnTo>
                  <a:pt x="1439583" y="378237"/>
                </a:lnTo>
                <a:lnTo>
                  <a:pt x="1414092" y="338310"/>
                </a:lnTo>
                <a:lnTo>
                  <a:pt x="1385918" y="299666"/>
                </a:lnTo>
                <a:lnTo>
                  <a:pt x="1355060" y="262432"/>
                </a:lnTo>
                <a:lnTo>
                  <a:pt x="1321519" y="226737"/>
                </a:lnTo>
                <a:lnTo>
                  <a:pt x="1285825" y="193196"/>
                </a:lnTo>
                <a:lnTo>
                  <a:pt x="1248591" y="162338"/>
                </a:lnTo>
                <a:lnTo>
                  <a:pt x="1209947" y="134164"/>
                </a:lnTo>
                <a:lnTo>
                  <a:pt x="1170020" y="108672"/>
                </a:lnTo>
                <a:lnTo>
                  <a:pt x="1128939" y="85865"/>
                </a:lnTo>
                <a:lnTo>
                  <a:pt x="1086832" y="65740"/>
                </a:lnTo>
                <a:lnTo>
                  <a:pt x="1043827" y="48299"/>
                </a:lnTo>
                <a:lnTo>
                  <a:pt x="1000053" y="33541"/>
                </a:lnTo>
                <a:lnTo>
                  <a:pt x="955637" y="21466"/>
                </a:lnTo>
                <a:lnTo>
                  <a:pt x="910709" y="12074"/>
                </a:lnTo>
                <a:lnTo>
                  <a:pt x="865395" y="5366"/>
                </a:lnTo>
                <a:lnTo>
                  <a:pt x="819826" y="1341"/>
                </a:lnTo>
                <a:lnTo>
                  <a:pt x="774128" y="0"/>
                </a:lnTo>
                <a:close/>
              </a:path>
            </a:pathLst>
          </a:custGeom>
          <a:solidFill>
            <a:srgbClr val="FFF3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4450" y="2009225"/>
            <a:ext cx="841923" cy="80969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5"/>
          <p:cNvSpPr txBox="1"/>
          <p:nvPr/>
        </p:nvSpPr>
        <p:spPr>
          <a:xfrm>
            <a:off x="6989425" y="2945375"/>
            <a:ext cx="1993800" cy="830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取得绩效表现和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受众洞察数据的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详细分析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3" name="Google Shape;853;p5"/>
          <p:cNvSpPr txBox="1"/>
          <p:nvPr/>
        </p:nvSpPr>
        <p:spPr>
          <a:xfrm>
            <a:off x="6921975" y="3750100"/>
            <a:ext cx="2183100" cy="715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利用广告支出回报率（Return on Ad Spend，简称ROAS）等指标，从用户身上取得受众洞察数据</a:t>
            </a:r>
            <a:r>
              <a:rPr b="0" i="0" lang="en" sz="9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*</a:t>
            </a:r>
            <a:endParaRPr b="0" i="0" sz="9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4" name="Google Shape;854;p5"/>
          <p:cNvSpPr txBox="1"/>
          <p:nvPr/>
        </p:nvSpPr>
        <p:spPr>
          <a:xfrm>
            <a:off x="7703020" y="4925182"/>
            <a:ext cx="1402055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" sz="600" u="none" cap="none" strike="noStrike">
                <a:solidFill>
                  <a:srgbClr val="666666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*须符合最低宣传活动预算政策。</a:t>
            </a:r>
            <a:endParaRPr b="0" i="1" sz="600" u="none" cap="none" strike="noStrike">
              <a:solidFill>
                <a:srgbClr val="000000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14F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6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860" name="Google Shape;860;p6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" name="Google Shape;862;p6"/>
          <p:cNvGrpSpPr/>
          <p:nvPr/>
        </p:nvGrpSpPr>
        <p:grpSpPr>
          <a:xfrm>
            <a:off x="6769835" y="-4"/>
            <a:ext cx="2374164" cy="3645153"/>
            <a:chOff x="6837160" y="-4"/>
            <a:chExt cx="2374164" cy="3645153"/>
          </a:xfrm>
        </p:grpSpPr>
        <p:sp>
          <p:nvSpPr>
            <p:cNvPr id="863" name="Google Shape;863;p6"/>
            <p:cNvSpPr/>
            <p:nvPr/>
          </p:nvSpPr>
          <p:spPr>
            <a:xfrm>
              <a:off x="7599994" y="-4"/>
              <a:ext cx="1611330" cy="3309550"/>
            </a:xfrm>
            <a:custGeom>
              <a:rect b="b" l="l" r="r" t="t"/>
              <a:pathLst>
                <a:path extrusionOk="0" h="134836" w="65648">
                  <a:moveTo>
                    <a:pt x="0" y="0"/>
                  </a:moveTo>
                  <a:lnTo>
                    <a:pt x="65648" y="134835"/>
                  </a:lnTo>
                  <a:lnTo>
                    <a:pt x="65648" y="124120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7852267" y="-4"/>
              <a:ext cx="1359057" cy="2800216"/>
            </a:xfrm>
            <a:custGeom>
              <a:rect b="b" l="l" r="r" t="t"/>
              <a:pathLst>
                <a:path extrusionOk="0" h="114085" w="55370">
                  <a:moveTo>
                    <a:pt x="1" y="0"/>
                  </a:moveTo>
                  <a:lnTo>
                    <a:pt x="55370" y="114084"/>
                  </a:lnTo>
                  <a:lnTo>
                    <a:pt x="55370" y="103369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7082315" y="-4"/>
              <a:ext cx="1830321" cy="3548741"/>
            </a:xfrm>
            <a:custGeom>
              <a:rect b="b" l="l" r="r" t="t"/>
              <a:pathLst>
                <a:path extrusionOk="0" h="144581" w="74570">
                  <a:moveTo>
                    <a:pt x="1" y="0"/>
                  </a:moveTo>
                  <a:lnTo>
                    <a:pt x="70351" y="144581"/>
                  </a:lnTo>
                  <a:lnTo>
                    <a:pt x="74569" y="142496"/>
                  </a:lnTo>
                  <a:lnTo>
                    <a:pt x="5188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6837160" y="-4"/>
              <a:ext cx="1876735" cy="3645153"/>
            </a:xfrm>
            <a:custGeom>
              <a:rect b="b" l="l" r="r" t="t"/>
              <a:pathLst>
                <a:path extrusionOk="0" h="148509" w="76461">
                  <a:moveTo>
                    <a:pt x="1" y="0"/>
                  </a:moveTo>
                  <a:lnTo>
                    <a:pt x="72242" y="148508"/>
                  </a:lnTo>
                  <a:lnTo>
                    <a:pt x="76461" y="146423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7340553" y="-4"/>
              <a:ext cx="1781525" cy="3446413"/>
            </a:xfrm>
            <a:custGeom>
              <a:rect b="b" l="l" r="r" t="t"/>
              <a:pathLst>
                <a:path extrusionOk="0" h="140412" w="72582">
                  <a:moveTo>
                    <a:pt x="1" y="0"/>
                  </a:moveTo>
                  <a:lnTo>
                    <a:pt x="68364" y="140411"/>
                  </a:lnTo>
                  <a:lnTo>
                    <a:pt x="72582" y="138375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rgbClr val="005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8" name="Google Shape;868;p6"/>
          <p:cNvSpPr/>
          <p:nvPr/>
        </p:nvSpPr>
        <p:spPr>
          <a:xfrm>
            <a:off x="6228372" y="3724847"/>
            <a:ext cx="2915627" cy="1418554"/>
          </a:xfrm>
          <a:custGeom>
            <a:rect b="b" l="l" r="r" t="t"/>
            <a:pathLst>
              <a:path extrusionOk="0" h="57794" w="118787">
                <a:moveTo>
                  <a:pt x="118787" y="0"/>
                </a:moveTo>
                <a:lnTo>
                  <a:pt x="0" y="57794"/>
                </a:lnTo>
                <a:lnTo>
                  <a:pt x="10715" y="57794"/>
                </a:lnTo>
                <a:lnTo>
                  <a:pt x="118787" y="5188"/>
                </a:lnTo>
                <a:lnTo>
                  <a:pt x="1187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6"/>
          <p:cNvSpPr/>
          <p:nvPr/>
        </p:nvSpPr>
        <p:spPr>
          <a:xfrm>
            <a:off x="5726181" y="3479691"/>
            <a:ext cx="3417818" cy="1663709"/>
          </a:xfrm>
          <a:custGeom>
            <a:rect b="b" l="l" r="r" t="t"/>
            <a:pathLst>
              <a:path extrusionOk="0" h="67782" w="139247">
                <a:moveTo>
                  <a:pt x="139247" y="1"/>
                </a:moveTo>
                <a:lnTo>
                  <a:pt x="0" y="67782"/>
                </a:lnTo>
                <a:lnTo>
                  <a:pt x="10667" y="67782"/>
                </a:lnTo>
                <a:lnTo>
                  <a:pt x="139247" y="5237"/>
                </a:lnTo>
                <a:lnTo>
                  <a:pt x="13924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"/>
          <p:cNvSpPr/>
          <p:nvPr/>
        </p:nvSpPr>
        <p:spPr>
          <a:xfrm>
            <a:off x="6761514" y="3984287"/>
            <a:ext cx="2382485" cy="1159113"/>
          </a:xfrm>
          <a:custGeom>
            <a:rect b="b" l="l" r="r" t="t"/>
            <a:pathLst>
              <a:path extrusionOk="0" h="47224" w="97066">
                <a:moveTo>
                  <a:pt x="97066" y="0"/>
                </a:moveTo>
                <a:lnTo>
                  <a:pt x="0" y="47224"/>
                </a:lnTo>
                <a:lnTo>
                  <a:pt x="10715" y="47224"/>
                </a:lnTo>
                <a:lnTo>
                  <a:pt x="97066" y="5188"/>
                </a:lnTo>
                <a:lnTo>
                  <a:pt x="970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Google Shape;871;p6"/>
          <p:cNvPicPr preferRelativeResize="0"/>
          <p:nvPr/>
        </p:nvPicPr>
        <p:blipFill rotWithShape="1">
          <a:blip r:embed="rId3">
            <a:alphaModFix/>
          </a:blip>
          <a:srcRect b="13948" l="0" r="0" t="0"/>
          <a:stretch/>
        </p:blipFill>
        <p:spPr>
          <a:xfrm rot="3">
            <a:off x="5980600" y="146576"/>
            <a:ext cx="3128775" cy="49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"/>
          <p:cNvSpPr/>
          <p:nvPr/>
        </p:nvSpPr>
        <p:spPr>
          <a:xfrm>
            <a:off x="7294656" y="4243703"/>
            <a:ext cx="1849343" cy="899697"/>
          </a:xfrm>
          <a:custGeom>
            <a:rect b="b" l="l" r="r" t="t"/>
            <a:pathLst>
              <a:path extrusionOk="0" h="36655" w="75345">
                <a:moveTo>
                  <a:pt x="75345" y="1"/>
                </a:moveTo>
                <a:lnTo>
                  <a:pt x="0" y="36655"/>
                </a:lnTo>
                <a:lnTo>
                  <a:pt x="10667" y="36655"/>
                </a:lnTo>
                <a:lnTo>
                  <a:pt x="75345" y="5189"/>
                </a:lnTo>
                <a:lnTo>
                  <a:pt x="753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"/>
          <p:cNvSpPr/>
          <p:nvPr/>
        </p:nvSpPr>
        <p:spPr>
          <a:xfrm>
            <a:off x="7808751" y="4496002"/>
            <a:ext cx="1335248" cy="647399"/>
          </a:xfrm>
          <a:custGeom>
            <a:rect b="b" l="l" r="r" t="t"/>
            <a:pathLst>
              <a:path extrusionOk="0" h="26376" w="54400">
                <a:moveTo>
                  <a:pt x="54400" y="0"/>
                </a:moveTo>
                <a:lnTo>
                  <a:pt x="1" y="26376"/>
                </a:lnTo>
                <a:lnTo>
                  <a:pt x="10716" y="26376"/>
                </a:lnTo>
                <a:lnTo>
                  <a:pt x="54400" y="5188"/>
                </a:lnTo>
                <a:lnTo>
                  <a:pt x="544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6"/>
          <p:cNvSpPr txBox="1"/>
          <p:nvPr/>
        </p:nvSpPr>
        <p:spPr>
          <a:xfrm>
            <a:off x="662225" y="1631150"/>
            <a:ext cx="46515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Grab是一个超级应用（superapp）</a:t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5" name="Google Shape;875;p6"/>
          <p:cNvSpPr txBox="1"/>
          <p:nvPr/>
        </p:nvSpPr>
        <p:spPr>
          <a:xfrm>
            <a:off x="662225" y="2732189"/>
            <a:ext cx="3858300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为什么超级应用很重要？</a:t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为什么超级应用的用户群体更重要？</a:t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6" name="Google Shape;876;p6"/>
          <p:cNvSpPr txBox="1"/>
          <p:nvPr/>
        </p:nvSpPr>
        <p:spPr>
          <a:xfrm>
            <a:off x="662213" y="522950"/>
            <a:ext cx="159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i="0" sz="3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"/>
          <p:cNvSpPr/>
          <p:nvPr/>
        </p:nvSpPr>
        <p:spPr>
          <a:xfrm>
            <a:off x="1266225" y="1779575"/>
            <a:ext cx="871500" cy="871500"/>
          </a:xfrm>
          <a:prstGeom prst="ellipse">
            <a:avLst/>
          </a:prstGeom>
          <a:noFill/>
          <a:ln cap="flat" cmpd="sng" w="19050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2" name="Google Shape;882;p7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883" name="Google Shape;883;p7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5" name="Google Shape;8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335" y="1808289"/>
            <a:ext cx="871381" cy="871401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7"/>
          <p:cNvSpPr txBox="1"/>
          <p:nvPr/>
        </p:nvSpPr>
        <p:spPr>
          <a:xfrm>
            <a:off x="314300" y="535513"/>
            <a:ext cx="57480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为什么您不该忽视Grab？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87" name="Google Shape;887;p7"/>
          <p:cNvSpPr txBox="1"/>
          <p:nvPr/>
        </p:nvSpPr>
        <p:spPr>
          <a:xfrm>
            <a:off x="314300" y="988225"/>
            <a:ext cx="8017800" cy="361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Grab有能力通过旗下平台，协助您增加与目标受众之间的互动沟通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888" name="Google Shape;888;p7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889" name="Google Shape;889;p7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4" name="Google Shape;894;p7"/>
          <p:cNvSpPr/>
          <p:nvPr/>
        </p:nvSpPr>
        <p:spPr>
          <a:xfrm>
            <a:off x="6837925" y="1791350"/>
            <a:ext cx="871500" cy="871500"/>
          </a:xfrm>
          <a:prstGeom prst="ellipse">
            <a:avLst/>
          </a:prstGeom>
          <a:noFill/>
          <a:ln cap="flat" cmpd="sng" w="19050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7"/>
          <p:cNvSpPr txBox="1"/>
          <p:nvPr/>
        </p:nvSpPr>
        <p:spPr>
          <a:xfrm>
            <a:off x="683026" y="2945375"/>
            <a:ext cx="231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 App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东南亚首屈一指的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超级应用（Superapp）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6" name="Google Shape;896;p7"/>
          <p:cNvSpPr txBox="1"/>
          <p:nvPr/>
        </p:nvSpPr>
        <p:spPr>
          <a:xfrm>
            <a:off x="3369275" y="2945375"/>
            <a:ext cx="21192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讲求高价值，第一方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数据为先的受众群体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7" name="Google Shape;897;p7"/>
          <p:cNvSpPr txBox="1"/>
          <p:nvPr/>
        </p:nvSpPr>
        <p:spPr>
          <a:xfrm>
            <a:off x="5998824" y="2945375"/>
            <a:ext cx="25497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Grab的生态系统是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一个全渠道的营销平台</a:t>
            </a:r>
            <a:endParaRPr b="1" i="0" sz="1400" u="none" cap="none" strike="noStrike">
              <a:solidFill>
                <a:srgbClr val="00B1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8" name="Google Shape;898;p7"/>
          <p:cNvSpPr/>
          <p:nvPr/>
        </p:nvSpPr>
        <p:spPr>
          <a:xfrm>
            <a:off x="3993125" y="1779575"/>
            <a:ext cx="871500" cy="871500"/>
          </a:xfrm>
          <a:prstGeom prst="ellipse">
            <a:avLst/>
          </a:prstGeom>
          <a:noFill/>
          <a:ln cap="flat" cmpd="sng" w="19050">
            <a:solidFill>
              <a:srgbClr val="00B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7"/>
          <p:cNvSpPr txBox="1"/>
          <p:nvPr/>
        </p:nvSpPr>
        <p:spPr>
          <a:xfrm>
            <a:off x="545025" y="3642192"/>
            <a:ext cx="231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Grab的外送服务、移动出行和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电子钱包服务的用户群体都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拥有较高的互动沟通度和接受度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0" name="Google Shape;900;p7"/>
          <p:cNvSpPr txBox="1"/>
          <p:nvPr/>
        </p:nvSpPr>
        <p:spPr>
          <a:xfrm>
            <a:off x="3271925" y="3521500"/>
            <a:ext cx="2313900" cy="53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精准触及重要的相关受众群体，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使您的客户体验可以全力以赴赴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1" name="Google Shape;901;p7"/>
          <p:cNvSpPr txBox="1"/>
          <p:nvPr/>
        </p:nvSpPr>
        <p:spPr>
          <a:xfrm>
            <a:off x="6132774" y="3521500"/>
            <a:ext cx="2281800" cy="715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GrabAds利用Grab的生态系统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协助您打响品牌知名度，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5339"/>
                </a:solidFill>
                <a:latin typeface="Inter"/>
                <a:ea typeface="Inter"/>
                <a:cs typeface="Inter"/>
                <a:sym typeface="Inter"/>
              </a:rPr>
              <a:t>推广新品和增加销量</a:t>
            </a:r>
            <a:endParaRPr b="0" i="0" sz="1000" u="none" cap="none" strike="noStrike">
              <a:solidFill>
                <a:srgbClr val="00533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02" name="Google Shape;9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4325" y="1877602"/>
            <a:ext cx="692700" cy="6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1673" y="1711502"/>
            <a:ext cx="871401" cy="87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8"/>
          <p:cNvGrpSpPr/>
          <p:nvPr/>
        </p:nvGrpSpPr>
        <p:grpSpPr>
          <a:xfrm>
            <a:off x="413775" y="4740927"/>
            <a:ext cx="585073" cy="116226"/>
            <a:chOff x="238125" y="2147925"/>
            <a:chExt cx="7143750" cy="1419125"/>
          </a:xfrm>
        </p:grpSpPr>
        <p:sp>
          <p:nvSpPr>
            <p:cNvPr id="909" name="Google Shape;909;p8"/>
            <p:cNvSpPr/>
            <p:nvPr/>
          </p:nvSpPr>
          <p:spPr>
            <a:xfrm>
              <a:off x="238125" y="2147925"/>
              <a:ext cx="3998500" cy="1419125"/>
            </a:xfrm>
            <a:custGeom>
              <a:rect b="b" l="l" r="r" t="t"/>
              <a:pathLst>
                <a:path extrusionOk="0" h="56765" w="159940">
                  <a:moveTo>
                    <a:pt x="125849" y="0"/>
                  </a:moveTo>
                  <a:lnTo>
                    <a:pt x="125849" y="17614"/>
                  </a:lnTo>
                  <a:lnTo>
                    <a:pt x="126830" y="16829"/>
                  </a:lnTo>
                  <a:lnTo>
                    <a:pt x="127850" y="16084"/>
                  </a:lnTo>
                  <a:lnTo>
                    <a:pt x="128360" y="15731"/>
                  </a:lnTo>
                  <a:lnTo>
                    <a:pt x="128909" y="15378"/>
                  </a:lnTo>
                  <a:lnTo>
                    <a:pt x="129458" y="15103"/>
                  </a:lnTo>
                  <a:lnTo>
                    <a:pt x="130008" y="14868"/>
                  </a:lnTo>
                  <a:lnTo>
                    <a:pt x="130008" y="0"/>
                  </a:lnTo>
                  <a:close/>
                  <a:moveTo>
                    <a:pt x="119612" y="0"/>
                  </a:moveTo>
                  <a:lnTo>
                    <a:pt x="119612" y="24048"/>
                  </a:lnTo>
                  <a:lnTo>
                    <a:pt x="120592" y="22792"/>
                  </a:lnTo>
                  <a:lnTo>
                    <a:pt x="121612" y="21537"/>
                  </a:lnTo>
                  <a:lnTo>
                    <a:pt x="122711" y="20321"/>
                  </a:lnTo>
                  <a:lnTo>
                    <a:pt x="123809" y="19183"/>
                  </a:lnTo>
                  <a:lnTo>
                    <a:pt x="123809" y="0"/>
                  </a:lnTo>
                  <a:close/>
                  <a:moveTo>
                    <a:pt x="27147" y="9964"/>
                  </a:moveTo>
                  <a:lnTo>
                    <a:pt x="26088" y="10004"/>
                  </a:lnTo>
                  <a:lnTo>
                    <a:pt x="25029" y="10082"/>
                  </a:lnTo>
                  <a:lnTo>
                    <a:pt x="23969" y="10200"/>
                  </a:lnTo>
                  <a:lnTo>
                    <a:pt x="22949" y="10396"/>
                  </a:lnTo>
                  <a:lnTo>
                    <a:pt x="21969" y="10592"/>
                  </a:lnTo>
                  <a:lnTo>
                    <a:pt x="20949" y="10867"/>
                  </a:lnTo>
                  <a:lnTo>
                    <a:pt x="20007" y="11180"/>
                  </a:lnTo>
                  <a:lnTo>
                    <a:pt x="19066" y="11533"/>
                  </a:lnTo>
                  <a:lnTo>
                    <a:pt x="18163" y="11926"/>
                  </a:lnTo>
                  <a:lnTo>
                    <a:pt x="17261" y="12397"/>
                  </a:lnTo>
                  <a:lnTo>
                    <a:pt x="16398" y="12867"/>
                  </a:lnTo>
                  <a:lnTo>
                    <a:pt x="15574" y="13377"/>
                  </a:lnTo>
                  <a:lnTo>
                    <a:pt x="14750" y="13966"/>
                  </a:lnTo>
                  <a:lnTo>
                    <a:pt x="14005" y="14554"/>
                  </a:lnTo>
                  <a:lnTo>
                    <a:pt x="13260" y="15182"/>
                  </a:lnTo>
                  <a:lnTo>
                    <a:pt x="12554" y="15849"/>
                  </a:lnTo>
                  <a:lnTo>
                    <a:pt x="11847" y="16516"/>
                  </a:lnTo>
                  <a:lnTo>
                    <a:pt x="11220" y="17261"/>
                  </a:lnTo>
                  <a:lnTo>
                    <a:pt x="10592" y="18006"/>
                  </a:lnTo>
                  <a:lnTo>
                    <a:pt x="10043" y="18830"/>
                  </a:lnTo>
                  <a:lnTo>
                    <a:pt x="9494" y="19615"/>
                  </a:lnTo>
                  <a:lnTo>
                    <a:pt x="9023" y="20478"/>
                  </a:lnTo>
                  <a:lnTo>
                    <a:pt x="8591" y="21341"/>
                  </a:lnTo>
                  <a:lnTo>
                    <a:pt x="8160" y="22243"/>
                  </a:lnTo>
                  <a:lnTo>
                    <a:pt x="7807" y="23145"/>
                  </a:lnTo>
                  <a:lnTo>
                    <a:pt x="7493" y="24087"/>
                  </a:lnTo>
                  <a:lnTo>
                    <a:pt x="7218" y="25068"/>
                  </a:lnTo>
                  <a:lnTo>
                    <a:pt x="6983" y="26048"/>
                  </a:lnTo>
                  <a:lnTo>
                    <a:pt x="6787" y="27029"/>
                  </a:lnTo>
                  <a:lnTo>
                    <a:pt x="6669" y="28049"/>
                  </a:lnTo>
                  <a:lnTo>
                    <a:pt x="6591" y="29069"/>
                  </a:lnTo>
                  <a:lnTo>
                    <a:pt x="6591" y="30128"/>
                  </a:lnTo>
                  <a:lnTo>
                    <a:pt x="6591" y="31187"/>
                  </a:lnTo>
                  <a:lnTo>
                    <a:pt x="6669" y="32247"/>
                  </a:lnTo>
                  <a:lnTo>
                    <a:pt x="6787" y="33306"/>
                  </a:lnTo>
                  <a:lnTo>
                    <a:pt x="6983" y="34326"/>
                  </a:lnTo>
                  <a:lnTo>
                    <a:pt x="7179" y="35307"/>
                  </a:lnTo>
                  <a:lnTo>
                    <a:pt x="7454" y="36287"/>
                  </a:lnTo>
                  <a:lnTo>
                    <a:pt x="7768" y="37229"/>
                  </a:lnTo>
                  <a:lnTo>
                    <a:pt x="8121" y="38170"/>
                  </a:lnTo>
                  <a:lnTo>
                    <a:pt x="8513" y="39073"/>
                  </a:lnTo>
                  <a:lnTo>
                    <a:pt x="8944" y="39975"/>
                  </a:lnTo>
                  <a:lnTo>
                    <a:pt x="9415" y="40799"/>
                  </a:lnTo>
                  <a:lnTo>
                    <a:pt x="9925" y="41622"/>
                  </a:lnTo>
                  <a:lnTo>
                    <a:pt x="10474" y="42446"/>
                  </a:lnTo>
                  <a:lnTo>
                    <a:pt x="11063" y="43192"/>
                  </a:lnTo>
                  <a:lnTo>
                    <a:pt x="11651" y="43937"/>
                  </a:lnTo>
                  <a:lnTo>
                    <a:pt x="12318" y="44643"/>
                  </a:lnTo>
                  <a:lnTo>
                    <a:pt x="13024" y="45310"/>
                  </a:lnTo>
                  <a:lnTo>
                    <a:pt x="13730" y="45938"/>
                  </a:lnTo>
                  <a:lnTo>
                    <a:pt x="14476" y="46526"/>
                  </a:lnTo>
                  <a:lnTo>
                    <a:pt x="15260" y="47075"/>
                  </a:lnTo>
                  <a:lnTo>
                    <a:pt x="16084" y="47625"/>
                  </a:lnTo>
                  <a:lnTo>
                    <a:pt x="16908" y="48095"/>
                  </a:lnTo>
                  <a:lnTo>
                    <a:pt x="17771" y="48527"/>
                  </a:lnTo>
                  <a:lnTo>
                    <a:pt x="18634" y="48919"/>
                  </a:lnTo>
                  <a:lnTo>
                    <a:pt x="19576" y="49272"/>
                  </a:lnTo>
                  <a:lnTo>
                    <a:pt x="20478" y="49586"/>
                  </a:lnTo>
                  <a:lnTo>
                    <a:pt x="21459" y="49861"/>
                  </a:lnTo>
                  <a:lnTo>
                    <a:pt x="22439" y="50096"/>
                  </a:lnTo>
                  <a:lnTo>
                    <a:pt x="23420" y="50253"/>
                  </a:lnTo>
                  <a:lnTo>
                    <a:pt x="24440" y="50371"/>
                  </a:lnTo>
                  <a:lnTo>
                    <a:pt x="25460" y="50449"/>
                  </a:lnTo>
                  <a:lnTo>
                    <a:pt x="26519" y="50488"/>
                  </a:lnTo>
                  <a:lnTo>
                    <a:pt x="27500" y="50449"/>
                  </a:lnTo>
                  <a:lnTo>
                    <a:pt x="28481" y="50410"/>
                  </a:lnTo>
                  <a:lnTo>
                    <a:pt x="29422" y="50292"/>
                  </a:lnTo>
                  <a:lnTo>
                    <a:pt x="30325" y="50174"/>
                  </a:lnTo>
                  <a:lnTo>
                    <a:pt x="31188" y="50018"/>
                  </a:lnTo>
                  <a:lnTo>
                    <a:pt x="32012" y="49782"/>
                  </a:lnTo>
                  <a:lnTo>
                    <a:pt x="32835" y="49547"/>
                  </a:lnTo>
                  <a:lnTo>
                    <a:pt x="33620" y="49272"/>
                  </a:lnTo>
                  <a:lnTo>
                    <a:pt x="34365" y="48958"/>
                  </a:lnTo>
                  <a:lnTo>
                    <a:pt x="35071" y="48645"/>
                  </a:lnTo>
                  <a:lnTo>
                    <a:pt x="35738" y="48252"/>
                  </a:lnTo>
                  <a:lnTo>
                    <a:pt x="36405" y="47860"/>
                  </a:lnTo>
                  <a:lnTo>
                    <a:pt x="37033" y="47428"/>
                  </a:lnTo>
                  <a:lnTo>
                    <a:pt x="37621" y="46997"/>
                  </a:lnTo>
                  <a:lnTo>
                    <a:pt x="38171" y="46526"/>
                  </a:lnTo>
                  <a:lnTo>
                    <a:pt x="38681" y="46016"/>
                  </a:lnTo>
                  <a:lnTo>
                    <a:pt x="39191" y="45506"/>
                  </a:lnTo>
                  <a:lnTo>
                    <a:pt x="39661" y="44957"/>
                  </a:lnTo>
                  <a:lnTo>
                    <a:pt x="40093" y="44408"/>
                  </a:lnTo>
                  <a:lnTo>
                    <a:pt x="40485" y="43819"/>
                  </a:lnTo>
                  <a:lnTo>
                    <a:pt x="40838" y="43231"/>
                  </a:lnTo>
                  <a:lnTo>
                    <a:pt x="41191" y="42603"/>
                  </a:lnTo>
                  <a:lnTo>
                    <a:pt x="41466" y="41976"/>
                  </a:lnTo>
                  <a:lnTo>
                    <a:pt x="41741" y="41348"/>
                  </a:lnTo>
                  <a:lnTo>
                    <a:pt x="41976" y="40681"/>
                  </a:lnTo>
                  <a:lnTo>
                    <a:pt x="42211" y="40014"/>
                  </a:lnTo>
                  <a:lnTo>
                    <a:pt x="42368" y="39308"/>
                  </a:lnTo>
                  <a:lnTo>
                    <a:pt x="42525" y="38641"/>
                  </a:lnTo>
                  <a:lnTo>
                    <a:pt x="42643" y="37935"/>
                  </a:lnTo>
                  <a:lnTo>
                    <a:pt x="42721" y="37229"/>
                  </a:lnTo>
                  <a:lnTo>
                    <a:pt x="42761" y="36483"/>
                  </a:lnTo>
                  <a:lnTo>
                    <a:pt x="42761" y="35777"/>
                  </a:lnTo>
                  <a:lnTo>
                    <a:pt x="42761" y="33031"/>
                  </a:lnTo>
                  <a:lnTo>
                    <a:pt x="26990" y="33031"/>
                  </a:lnTo>
                  <a:lnTo>
                    <a:pt x="26990" y="37268"/>
                  </a:lnTo>
                  <a:lnTo>
                    <a:pt x="38445" y="37268"/>
                  </a:lnTo>
                  <a:lnTo>
                    <a:pt x="38406" y="38053"/>
                  </a:lnTo>
                  <a:lnTo>
                    <a:pt x="38288" y="38837"/>
                  </a:lnTo>
                  <a:lnTo>
                    <a:pt x="38092" y="39661"/>
                  </a:lnTo>
                  <a:lnTo>
                    <a:pt x="37778" y="40446"/>
                  </a:lnTo>
                  <a:lnTo>
                    <a:pt x="37386" y="41230"/>
                  </a:lnTo>
                  <a:lnTo>
                    <a:pt x="37151" y="41583"/>
                  </a:lnTo>
                  <a:lnTo>
                    <a:pt x="36876" y="41976"/>
                  </a:lnTo>
                  <a:lnTo>
                    <a:pt x="36601" y="42329"/>
                  </a:lnTo>
                  <a:lnTo>
                    <a:pt x="36288" y="42682"/>
                  </a:lnTo>
                  <a:lnTo>
                    <a:pt x="35935" y="43035"/>
                  </a:lnTo>
                  <a:lnTo>
                    <a:pt x="35581" y="43349"/>
                  </a:lnTo>
                  <a:lnTo>
                    <a:pt x="35189" y="43662"/>
                  </a:lnTo>
                  <a:lnTo>
                    <a:pt x="34797" y="43976"/>
                  </a:lnTo>
                  <a:lnTo>
                    <a:pt x="34365" y="44290"/>
                  </a:lnTo>
                  <a:lnTo>
                    <a:pt x="33895" y="44565"/>
                  </a:lnTo>
                  <a:lnTo>
                    <a:pt x="33424" y="44800"/>
                  </a:lnTo>
                  <a:lnTo>
                    <a:pt x="32914" y="45075"/>
                  </a:lnTo>
                  <a:lnTo>
                    <a:pt x="32404" y="45271"/>
                  </a:lnTo>
                  <a:lnTo>
                    <a:pt x="31855" y="45506"/>
                  </a:lnTo>
                  <a:lnTo>
                    <a:pt x="31266" y="45663"/>
                  </a:lnTo>
                  <a:lnTo>
                    <a:pt x="30678" y="45820"/>
                  </a:lnTo>
                  <a:lnTo>
                    <a:pt x="30050" y="45977"/>
                  </a:lnTo>
                  <a:lnTo>
                    <a:pt x="29383" y="46095"/>
                  </a:lnTo>
                  <a:lnTo>
                    <a:pt x="28716" y="46212"/>
                  </a:lnTo>
                  <a:lnTo>
                    <a:pt x="28010" y="46252"/>
                  </a:lnTo>
                  <a:lnTo>
                    <a:pt x="27265" y="46291"/>
                  </a:lnTo>
                  <a:lnTo>
                    <a:pt x="26519" y="46330"/>
                  </a:lnTo>
                  <a:lnTo>
                    <a:pt x="25656" y="46291"/>
                  </a:lnTo>
                  <a:lnTo>
                    <a:pt x="24832" y="46252"/>
                  </a:lnTo>
                  <a:lnTo>
                    <a:pt x="24048" y="46134"/>
                  </a:lnTo>
                  <a:lnTo>
                    <a:pt x="23263" y="46016"/>
                  </a:lnTo>
                  <a:lnTo>
                    <a:pt x="22479" y="45859"/>
                  </a:lnTo>
                  <a:lnTo>
                    <a:pt x="21733" y="45624"/>
                  </a:lnTo>
                  <a:lnTo>
                    <a:pt x="20988" y="45388"/>
                  </a:lnTo>
                  <a:lnTo>
                    <a:pt x="20282" y="45114"/>
                  </a:lnTo>
                  <a:lnTo>
                    <a:pt x="19615" y="44800"/>
                  </a:lnTo>
                  <a:lnTo>
                    <a:pt x="18948" y="44486"/>
                  </a:lnTo>
                  <a:lnTo>
                    <a:pt x="18281" y="44094"/>
                  </a:lnTo>
                  <a:lnTo>
                    <a:pt x="17693" y="43702"/>
                  </a:lnTo>
                  <a:lnTo>
                    <a:pt x="17065" y="43270"/>
                  </a:lnTo>
                  <a:lnTo>
                    <a:pt x="16516" y="42799"/>
                  </a:lnTo>
                  <a:lnTo>
                    <a:pt x="15967" y="42289"/>
                  </a:lnTo>
                  <a:lnTo>
                    <a:pt x="15457" y="41779"/>
                  </a:lnTo>
                  <a:lnTo>
                    <a:pt x="14947" y="41230"/>
                  </a:lnTo>
                  <a:lnTo>
                    <a:pt x="14476" y="40642"/>
                  </a:lnTo>
                  <a:lnTo>
                    <a:pt x="14044" y="40053"/>
                  </a:lnTo>
                  <a:lnTo>
                    <a:pt x="13652" y="39426"/>
                  </a:lnTo>
                  <a:lnTo>
                    <a:pt x="13260" y="38759"/>
                  </a:lnTo>
                  <a:lnTo>
                    <a:pt x="12907" y="38092"/>
                  </a:lnTo>
                  <a:lnTo>
                    <a:pt x="12593" y="37386"/>
                  </a:lnTo>
                  <a:lnTo>
                    <a:pt x="12279" y="36640"/>
                  </a:lnTo>
                  <a:lnTo>
                    <a:pt x="12044" y="35895"/>
                  </a:lnTo>
                  <a:lnTo>
                    <a:pt x="11808" y="35150"/>
                  </a:lnTo>
                  <a:lnTo>
                    <a:pt x="11612" y="34365"/>
                  </a:lnTo>
                  <a:lnTo>
                    <a:pt x="11455" y="33541"/>
                  </a:lnTo>
                  <a:lnTo>
                    <a:pt x="11337" y="32717"/>
                  </a:lnTo>
                  <a:lnTo>
                    <a:pt x="11259" y="31854"/>
                  </a:lnTo>
                  <a:lnTo>
                    <a:pt x="11180" y="30991"/>
                  </a:lnTo>
                  <a:lnTo>
                    <a:pt x="11180" y="30128"/>
                  </a:lnTo>
                  <a:lnTo>
                    <a:pt x="11180" y="29265"/>
                  </a:lnTo>
                  <a:lnTo>
                    <a:pt x="11259" y="28441"/>
                  </a:lnTo>
                  <a:lnTo>
                    <a:pt x="11337" y="27618"/>
                  </a:lnTo>
                  <a:lnTo>
                    <a:pt x="11494" y="26833"/>
                  </a:lnTo>
                  <a:lnTo>
                    <a:pt x="11651" y="26048"/>
                  </a:lnTo>
                  <a:lnTo>
                    <a:pt x="11847" y="25264"/>
                  </a:lnTo>
                  <a:lnTo>
                    <a:pt x="12083" y="24518"/>
                  </a:lnTo>
                  <a:lnTo>
                    <a:pt x="12357" y="23773"/>
                  </a:lnTo>
                  <a:lnTo>
                    <a:pt x="12671" y="23067"/>
                  </a:lnTo>
                  <a:lnTo>
                    <a:pt x="13024" y="22361"/>
                  </a:lnTo>
                  <a:lnTo>
                    <a:pt x="13417" y="21694"/>
                  </a:lnTo>
                  <a:lnTo>
                    <a:pt x="13809" y="21066"/>
                  </a:lnTo>
                  <a:lnTo>
                    <a:pt x="14240" y="20439"/>
                  </a:lnTo>
                  <a:lnTo>
                    <a:pt x="14711" y="19850"/>
                  </a:lnTo>
                  <a:lnTo>
                    <a:pt x="15221" y="19262"/>
                  </a:lnTo>
                  <a:lnTo>
                    <a:pt x="15731" y="18712"/>
                  </a:lnTo>
                  <a:lnTo>
                    <a:pt x="16280" y="18202"/>
                  </a:lnTo>
                  <a:lnTo>
                    <a:pt x="16869" y="17692"/>
                  </a:lnTo>
                  <a:lnTo>
                    <a:pt x="17457" y="17222"/>
                  </a:lnTo>
                  <a:lnTo>
                    <a:pt x="18085" y="16790"/>
                  </a:lnTo>
                  <a:lnTo>
                    <a:pt x="18752" y="16398"/>
                  </a:lnTo>
                  <a:lnTo>
                    <a:pt x="19419" y="16006"/>
                  </a:lnTo>
                  <a:lnTo>
                    <a:pt x="20125" y="15692"/>
                  </a:lnTo>
                  <a:lnTo>
                    <a:pt x="20831" y="15378"/>
                  </a:lnTo>
                  <a:lnTo>
                    <a:pt x="21576" y="15103"/>
                  </a:lnTo>
                  <a:lnTo>
                    <a:pt x="22322" y="14829"/>
                  </a:lnTo>
                  <a:lnTo>
                    <a:pt x="23106" y="14633"/>
                  </a:lnTo>
                  <a:lnTo>
                    <a:pt x="23930" y="14476"/>
                  </a:lnTo>
                  <a:lnTo>
                    <a:pt x="24715" y="14319"/>
                  </a:lnTo>
                  <a:lnTo>
                    <a:pt x="25578" y="14240"/>
                  </a:lnTo>
                  <a:lnTo>
                    <a:pt x="26402" y="14162"/>
                  </a:lnTo>
                  <a:lnTo>
                    <a:pt x="28402" y="14162"/>
                  </a:lnTo>
                  <a:lnTo>
                    <a:pt x="29501" y="14201"/>
                  </a:lnTo>
                  <a:lnTo>
                    <a:pt x="30560" y="14319"/>
                  </a:lnTo>
                  <a:lnTo>
                    <a:pt x="31619" y="14436"/>
                  </a:lnTo>
                  <a:lnTo>
                    <a:pt x="32639" y="14593"/>
                  </a:lnTo>
                  <a:lnTo>
                    <a:pt x="33620" y="14790"/>
                  </a:lnTo>
                  <a:lnTo>
                    <a:pt x="34601" y="15025"/>
                  </a:lnTo>
                  <a:lnTo>
                    <a:pt x="35581" y="15260"/>
                  </a:lnTo>
                  <a:lnTo>
                    <a:pt x="36484" y="15574"/>
                  </a:lnTo>
                  <a:lnTo>
                    <a:pt x="37425" y="15927"/>
                  </a:lnTo>
                  <a:lnTo>
                    <a:pt x="38328" y="16280"/>
                  </a:lnTo>
                  <a:lnTo>
                    <a:pt x="39191" y="16712"/>
                  </a:lnTo>
                  <a:lnTo>
                    <a:pt x="40093" y="17182"/>
                  </a:lnTo>
                  <a:lnTo>
                    <a:pt x="40956" y="17653"/>
                  </a:lnTo>
                  <a:lnTo>
                    <a:pt x="41780" y="18163"/>
                  </a:lnTo>
                  <a:lnTo>
                    <a:pt x="42643" y="18752"/>
                  </a:lnTo>
                  <a:lnTo>
                    <a:pt x="42917" y="18516"/>
                  </a:lnTo>
                  <a:lnTo>
                    <a:pt x="42917" y="14554"/>
                  </a:lnTo>
                  <a:lnTo>
                    <a:pt x="42251" y="14123"/>
                  </a:lnTo>
                  <a:lnTo>
                    <a:pt x="41544" y="13691"/>
                  </a:lnTo>
                  <a:lnTo>
                    <a:pt x="40799" y="13299"/>
                  </a:lnTo>
                  <a:lnTo>
                    <a:pt x="40014" y="12867"/>
                  </a:lnTo>
                  <a:lnTo>
                    <a:pt x="39151" y="12475"/>
                  </a:lnTo>
                  <a:lnTo>
                    <a:pt x="38249" y="12083"/>
                  </a:lnTo>
                  <a:lnTo>
                    <a:pt x="37308" y="11730"/>
                  </a:lnTo>
                  <a:lnTo>
                    <a:pt x="36327" y="11416"/>
                  </a:lnTo>
                  <a:lnTo>
                    <a:pt x="35307" y="11102"/>
                  </a:lnTo>
                  <a:lnTo>
                    <a:pt x="34248" y="10827"/>
                  </a:lnTo>
                  <a:lnTo>
                    <a:pt x="33149" y="10592"/>
                  </a:lnTo>
                  <a:lnTo>
                    <a:pt x="32012" y="10357"/>
                  </a:lnTo>
                  <a:lnTo>
                    <a:pt x="30835" y="10200"/>
                  </a:lnTo>
                  <a:lnTo>
                    <a:pt x="29619" y="10082"/>
                  </a:lnTo>
                  <a:lnTo>
                    <a:pt x="28402" y="10004"/>
                  </a:lnTo>
                  <a:lnTo>
                    <a:pt x="27147" y="9964"/>
                  </a:lnTo>
                  <a:close/>
                  <a:moveTo>
                    <a:pt x="139854" y="21066"/>
                  </a:moveTo>
                  <a:lnTo>
                    <a:pt x="139109" y="21105"/>
                  </a:lnTo>
                  <a:lnTo>
                    <a:pt x="138403" y="21145"/>
                  </a:lnTo>
                  <a:lnTo>
                    <a:pt x="137736" y="21223"/>
                  </a:lnTo>
                  <a:lnTo>
                    <a:pt x="137069" y="21341"/>
                  </a:lnTo>
                  <a:lnTo>
                    <a:pt x="136402" y="21459"/>
                  </a:lnTo>
                  <a:lnTo>
                    <a:pt x="135774" y="21615"/>
                  </a:lnTo>
                  <a:lnTo>
                    <a:pt x="135147" y="21812"/>
                  </a:lnTo>
                  <a:lnTo>
                    <a:pt x="134558" y="22047"/>
                  </a:lnTo>
                  <a:lnTo>
                    <a:pt x="133970" y="22282"/>
                  </a:lnTo>
                  <a:lnTo>
                    <a:pt x="133381" y="22518"/>
                  </a:lnTo>
                  <a:lnTo>
                    <a:pt x="132832" y="22832"/>
                  </a:lnTo>
                  <a:lnTo>
                    <a:pt x="132322" y="23106"/>
                  </a:lnTo>
                  <a:lnTo>
                    <a:pt x="131302" y="23773"/>
                  </a:lnTo>
                  <a:lnTo>
                    <a:pt x="130321" y="24479"/>
                  </a:lnTo>
                  <a:lnTo>
                    <a:pt x="129419" y="25225"/>
                  </a:lnTo>
                  <a:lnTo>
                    <a:pt x="128556" y="26009"/>
                  </a:lnTo>
                  <a:lnTo>
                    <a:pt x="127732" y="26872"/>
                  </a:lnTo>
                  <a:lnTo>
                    <a:pt x="126948" y="27696"/>
                  </a:lnTo>
                  <a:lnTo>
                    <a:pt x="126242" y="28559"/>
                  </a:lnTo>
                  <a:lnTo>
                    <a:pt x="125535" y="29383"/>
                  </a:lnTo>
                  <a:lnTo>
                    <a:pt x="124280" y="31030"/>
                  </a:lnTo>
                  <a:lnTo>
                    <a:pt x="121220" y="35032"/>
                  </a:lnTo>
                  <a:lnTo>
                    <a:pt x="119219" y="37621"/>
                  </a:lnTo>
                  <a:lnTo>
                    <a:pt x="117062" y="40602"/>
                  </a:lnTo>
                  <a:lnTo>
                    <a:pt x="117062" y="47389"/>
                  </a:lnTo>
                  <a:lnTo>
                    <a:pt x="118160" y="45820"/>
                  </a:lnTo>
                  <a:lnTo>
                    <a:pt x="119298" y="44212"/>
                  </a:lnTo>
                  <a:lnTo>
                    <a:pt x="120475" y="42564"/>
                  </a:lnTo>
                  <a:lnTo>
                    <a:pt x="121691" y="40956"/>
                  </a:lnTo>
                  <a:lnTo>
                    <a:pt x="124123" y="37896"/>
                  </a:lnTo>
                  <a:lnTo>
                    <a:pt x="126320" y="35150"/>
                  </a:lnTo>
                  <a:lnTo>
                    <a:pt x="128007" y="33110"/>
                  </a:lnTo>
                  <a:lnTo>
                    <a:pt x="129576" y="31266"/>
                  </a:lnTo>
                  <a:lnTo>
                    <a:pt x="130321" y="30403"/>
                  </a:lnTo>
                  <a:lnTo>
                    <a:pt x="131067" y="29579"/>
                  </a:lnTo>
                  <a:lnTo>
                    <a:pt x="131812" y="28834"/>
                  </a:lnTo>
                  <a:lnTo>
                    <a:pt x="132597" y="28128"/>
                  </a:lnTo>
                  <a:lnTo>
                    <a:pt x="133342" y="27500"/>
                  </a:lnTo>
                  <a:lnTo>
                    <a:pt x="134127" y="26951"/>
                  </a:lnTo>
                  <a:lnTo>
                    <a:pt x="134951" y="26480"/>
                  </a:lnTo>
                  <a:lnTo>
                    <a:pt x="135814" y="26088"/>
                  </a:lnTo>
                  <a:lnTo>
                    <a:pt x="136284" y="25891"/>
                  </a:lnTo>
                  <a:lnTo>
                    <a:pt x="136716" y="25735"/>
                  </a:lnTo>
                  <a:lnTo>
                    <a:pt x="137187" y="25617"/>
                  </a:lnTo>
                  <a:lnTo>
                    <a:pt x="137697" y="25499"/>
                  </a:lnTo>
                  <a:lnTo>
                    <a:pt x="138167" y="25421"/>
                  </a:lnTo>
                  <a:lnTo>
                    <a:pt x="138677" y="25381"/>
                  </a:lnTo>
                  <a:lnTo>
                    <a:pt x="139227" y="25342"/>
                  </a:lnTo>
                  <a:lnTo>
                    <a:pt x="139776" y="25303"/>
                  </a:lnTo>
                  <a:lnTo>
                    <a:pt x="140325" y="25342"/>
                  </a:lnTo>
                  <a:lnTo>
                    <a:pt x="140835" y="25381"/>
                  </a:lnTo>
                  <a:lnTo>
                    <a:pt x="141345" y="25421"/>
                  </a:lnTo>
                  <a:lnTo>
                    <a:pt x="141855" y="25538"/>
                  </a:lnTo>
                  <a:lnTo>
                    <a:pt x="142365" y="25617"/>
                  </a:lnTo>
                  <a:lnTo>
                    <a:pt x="142836" y="25774"/>
                  </a:lnTo>
                  <a:lnTo>
                    <a:pt x="143307" y="25931"/>
                  </a:lnTo>
                  <a:lnTo>
                    <a:pt x="143738" y="26127"/>
                  </a:lnTo>
                  <a:lnTo>
                    <a:pt x="144170" y="26323"/>
                  </a:lnTo>
                  <a:lnTo>
                    <a:pt x="144601" y="26519"/>
                  </a:lnTo>
                  <a:lnTo>
                    <a:pt x="145033" y="26794"/>
                  </a:lnTo>
                  <a:lnTo>
                    <a:pt x="145425" y="27029"/>
                  </a:lnTo>
                  <a:lnTo>
                    <a:pt x="145778" y="27343"/>
                  </a:lnTo>
                  <a:lnTo>
                    <a:pt x="146131" y="27618"/>
                  </a:lnTo>
                  <a:lnTo>
                    <a:pt x="146484" y="27931"/>
                  </a:lnTo>
                  <a:lnTo>
                    <a:pt x="146837" y="28284"/>
                  </a:lnTo>
                  <a:lnTo>
                    <a:pt x="147151" y="28637"/>
                  </a:lnTo>
                  <a:lnTo>
                    <a:pt x="147426" y="29030"/>
                  </a:lnTo>
                  <a:lnTo>
                    <a:pt x="147700" y="29422"/>
                  </a:lnTo>
                  <a:lnTo>
                    <a:pt x="147975" y="29814"/>
                  </a:lnTo>
                  <a:lnTo>
                    <a:pt x="148210" y="30246"/>
                  </a:lnTo>
                  <a:lnTo>
                    <a:pt x="148446" y="30677"/>
                  </a:lnTo>
                  <a:lnTo>
                    <a:pt x="148838" y="31580"/>
                  </a:lnTo>
                  <a:lnTo>
                    <a:pt x="149113" y="32560"/>
                  </a:lnTo>
                  <a:lnTo>
                    <a:pt x="149348" y="33541"/>
                  </a:lnTo>
                  <a:lnTo>
                    <a:pt x="149466" y="34600"/>
                  </a:lnTo>
                  <a:lnTo>
                    <a:pt x="149544" y="35699"/>
                  </a:lnTo>
                  <a:lnTo>
                    <a:pt x="149505" y="36836"/>
                  </a:lnTo>
                  <a:lnTo>
                    <a:pt x="149348" y="37935"/>
                  </a:lnTo>
                  <a:lnTo>
                    <a:pt x="149152" y="38994"/>
                  </a:lnTo>
                  <a:lnTo>
                    <a:pt x="148838" y="39975"/>
                  </a:lnTo>
                  <a:lnTo>
                    <a:pt x="148485" y="40916"/>
                  </a:lnTo>
                  <a:lnTo>
                    <a:pt x="148053" y="41779"/>
                  </a:lnTo>
                  <a:lnTo>
                    <a:pt x="147779" y="42211"/>
                  </a:lnTo>
                  <a:lnTo>
                    <a:pt x="147543" y="42603"/>
                  </a:lnTo>
                  <a:lnTo>
                    <a:pt x="147230" y="42995"/>
                  </a:lnTo>
                  <a:lnTo>
                    <a:pt x="146955" y="43349"/>
                  </a:lnTo>
                  <a:lnTo>
                    <a:pt x="146641" y="43702"/>
                  </a:lnTo>
                  <a:lnTo>
                    <a:pt x="146288" y="44015"/>
                  </a:lnTo>
                  <a:lnTo>
                    <a:pt x="145935" y="44329"/>
                  </a:lnTo>
                  <a:lnTo>
                    <a:pt x="145582" y="44643"/>
                  </a:lnTo>
                  <a:lnTo>
                    <a:pt x="145190" y="44918"/>
                  </a:lnTo>
                  <a:lnTo>
                    <a:pt x="144797" y="45153"/>
                  </a:lnTo>
                  <a:lnTo>
                    <a:pt x="144405" y="45388"/>
                  </a:lnTo>
                  <a:lnTo>
                    <a:pt x="143973" y="45585"/>
                  </a:lnTo>
                  <a:lnTo>
                    <a:pt x="143542" y="45781"/>
                  </a:lnTo>
                  <a:lnTo>
                    <a:pt x="143110" y="45938"/>
                  </a:lnTo>
                  <a:lnTo>
                    <a:pt x="142640" y="46055"/>
                  </a:lnTo>
                  <a:lnTo>
                    <a:pt x="142169" y="46173"/>
                  </a:lnTo>
                  <a:lnTo>
                    <a:pt x="141659" y="46252"/>
                  </a:lnTo>
                  <a:lnTo>
                    <a:pt x="141149" y="46330"/>
                  </a:lnTo>
                  <a:lnTo>
                    <a:pt x="140639" y="46369"/>
                  </a:lnTo>
                  <a:lnTo>
                    <a:pt x="139580" y="46369"/>
                  </a:lnTo>
                  <a:lnTo>
                    <a:pt x="139030" y="46330"/>
                  </a:lnTo>
                  <a:lnTo>
                    <a:pt x="138520" y="46252"/>
                  </a:lnTo>
                  <a:lnTo>
                    <a:pt x="137971" y="46134"/>
                  </a:lnTo>
                  <a:lnTo>
                    <a:pt x="137461" y="46016"/>
                  </a:lnTo>
                  <a:lnTo>
                    <a:pt x="136991" y="45859"/>
                  </a:lnTo>
                  <a:lnTo>
                    <a:pt x="136520" y="45663"/>
                  </a:lnTo>
                  <a:lnTo>
                    <a:pt x="136049" y="45428"/>
                  </a:lnTo>
                  <a:lnTo>
                    <a:pt x="135578" y="45192"/>
                  </a:lnTo>
                  <a:lnTo>
                    <a:pt x="135147" y="44957"/>
                  </a:lnTo>
                  <a:lnTo>
                    <a:pt x="134715" y="44643"/>
                  </a:lnTo>
                  <a:lnTo>
                    <a:pt x="134323" y="44329"/>
                  </a:lnTo>
                  <a:lnTo>
                    <a:pt x="133931" y="44015"/>
                  </a:lnTo>
                  <a:lnTo>
                    <a:pt x="133538" y="43662"/>
                  </a:lnTo>
                  <a:lnTo>
                    <a:pt x="133185" y="43309"/>
                  </a:lnTo>
                  <a:lnTo>
                    <a:pt x="132832" y="42917"/>
                  </a:lnTo>
                  <a:lnTo>
                    <a:pt x="132518" y="42485"/>
                  </a:lnTo>
                  <a:lnTo>
                    <a:pt x="132204" y="42093"/>
                  </a:lnTo>
                  <a:lnTo>
                    <a:pt x="131930" y="41622"/>
                  </a:lnTo>
                  <a:lnTo>
                    <a:pt x="131655" y="41191"/>
                  </a:lnTo>
                  <a:lnTo>
                    <a:pt x="131381" y="40720"/>
                  </a:lnTo>
                  <a:lnTo>
                    <a:pt x="131145" y="40249"/>
                  </a:lnTo>
                  <a:lnTo>
                    <a:pt x="130753" y="39229"/>
                  </a:lnTo>
                  <a:lnTo>
                    <a:pt x="130439" y="38170"/>
                  </a:lnTo>
                  <a:lnTo>
                    <a:pt x="130204" y="37111"/>
                  </a:lnTo>
                  <a:lnTo>
                    <a:pt x="130125" y="36562"/>
                  </a:lnTo>
                  <a:lnTo>
                    <a:pt x="130047" y="36013"/>
                  </a:lnTo>
                  <a:lnTo>
                    <a:pt x="130047" y="35424"/>
                  </a:lnTo>
                  <a:lnTo>
                    <a:pt x="130008" y="34875"/>
                  </a:lnTo>
                  <a:lnTo>
                    <a:pt x="130008" y="34208"/>
                  </a:lnTo>
                  <a:lnTo>
                    <a:pt x="129890" y="34208"/>
                  </a:lnTo>
                  <a:lnTo>
                    <a:pt x="126634" y="38680"/>
                  </a:lnTo>
                  <a:lnTo>
                    <a:pt x="126673" y="39151"/>
                  </a:lnTo>
                  <a:lnTo>
                    <a:pt x="126791" y="39661"/>
                  </a:lnTo>
                  <a:lnTo>
                    <a:pt x="126908" y="40132"/>
                  </a:lnTo>
                  <a:lnTo>
                    <a:pt x="127065" y="40642"/>
                  </a:lnTo>
                  <a:lnTo>
                    <a:pt x="127418" y="41662"/>
                  </a:lnTo>
                  <a:lnTo>
                    <a:pt x="127889" y="42682"/>
                  </a:lnTo>
                  <a:lnTo>
                    <a:pt x="128438" y="43702"/>
                  </a:lnTo>
                  <a:lnTo>
                    <a:pt x="129105" y="44682"/>
                  </a:lnTo>
                  <a:lnTo>
                    <a:pt x="129458" y="45153"/>
                  </a:lnTo>
                  <a:lnTo>
                    <a:pt x="129851" y="45624"/>
                  </a:lnTo>
                  <a:lnTo>
                    <a:pt x="130243" y="46095"/>
                  </a:lnTo>
                  <a:lnTo>
                    <a:pt x="130675" y="46526"/>
                  </a:lnTo>
                  <a:lnTo>
                    <a:pt x="131106" y="46958"/>
                  </a:lnTo>
                  <a:lnTo>
                    <a:pt x="131577" y="47389"/>
                  </a:lnTo>
                  <a:lnTo>
                    <a:pt x="132087" y="47781"/>
                  </a:lnTo>
                  <a:lnTo>
                    <a:pt x="132597" y="48135"/>
                  </a:lnTo>
                  <a:lnTo>
                    <a:pt x="133107" y="48488"/>
                  </a:lnTo>
                  <a:lnTo>
                    <a:pt x="133656" y="48841"/>
                  </a:lnTo>
                  <a:lnTo>
                    <a:pt x="134244" y="49154"/>
                  </a:lnTo>
                  <a:lnTo>
                    <a:pt x="134833" y="49429"/>
                  </a:lnTo>
                  <a:lnTo>
                    <a:pt x="135421" y="49664"/>
                  </a:lnTo>
                  <a:lnTo>
                    <a:pt x="136049" y="49900"/>
                  </a:lnTo>
                  <a:lnTo>
                    <a:pt x="136677" y="50096"/>
                  </a:lnTo>
                  <a:lnTo>
                    <a:pt x="137344" y="50253"/>
                  </a:lnTo>
                  <a:lnTo>
                    <a:pt x="138011" y="50371"/>
                  </a:lnTo>
                  <a:lnTo>
                    <a:pt x="138717" y="50488"/>
                  </a:lnTo>
                  <a:lnTo>
                    <a:pt x="139423" y="50528"/>
                  </a:lnTo>
                  <a:lnTo>
                    <a:pt x="140129" y="50567"/>
                  </a:lnTo>
                  <a:lnTo>
                    <a:pt x="140874" y="50528"/>
                  </a:lnTo>
                  <a:lnTo>
                    <a:pt x="141580" y="50488"/>
                  </a:lnTo>
                  <a:lnTo>
                    <a:pt x="142287" y="50410"/>
                  </a:lnTo>
                  <a:lnTo>
                    <a:pt x="142993" y="50253"/>
                  </a:lnTo>
                  <a:lnTo>
                    <a:pt x="143660" y="50096"/>
                  </a:lnTo>
                  <a:lnTo>
                    <a:pt x="144327" y="49900"/>
                  </a:lnTo>
                  <a:lnTo>
                    <a:pt x="144954" y="49664"/>
                  </a:lnTo>
                  <a:lnTo>
                    <a:pt x="145582" y="49429"/>
                  </a:lnTo>
                  <a:lnTo>
                    <a:pt x="146210" y="49115"/>
                  </a:lnTo>
                  <a:lnTo>
                    <a:pt x="146798" y="48801"/>
                  </a:lnTo>
                  <a:lnTo>
                    <a:pt x="147386" y="48448"/>
                  </a:lnTo>
                  <a:lnTo>
                    <a:pt x="147936" y="48095"/>
                  </a:lnTo>
                  <a:lnTo>
                    <a:pt x="148446" y="47664"/>
                  </a:lnTo>
                  <a:lnTo>
                    <a:pt x="148956" y="47232"/>
                  </a:lnTo>
                  <a:lnTo>
                    <a:pt x="149466" y="46762"/>
                  </a:lnTo>
                  <a:lnTo>
                    <a:pt x="149936" y="46291"/>
                  </a:lnTo>
                  <a:lnTo>
                    <a:pt x="150368" y="45781"/>
                  </a:lnTo>
                  <a:lnTo>
                    <a:pt x="150760" y="45232"/>
                  </a:lnTo>
                  <a:lnTo>
                    <a:pt x="151192" y="44682"/>
                  </a:lnTo>
                  <a:lnTo>
                    <a:pt x="151545" y="44094"/>
                  </a:lnTo>
                  <a:lnTo>
                    <a:pt x="151898" y="43505"/>
                  </a:lnTo>
                  <a:lnTo>
                    <a:pt x="152212" y="42878"/>
                  </a:lnTo>
                  <a:lnTo>
                    <a:pt x="152486" y="42250"/>
                  </a:lnTo>
                  <a:lnTo>
                    <a:pt x="152761" y="41583"/>
                  </a:lnTo>
                  <a:lnTo>
                    <a:pt x="152996" y="40916"/>
                  </a:lnTo>
                  <a:lnTo>
                    <a:pt x="153192" y="40210"/>
                  </a:lnTo>
                  <a:lnTo>
                    <a:pt x="153349" y="39504"/>
                  </a:lnTo>
                  <a:lnTo>
                    <a:pt x="153506" y="38759"/>
                  </a:lnTo>
                  <a:lnTo>
                    <a:pt x="153624" y="38013"/>
                  </a:lnTo>
                  <a:lnTo>
                    <a:pt x="153702" y="37268"/>
                  </a:lnTo>
                  <a:lnTo>
                    <a:pt x="153742" y="36483"/>
                  </a:lnTo>
                  <a:lnTo>
                    <a:pt x="153781" y="35699"/>
                  </a:lnTo>
                  <a:lnTo>
                    <a:pt x="153742" y="34914"/>
                  </a:lnTo>
                  <a:lnTo>
                    <a:pt x="153702" y="34169"/>
                  </a:lnTo>
                  <a:lnTo>
                    <a:pt x="153624" y="33423"/>
                  </a:lnTo>
                  <a:lnTo>
                    <a:pt x="153506" y="32678"/>
                  </a:lnTo>
                  <a:lnTo>
                    <a:pt x="153349" y="31933"/>
                  </a:lnTo>
                  <a:lnTo>
                    <a:pt x="153192" y="31227"/>
                  </a:lnTo>
                  <a:lnTo>
                    <a:pt x="152957" y="30560"/>
                  </a:lnTo>
                  <a:lnTo>
                    <a:pt x="152722" y="29893"/>
                  </a:lnTo>
                  <a:lnTo>
                    <a:pt x="152447" y="29226"/>
                  </a:lnTo>
                  <a:lnTo>
                    <a:pt x="152172" y="28598"/>
                  </a:lnTo>
                  <a:lnTo>
                    <a:pt x="151859" y="27971"/>
                  </a:lnTo>
                  <a:lnTo>
                    <a:pt x="151506" y="27382"/>
                  </a:lnTo>
                  <a:lnTo>
                    <a:pt x="151113" y="26794"/>
                  </a:lnTo>
                  <a:lnTo>
                    <a:pt x="150721" y="26284"/>
                  </a:lnTo>
                  <a:lnTo>
                    <a:pt x="150289" y="25735"/>
                  </a:lnTo>
                  <a:lnTo>
                    <a:pt x="149819" y="25225"/>
                  </a:lnTo>
                  <a:lnTo>
                    <a:pt x="149348" y="24754"/>
                  </a:lnTo>
                  <a:lnTo>
                    <a:pt x="148838" y="24322"/>
                  </a:lnTo>
                  <a:lnTo>
                    <a:pt x="148328" y="23891"/>
                  </a:lnTo>
                  <a:lnTo>
                    <a:pt x="147779" y="23498"/>
                  </a:lnTo>
                  <a:lnTo>
                    <a:pt x="147230" y="23106"/>
                  </a:lnTo>
                  <a:lnTo>
                    <a:pt x="146641" y="22792"/>
                  </a:lnTo>
                  <a:lnTo>
                    <a:pt x="146053" y="22478"/>
                  </a:lnTo>
                  <a:lnTo>
                    <a:pt x="145425" y="22165"/>
                  </a:lnTo>
                  <a:lnTo>
                    <a:pt x="144797" y="21929"/>
                  </a:lnTo>
                  <a:lnTo>
                    <a:pt x="144130" y="21694"/>
                  </a:lnTo>
                  <a:lnTo>
                    <a:pt x="143463" y="21498"/>
                  </a:lnTo>
                  <a:lnTo>
                    <a:pt x="142757" y="21341"/>
                  </a:lnTo>
                  <a:lnTo>
                    <a:pt x="142051" y="21223"/>
                  </a:lnTo>
                  <a:lnTo>
                    <a:pt x="141345" y="21145"/>
                  </a:lnTo>
                  <a:lnTo>
                    <a:pt x="140600" y="21105"/>
                  </a:lnTo>
                  <a:lnTo>
                    <a:pt x="139854" y="21066"/>
                  </a:lnTo>
                  <a:close/>
                  <a:moveTo>
                    <a:pt x="68809" y="15221"/>
                  </a:moveTo>
                  <a:lnTo>
                    <a:pt x="67828" y="15299"/>
                  </a:lnTo>
                  <a:lnTo>
                    <a:pt x="66848" y="15417"/>
                  </a:lnTo>
                  <a:lnTo>
                    <a:pt x="65867" y="15535"/>
                  </a:lnTo>
                  <a:lnTo>
                    <a:pt x="64965" y="15731"/>
                  </a:lnTo>
                  <a:lnTo>
                    <a:pt x="64062" y="15966"/>
                  </a:lnTo>
                  <a:lnTo>
                    <a:pt x="63160" y="16241"/>
                  </a:lnTo>
                  <a:lnTo>
                    <a:pt x="62336" y="16555"/>
                  </a:lnTo>
                  <a:lnTo>
                    <a:pt x="61512" y="16908"/>
                  </a:lnTo>
                  <a:lnTo>
                    <a:pt x="60728" y="17300"/>
                  </a:lnTo>
                  <a:lnTo>
                    <a:pt x="59943" y="17692"/>
                  </a:lnTo>
                  <a:lnTo>
                    <a:pt x="59237" y="18163"/>
                  </a:lnTo>
                  <a:lnTo>
                    <a:pt x="58531" y="18673"/>
                  </a:lnTo>
                  <a:lnTo>
                    <a:pt x="57864" y="19183"/>
                  </a:lnTo>
                  <a:lnTo>
                    <a:pt x="57197" y="19732"/>
                  </a:lnTo>
                  <a:lnTo>
                    <a:pt x="56609" y="20360"/>
                  </a:lnTo>
                  <a:lnTo>
                    <a:pt x="56020" y="20988"/>
                  </a:lnTo>
                  <a:lnTo>
                    <a:pt x="55471" y="21615"/>
                  </a:lnTo>
                  <a:lnTo>
                    <a:pt x="54961" y="22322"/>
                  </a:lnTo>
                  <a:lnTo>
                    <a:pt x="54490" y="23028"/>
                  </a:lnTo>
                  <a:lnTo>
                    <a:pt x="54059" y="23773"/>
                  </a:lnTo>
                  <a:lnTo>
                    <a:pt x="53666" y="24558"/>
                  </a:lnTo>
                  <a:lnTo>
                    <a:pt x="53274" y="25381"/>
                  </a:lnTo>
                  <a:lnTo>
                    <a:pt x="52960" y="26205"/>
                  </a:lnTo>
                  <a:lnTo>
                    <a:pt x="52646" y="27068"/>
                  </a:lnTo>
                  <a:lnTo>
                    <a:pt x="52411" y="27971"/>
                  </a:lnTo>
                  <a:lnTo>
                    <a:pt x="52176" y="28873"/>
                  </a:lnTo>
                  <a:lnTo>
                    <a:pt x="52019" y="29814"/>
                  </a:lnTo>
                  <a:lnTo>
                    <a:pt x="51862" y="30795"/>
                  </a:lnTo>
                  <a:lnTo>
                    <a:pt x="51744" y="31776"/>
                  </a:lnTo>
                  <a:lnTo>
                    <a:pt x="51705" y="32757"/>
                  </a:lnTo>
                  <a:lnTo>
                    <a:pt x="51666" y="33816"/>
                  </a:lnTo>
                  <a:lnTo>
                    <a:pt x="51666" y="55588"/>
                  </a:lnTo>
                  <a:lnTo>
                    <a:pt x="55863" y="55588"/>
                  </a:lnTo>
                  <a:lnTo>
                    <a:pt x="55863" y="33737"/>
                  </a:lnTo>
                  <a:lnTo>
                    <a:pt x="55863" y="32914"/>
                  </a:lnTo>
                  <a:lnTo>
                    <a:pt x="55902" y="32129"/>
                  </a:lnTo>
                  <a:lnTo>
                    <a:pt x="55981" y="31384"/>
                  </a:lnTo>
                  <a:lnTo>
                    <a:pt x="56099" y="30638"/>
                  </a:lnTo>
                  <a:lnTo>
                    <a:pt x="56256" y="29893"/>
                  </a:lnTo>
                  <a:lnTo>
                    <a:pt x="56452" y="29187"/>
                  </a:lnTo>
                  <a:lnTo>
                    <a:pt x="56648" y="28481"/>
                  </a:lnTo>
                  <a:lnTo>
                    <a:pt x="56883" y="27814"/>
                  </a:lnTo>
                  <a:lnTo>
                    <a:pt x="57158" y="27186"/>
                  </a:lnTo>
                  <a:lnTo>
                    <a:pt x="57432" y="26558"/>
                  </a:lnTo>
                  <a:lnTo>
                    <a:pt x="57786" y="25931"/>
                  </a:lnTo>
                  <a:lnTo>
                    <a:pt x="58139" y="25342"/>
                  </a:lnTo>
                  <a:lnTo>
                    <a:pt x="58492" y="24793"/>
                  </a:lnTo>
                  <a:lnTo>
                    <a:pt x="58923" y="24244"/>
                  </a:lnTo>
                  <a:lnTo>
                    <a:pt x="59355" y="23734"/>
                  </a:lnTo>
                  <a:lnTo>
                    <a:pt x="59786" y="23263"/>
                  </a:lnTo>
                  <a:lnTo>
                    <a:pt x="60296" y="22792"/>
                  </a:lnTo>
                  <a:lnTo>
                    <a:pt x="60806" y="22361"/>
                  </a:lnTo>
                  <a:lnTo>
                    <a:pt x="61316" y="21929"/>
                  </a:lnTo>
                  <a:lnTo>
                    <a:pt x="61865" y="21537"/>
                  </a:lnTo>
                  <a:lnTo>
                    <a:pt x="62454" y="21184"/>
                  </a:lnTo>
                  <a:lnTo>
                    <a:pt x="63042" y="20870"/>
                  </a:lnTo>
                  <a:lnTo>
                    <a:pt x="63670" y="20556"/>
                  </a:lnTo>
                  <a:lnTo>
                    <a:pt x="64298" y="20282"/>
                  </a:lnTo>
                  <a:lnTo>
                    <a:pt x="64965" y="20046"/>
                  </a:lnTo>
                  <a:lnTo>
                    <a:pt x="65631" y="19850"/>
                  </a:lnTo>
                  <a:lnTo>
                    <a:pt x="66338" y="19654"/>
                  </a:lnTo>
                  <a:lnTo>
                    <a:pt x="67044" y="19497"/>
                  </a:lnTo>
                  <a:lnTo>
                    <a:pt x="67750" y="19379"/>
                  </a:lnTo>
                  <a:lnTo>
                    <a:pt x="68534" y="19301"/>
                  </a:lnTo>
                  <a:lnTo>
                    <a:pt x="69280" y="19262"/>
                  </a:lnTo>
                  <a:lnTo>
                    <a:pt x="70064" y="19222"/>
                  </a:lnTo>
                  <a:lnTo>
                    <a:pt x="71124" y="19262"/>
                  </a:lnTo>
                  <a:lnTo>
                    <a:pt x="72183" y="19379"/>
                  </a:lnTo>
                  <a:lnTo>
                    <a:pt x="73164" y="19575"/>
                  </a:lnTo>
                  <a:lnTo>
                    <a:pt x="74144" y="19811"/>
                  </a:lnTo>
                  <a:lnTo>
                    <a:pt x="75047" y="20046"/>
                  </a:lnTo>
                  <a:lnTo>
                    <a:pt x="75831" y="20360"/>
                  </a:lnTo>
                  <a:lnTo>
                    <a:pt x="76498" y="20635"/>
                  </a:lnTo>
                  <a:lnTo>
                    <a:pt x="77047" y="20949"/>
                  </a:lnTo>
                  <a:lnTo>
                    <a:pt x="77675" y="20242"/>
                  </a:lnTo>
                  <a:lnTo>
                    <a:pt x="78303" y="19536"/>
                  </a:lnTo>
                  <a:lnTo>
                    <a:pt x="79009" y="18791"/>
                  </a:lnTo>
                  <a:lnTo>
                    <a:pt x="79833" y="18124"/>
                  </a:lnTo>
                  <a:lnTo>
                    <a:pt x="79323" y="17771"/>
                  </a:lnTo>
                  <a:lnTo>
                    <a:pt x="78813" y="17457"/>
                  </a:lnTo>
                  <a:lnTo>
                    <a:pt x="78263" y="17143"/>
                  </a:lnTo>
                  <a:lnTo>
                    <a:pt x="77675" y="16869"/>
                  </a:lnTo>
                  <a:lnTo>
                    <a:pt x="77126" y="16633"/>
                  </a:lnTo>
                  <a:lnTo>
                    <a:pt x="76537" y="16398"/>
                  </a:lnTo>
                  <a:lnTo>
                    <a:pt x="75910" y="16163"/>
                  </a:lnTo>
                  <a:lnTo>
                    <a:pt x="75282" y="15966"/>
                  </a:lnTo>
                  <a:lnTo>
                    <a:pt x="74654" y="15809"/>
                  </a:lnTo>
                  <a:lnTo>
                    <a:pt x="73987" y="15653"/>
                  </a:lnTo>
                  <a:lnTo>
                    <a:pt x="73321" y="15496"/>
                  </a:lnTo>
                  <a:lnTo>
                    <a:pt x="72654" y="15417"/>
                  </a:lnTo>
                  <a:lnTo>
                    <a:pt x="71947" y="15299"/>
                  </a:lnTo>
                  <a:lnTo>
                    <a:pt x="71281" y="15260"/>
                  </a:lnTo>
                  <a:lnTo>
                    <a:pt x="70574" y="15221"/>
                  </a:lnTo>
                  <a:close/>
                  <a:moveTo>
                    <a:pt x="69319" y="21223"/>
                  </a:moveTo>
                  <a:lnTo>
                    <a:pt x="68691" y="21262"/>
                  </a:lnTo>
                  <a:lnTo>
                    <a:pt x="68025" y="21341"/>
                  </a:lnTo>
                  <a:lnTo>
                    <a:pt x="67436" y="21459"/>
                  </a:lnTo>
                  <a:lnTo>
                    <a:pt x="66808" y="21576"/>
                  </a:lnTo>
                  <a:lnTo>
                    <a:pt x="66220" y="21733"/>
                  </a:lnTo>
                  <a:lnTo>
                    <a:pt x="65631" y="21929"/>
                  </a:lnTo>
                  <a:lnTo>
                    <a:pt x="65082" y="22125"/>
                  </a:lnTo>
                  <a:lnTo>
                    <a:pt x="64533" y="22361"/>
                  </a:lnTo>
                  <a:lnTo>
                    <a:pt x="64023" y="22635"/>
                  </a:lnTo>
                  <a:lnTo>
                    <a:pt x="63513" y="22910"/>
                  </a:lnTo>
                  <a:lnTo>
                    <a:pt x="63003" y="23224"/>
                  </a:lnTo>
                  <a:lnTo>
                    <a:pt x="62532" y="23577"/>
                  </a:lnTo>
                  <a:lnTo>
                    <a:pt x="62062" y="23930"/>
                  </a:lnTo>
                  <a:lnTo>
                    <a:pt x="61630" y="24322"/>
                  </a:lnTo>
                  <a:lnTo>
                    <a:pt x="61238" y="24715"/>
                  </a:lnTo>
                  <a:lnTo>
                    <a:pt x="60845" y="25146"/>
                  </a:lnTo>
                  <a:lnTo>
                    <a:pt x="60453" y="25578"/>
                  </a:lnTo>
                  <a:lnTo>
                    <a:pt x="60139" y="26048"/>
                  </a:lnTo>
                  <a:lnTo>
                    <a:pt x="59786" y="26558"/>
                  </a:lnTo>
                  <a:lnTo>
                    <a:pt x="59472" y="27029"/>
                  </a:lnTo>
                  <a:lnTo>
                    <a:pt x="59198" y="27578"/>
                  </a:lnTo>
                  <a:lnTo>
                    <a:pt x="58962" y="28128"/>
                  </a:lnTo>
                  <a:lnTo>
                    <a:pt x="58727" y="28677"/>
                  </a:lnTo>
                  <a:lnTo>
                    <a:pt x="58531" y="29265"/>
                  </a:lnTo>
                  <a:lnTo>
                    <a:pt x="58335" y="29854"/>
                  </a:lnTo>
                  <a:lnTo>
                    <a:pt x="58178" y="30442"/>
                  </a:lnTo>
                  <a:lnTo>
                    <a:pt x="58060" y="31070"/>
                  </a:lnTo>
                  <a:lnTo>
                    <a:pt x="57942" y="31737"/>
                  </a:lnTo>
                  <a:lnTo>
                    <a:pt x="57903" y="32364"/>
                  </a:lnTo>
                  <a:lnTo>
                    <a:pt x="57825" y="33031"/>
                  </a:lnTo>
                  <a:lnTo>
                    <a:pt x="57825" y="33737"/>
                  </a:lnTo>
                  <a:lnTo>
                    <a:pt x="57825" y="55588"/>
                  </a:lnTo>
                  <a:lnTo>
                    <a:pt x="61983" y="55588"/>
                  </a:lnTo>
                  <a:lnTo>
                    <a:pt x="61983" y="33816"/>
                  </a:lnTo>
                  <a:lnTo>
                    <a:pt x="62022" y="32914"/>
                  </a:lnTo>
                  <a:lnTo>
                    <a:pt x="62140" y="32050"/>
                  </a:lnTo>
                  <a:lnTo>
                    <a:pt x="62336" y="31227"/>
                  </a:lnTo>
                  <a:lnTo>
                    <a:pt x="62572" y="30442"/>
                  </a:lnTo>
                  <a:lnTo>
                    <a:pt x="62885" y="29697"/>
                  </a:lnTo>
                  <a:lnTo>
                    <a:pt x="63238" y="29030"/>
                  </a:lnTo>
                  <a:lnTo>
                    <a:pt x="63709" y="28402"/>
                  </a:lnTo>
                  <a:lnTo>
                    <a:pt x="64180" y="27814"/>
                  </a:lnTo>
                  <a:lnTo>
                    <a:pt x="64729" y="27264"/>
                  </a:lnTo>
                  <a:lnTo>
                    <a:pt x="65318" y="26833"/>
                  </a:lnTo>
                  <a:lnTo>
                    <a:pt x="65985" y="26401"/>
                  </a:lnTo>
                  <a:lnTo>
                    <a:pt x="66691" y="26088"/>
                  </a:lnTo>
                  <a:lnTo>
                    <a:pt x="67436" y="25813"/>
                  </a:lnTo>
                  <a:lnTo>
                    <a:pt x="68221" y="25617"/>
                  </a:lnTo>
                  <a:lnTo>
                    <a:pt x="69044" y="25499"/>
                  </a:lnTo>
                  <a:lnTo>
                    <a:pt x="69908" y="25460"/>
                  </a:lnTo>
                  <a:lnTo>
                    <a:pt x="70457" y="25460"/>
                  </a:lnTo>
                  <a:lnTo>
                    <a:pt x="70967" y="25538"/>
                  </a:lnTo>
                  <a:lnTo>
                    <a:pt x="71477" y="25617"/>
                  </a:lnTo>
                  <a:lnTo>
                    <a:pt x="71947" y="25695"/>
                  </a:lnTo>
                  <a:lnTo>
                    <a:pt x="72457" y="25852"/>
                  </a:lnTo>
                  <a:lnTo>
                    <a:pt x="72967" y="26009"/>
                  </a:lnTo>
                  <a:lnTo>
                    <a:pt x="73948" y="26362"/>
                  </a:lnTo>
                  <a:lnTo>
                    <a:pt x="74380" y="25421"/>
                  </a:lnTo>
                  <a:lnTo>
                    <a:pt x="74811" y="24518"/>
                  </a:lnTo>
                  <a:lnTo>
                    <a:pt x="75282" y="23655"/>
                  </a:lnTo>
                  <a:lnTo>
                    <a:pt x="75792" y="22832"/>
                  </a:lnTo>
                  <a:lnTo>
                    <a:pt x="75204" y="22478"/>
                  </a:lnTo>
                  <a:lnTo>
                    <a:pt x="74537" y="22165"/>
                  </a:lnTo>
                  <a:lnTo>
                    <a:pt x="73870" y="21890"/>
                  </a:lnTo>
                  <a:lnTo>
                    <a:pt x="73124" y="21655"/>
                  </a:lnTo>
                  <a:lnTo>
                    <a:pt x="72379" y="21459"/>
                  </a:lnTo>
                  <a:lnTo>
                    <a:pt x="71594" y="21341"/>
                  </a:lnTo>
                  <a:lnTo>
                    <a:pt x="70771" y="21262"/>
                  </a:lnTo>
                  <a:lnTo>
                    <a:pt x="69986" y="21223"/>
                  </a:lnTo>
                  <a:close/>
                  <a:moveTo>
                    <a:pt x="95093" y="21066"/>
                  </a:moveTo>
                  <a:lnTo>
                    <a:pt x="94348" y="21105"/>
                  </a:lnTo>
                  <a:lnTo>
                    <a:pt x="93602" y="21145"/>
                  </a:lnTo>
                  <a:lnTo>
                    <a:pt x="92896" y="21223"/>
                  </a:lnTo>
                  <a:lnTo>
                    <a:pt x="92190" y="21341"/>
                  </a:lnTo>
                  <a:lnTo>
                    <a:pt x="91484" y="21498"/>
                  </a:lnTo>
                  <a:lnTo>
                    <a:pt x="90817" y="21694"/>
                  </a:lnTo>
                  <a:lnTo>
                    <a:pt x="90150" y="21890"/>
                  </a:lnTo>
                  <a:lnTo>
                    <a:pt x="89522" y="22165"/>
                  </a:lnTo>
                  <a:lnTo>
                    <a:pt x="88895" y="22439"/>
                  </a:lnTo>
                  <a:lnTo>
                    <a:pt x="88267" y="22753"/>
                  </a:lnTo>
                  <a:lnTo>
                    <a:pt x="87679" y="23067"/>
                  </a:lnTo>
                  <a:lnTo>
                    <a:pt x="87090" y="23459"/>
                  </a:lnTo>
                  <a:lnTo>
                    <a:pt x="86541" y="23852"/>
                  </a:lnTo>
                  <a:lnTo>
                    <a:pt x="86031" y="24244"/>
                  </a:lnTo>
                  <a:lnTo>
                    <a:pt x="85521" y="24715"/>
                  </a:lnTo>
                  <a:lnTo>
                    <a:pt x="85011" y="25185"/>
                  </a:lnTo>
                  <a:lnTo>
                    <a:pt x="84540" y="25695"/>
                  </a:lnTo>
                  <a:lnTo>
                    <a:pt x="84109" y="26205"/>
                  </a:lnTo>
                  <a:lnTo>
                    <a:pt x="83716" y="26754"/>
                  </a:lnTo>
                  <a:lnTo>
                    <a:pt x="83324" y="27343"/>
                  </a:lnTo>
                  <a:lnTo>
                    <a:pt x="82971" y="27931"/>
                  </a:lnTo>
                  <a:lnTo>
                    <a:pt x="82618" y="28559"/>
                  </a:lnTo>
                  <a:lnTo>
                    <a:pt x="82304" y="29187"/>
                  </a:lnTo>
                  <a:lnTo>
                    <a:pt x="82030" y="29854"/>
                  </a:lnTo>
                  <a:lnTo>
                    <a:pt x="81794" y="30521"/>
                  </a:lnTo>
                  <a:lnTo>
                    <a:pt x="81559" y="31227"/>
                  </a:lnTo>
                  <a:lnTo>
                    <a:pt x="81402" y="31972"/>
                  </a:lnTo>
                  <a:lnTo>
                    <a:pt x="81245" y="32717"/>
                  </a:lnTo>
                  <a:lnTo>
                    <a:pt x="81088" y="33463"/>
                  </a:lnTo>
                  <a:lnTo>
                    <a:pt x="81010" y="34247"/>
                  </a:lnTo>
                  <a:lnTo>
                    <a:pt x="80970" y="35032"/>
                  </a:lnTo>
                  <a:lnTo>
                    <a:pt x="80931" y="35856"/>
                  </a:lnTo>
                  <a:lnTo>
                    <a:pt x="80970" y="36680"/>
                  </a:lnTo>
                  <a:lnTo>
                    <a:pt x="81010" y="37464"/>
                  </a:lnTo>
                  <a:lnTo>
                    <a:pt x="81088" y="38249"/>
                  </a:lnTo>
                  <a:lnTo>
                    <a:pt x="81245" y="38994"/>
                  </a:lnTo>
                  <a:lnTo>
                    <a:pt x="81363" y="39739"/>
                  </a:lnTo>
                  <a:lnTo>
                    <a:pt x="81559" y="40446"/>
                  </a:lnTo>
                  <a:lnTo>
                    <a:pt x="81794" y="41152"/>
                  </a:lnTo>
                  <a:lnTo>
                    <a:pt x="82030" y="41858"/>
                  </a:lnTo>
                  <a:lnTo>
                    <a:pt x="82304" y="42525"/>
                  </a:lnTo>
                  <a:lnTo>
                    <a:pt x="82618" y="43152"/>
                  </a:lnTo>
                  <a:lnTo>
                    <a:pt x="82932" y="43780"/>
                  </a:lnTo>
                  <a:lnTo>
                    <a:pt x="83285" y="44369"/>
                  </a:lnTo>
                  <a:lnTo>
                    <a:pt x="83677" y="44957"/>
                  </a:lnTo>
                  <a:lnTo>
                    <a:pt x="84109" y="45506"/>
                  </a:lnTo>
                  <a:lnTo>
                    <a:pt x="84540" y="46055"/>
                  </a:lnTo>
                  <a:lnTo>
                    <a:pt x="85011" y="46565"/>
                  </a:lnTo>
                  <a:lnTo>
                    <a:pt x="85482" y="47036"/>
                  </a:lnTo>
                  <a:lnTo>
                    <a:pt x="85992" y="47468"/>
                  </a:lnTo>
                  <a:lnTo>
                    <a:pt x="86502" y="47899"/>
                  </a:lnTo>
                  <a:lnTo>
                    <a:pt x="87090" y="48291"/>
                  </a:lnTo>
                  <a:lnTo>
                    <a:pt x="87639" y="48645"/>
                  </a:lnTo>
                  <a:lnTo>
                    <a:pt x="88228" y="48998"/>
                  </a:lnTo>
                  <a:lnTo>
                    <a:pt x="88856" y="49311"/>
                  </a:lnTo>
                  <a:lnTo>
                    <a:pt x="89483" y="49586"/>
                  </a:lnTo>
                  <a:lnTo>
                    <a:pt x="90111" y="49821"/>
                  </a:lnTo>
                  <a:lnTo>
                    <a:pt x="90778" y="50018"/>
                  </a:lnTo>
                  <a:lnTo>
                    <a:pt x="91484" y="50214"/>
                  </a:lnTo>
                  <a:lnTo>
                    <a:pt x="92151" y="50331"/>
                  </a:lnTo>
                  <a:lnTo>
                    <a:pt x="92896" y="50449"/>
                  </a:lnTo>
                  <a:lnTo>
                    <a:pt x="93602" y="50528"/>
                  </a:lnTo>
                  <a:lnTo>
                    <a:pt x="94348" y="50567"/>
                  </a:lnTo>
                  <a:lnTo>
                    <a:pt x="95093" y="50567"/>
                  </a:lnTo>
                  <a:lnTo>
                    <a:pt x="95642" y="50528"/>
                  </a:lnTo>
                  <a:lnTo>
                    <a:pt x="96231" y="50488"/>
                  </a:lnTo>
                  <a:lnTo>
                    <a:pt x="97368" y="50331"/>
                  </a:lnTo>
                  <a:lnTo>
                    <a:pt x="98428" y="50096"/>
                  </a:lnTo>
                  <a:lnTo>
                    <a:pt x="99487" y="49821"/>
                  </a:lnTo>
                  <a:lnTo>
                    <a:pt x="100428" y="49468"/>
                  </a:lnTo>
                  <a:lnTo>
                    <a:pt x="101291" y="49115"/>
                  </a:lnTo>
                  <a:lnTo>
                    <a:pt x="102037" y="48762"/>
                  </a:lnTo>
                  <a:lnTo>
                    <a:pt x="102664" y="48370"/>
                  </a:lnTo>
                  <a:lnTo>
                    <a:pt x="102664" y="44212"/>
                  </a:lnTo>
                  <a:lnTo>
                    <a:pt x="102586" y="44133"/>
                  </a:lnTo>
                  <a:lnTo>
                    <a:pt x="102233" y="44369"/>
                  </a:lnTo>
                  <a:lnTo>
                    <a:pt x="101880" y="44643"/>
                  </a:lnTo>
                  <a:lnTo>
                    <a:pt x="101056" y="45075"/>
                  </a:lnTo>
                  <a:lnTo>
                    <a:pt x="100193" y="45467"/>
                  </a:lnTo>
                  <a:lnTo>
                    <a:pt x="99251" y="45781"/>
                  </a:lnTo>
                  <a:lnTo>
                    <a:pt x="98271" y="46055"/>
                  </a:lnTo>
                  <a:lnTo>
                    <a:pt x="97251" y="46252"/>
                  </a:lnTo>
                  <a:lnTo>
                    <a:pt x="96192" y="46330"/>
                  </a:lnTo>
                  <a:lnTo>
                    <a:pt x="95172" y="46369"/>
                  </a:lnTo>
                  <a:lnTo>
                    <a:pt x="94622" y="46369"/>
                  </a:lnTo>
                  <a:lnTo>
                    <a:pt x="94112" y="46330"/>
                  </a:lnTo>
                  <a:lnTo>
                    <a:pt x="93602" y="46291"/>
                  </a:lnTo>
                  <a:lnTo>
                    <a:pt x="93092" y="46212"/>
                  </a:lnTo>
                  <a:lnTo>
                    <a:pt x="92622" y="46095"/>
                  </a:lnTo>
                  <a:lnTo>
                    <a:pt x="92151" y="45938"/>
                  </a:lnTo>
                  <a:lnTo>
                    <a:pt x="91680" y="45820"/>
                  </a:lnTo>
                  <a:lnTo>
                    <a:pt x="91209" y="45624"/>
                  </a:lnTo>
                  <a:lnTo>
                    <a:pt x="90778" y="45428"/>
                  </a:lnTo>
                  <a:lnTo>
                    <a:pt x="90346" y="45192"/>
                  </a:lnTo>
                  <a:lnTo>
                    <a:pt x="89954" y="44957"/>
                  </a:lnTo>
                  <a:lnTo>
                    <a:pt x="89562" y="44722"/>
                  </a:lnTo>
                  <a:lnTo>
                    <a:pt x="89169" y="44447"/>
                  </a:lnTo>
                  <a:lnTo>
                    <a:pt x="88777" y="44133"/>
                  </a:lnTo>
                  <a:lnTo>
                    <a:pt x="88424" y="43819"/>
                  </a:lnTo>
                  <a:lnTo>
                    <a:pt x="88071" y="43466"/>
                  </a:lnTo>
                  <a:lnTo>
                    <a:pt x="87757" y="43113"/>
                  </a:lnTo>
                  <a:lnTo>
                    <a:pt x="87443" y="42760"/>
                  </a:lnTo>
                  <a:lnTo>
                    <a:pt x="87169" y="42368"/>
                  </a:lnTo>
                  <a:lnTo>
                    <a:pt x="86894" y="41936"/>
                  </a:lnTo>
                  <a:lnTo>
                    <a:pt x="86659" y="41544"/>
                  </a:lnTo>
                  <a:lnTo>
                    <a:pt x="86423" y="41073"/>
                  </a:lnTo>
                  <a:lnTo>
                    <a:pt x="86188" y="40642"/>
                  </a:lnTo>
                  <a:lnTo>
                    <a:pt x="86031" y="40171"/>
                  </a:lnTo>
                  <a:lnTo>
                    <a:pt x="85835" y="39661"/>
                  </a:lnTo>
                  <a:lnTo>
                    <a:pt x="85678" y="39151"/>
                  </a:lnTo>
                  <a:lnTo>
                    <a:pt x="85560" y="38641"/>
                  </a:lnTo>
                  <a:lnTo>
                    <a:pt x="85443" y="38131"/>
                  </a:lnTo>
                  <a:lnTo>
                    <a:pt x="85364" y="37582"/>
                  </a:lnTo>
                  <a:lnTo>
                    <a:pt x="85325" y="36993"/>
                  </a:lnTo>
                  <a:lnTo>
                    <a:pt x="85286" y="36444"/>
                  </a:lnTo>
                  <a:lnTo>
                    <a:pt x="85246" y="35856"/>
                  </a:lnTo>
                  <a:lnTo>
                    <a:pt x="85286" y="35307"/>
                  </a:lnTo>
                  <a:lnTo>
                    <a:pt x="85325" y="34757"/>
                  </a:lnTo>
                  <a:lnTo>
                    <a:pt x="85364" y="34208"/>
                  </a:lnTo>
                  <a:lnTo>
                    <a:pt x="85443" y="33659"/>
                  </a:lnTo>
                  <a:lnTo>
                    <a:pt x="85560" y="33149"/>
                  </a:lnTo>
                  <a:lnTo>
                    <a:pt x="85678" y="32639"/>
                  </a:lnTo>
                  <a:lnTo>
                    <a:pt x="85835" y="32129"/>
                  </a:lnTo>
                  <a:lnTo>
                    <a:pt x="85992" y="31658"/>
                  </a:lnTo>
                  <a:lnTo>
                    <a:pt x="86188" y="31187"/>
                  </a:lnTo>
                  <a:lnTo>
                    <a:pt x="86384" y="30717"/>
                  </a:lnTo>
                  <a:lnTo>
                    <a:pt x="86619" y="30285"/>
                  </a:lnTo>
                  <a:lnTo>
                    <a:pt x="86894" y="29854"/>
                  </a:lnTo>
                  <a:lnTo>
                    <a:pt x="87129" y="29461"/>
                  </a:lnTo>
                  <a:lnTo>
                    <a:pt x="87443" y="29030"/>
                  </a:lnTo>
                  <a:lnTo>
                    <a:pt x="87718" y="28677"/>
                  </a:lnTo>
                  <a:lnTo>
                    <a:pt x="88032" y="28284"/>
                  </a:lnTo>
                  <a:lnTo>
                    <a:pt x="88385" y="27931"/>
                  </a:lnTo>
                  <a:lnTo>
                    <a:pt x="88738" y="27618"/>
                  </a:lnTo>
                  <a:lnTo>
                    <a:pt x="89091" y="27304"/>
                  </a:lnTo>
                  <a:lnTo>
                    <a:pt x="89483" y="27029"/>
                  </a:lnTo>
                  <a:lnTo>
                    <a:pt x="89876" y="26754"/>
                  </a:lnTo>
                  <a:lnTo>
                    <a:pt x="90268" y="26480"/>
                  </a:lnTo>
                  <a:lnTo>
                    <a:pt x="90699" y="26284"/>
                  </a:lnTo>
                  <a:lnTo>
                    <a:pt x="91131" y="26048"/>
                  </a:lnTo>
                  <a:lnTo>
                    <a:pt x="91602" y="25891"/>
                  </a:lnTo>
                  <a:lnTo>
                    <a:pt x="92033" y="25695"/>
                  </a:lnTo>
                  <a:lnTo>
                    <a:pt x="92504" y="25578"/>
                  </a:lnTo>
                  <a:lnTo>
                    <a:pt x="93014" y="25460"/>
                  </a:lnTo>
                  <a:lnTo>
                    <a:pt x="93485" y="25381"/>
                  </a:lnTo>
                  <a:lnTo>
                    <a:pt x="93995" y="25303"/>
                  </a:lnTo>
                  <a:lnTo>
                    <a:pt x="94505" y="25264"/>
                  </a:lnTo>
                  <a:lnTo>
                    <a:pt x="95564" y="25264"/>
                  </a:lnTo>
                  <a:lnTo>
                    <a:pt x="96113" y="25303"/>
                  </a:lnTo>
                  <a:lnTo>
                    <a:pt x="96662" y="25342"/>
                  </a:lnTo>
                  <a:lnTo>
                    <a:pt x="97172" y="25460"/>
                  </a:lnTo>
                  <a:lnTo>
                    <a:pt x="97643" y="25538"/>
                  </a:lnTo>
                  <a:lnTo>
                    <a:pt x="98153" y="25695"/>
                  </a:lnTo>
                  <a:lnTo>
                    <a:pt x="98624" y="25852"/>
                  </a:lnTo>
                  <a:lnTo>
                    <a:pt x="99055" y="26009"/>
                  </a:lnTo>
                  <a:lnTo>
                    <a:pt x="99487" y="26205"/>
                  </a:lnTo>
                  <a:lnTo>
                    <a:pt x="99918" y="26441"/>
                  </a:lnTo>
                  <a:lnTo>
                    <a:pt x="100350" y="26676"/>
                  </a:lnTo>
                  <a:lnTo>
                    <a:pt x="100742" y="26951"/>
                  </a:lnTo>
                  <a:lnTo>
                    <a:pt x="101095" y="27225"/>
                  </a:lnTo>
                  <a:lnTo>
                    <a:pt x="101448" y="27539"/>
                  </a:lnTo>
                  <a:lnTo>
                    <a:pt x="101801" y="27853"/>
                  </a:lnTo>
                  <a:lnTo>
                    <a:pt x="102115" y="28167"/>
                  </a:lnTo>
                  <a:lnTo>
                    <a:pt x="102429" y="28520"/>
                  </a:lnTo>
                  <a:lnTo>
                    <a:pt x="102704" y="28912"/>
                  </a:lnTo>
                  <a:lnTo>
                    <a:pt x="102978" y="29265"/>
                  </a:lnTo>
                  <a:lnTo>
                    <a:pt x="103214" y="29697"/>
                  </a:lnTo>
                  <a:lnTo>
                    <a:pt x="103684" y="30521"/>
                  </a:lnTo>
                  <a:lnTo>
                    <a:pt x="104037" y="31423"/>
                  </a:lnTo>
                  <a:lnTo>
                    <a:pt x="104312" y="32364"/>
                  </a:lnTo>
                  <a:lnTo>
                    <a:pt x="104547" y="33384"/>
                  </a:lnTo>
                  <a:lnTo>
                    <a:pt x="104665" y="34404"/>
                  </a:lnTo>
                  <a:lnTo>
                    <a:pt x="104704" y="35503"/>
                  </a:lnTo>
                  <a:lnTo>
                    <a:pt x="104704" y="55588"/>
                  </a:lnTo>
                  <a:lnTo>
                    <a:pt x="108863" y="55588"/>
                  </a:lnTo>
                  <a:lnTo>
                    <a:pt x="108863" y="35307"/>
                  </a:lnTo>
                  <a:lnTo>
                    <a:pt x="108863" y="34522"/>
                  </a:lnTo>
                  <a:lnTo>
                    <a:pt x="108824" y="33777"/>
                  </a:lnTo>
                  <a:lnTo>
                    <a:pt x="108745" y="33031"/>
                  </a:lnTo>
                  <a:lnTo>
                    <a:pt x="108627" y="32325"/>
                  </a:lnTo>
                  <a:lnTo>
                    <a:pt x="108470" y="31619"/>
                  </a:lnTo>
                  <a:lnTo>
                    <a:pt x="108314" y="30913"/>
                  </a:lnTo>
                  <a:lnTo>
                    <a:pt x="108078" y="30246"/>
                  </a:lnTo>
                  <a:lnTo>
                    <a:pt x="107843" y="29618"/>
                  </a:lnTo>
                  <a:lnTo>
                    <a:pt x="107607" y="28991"/>
                  </a:lnTo>
                  <a:lnTo>
                    <a:pt x="107294" y="28363"/>
                  </a:lnTo>
                  <a:lnTo>
                    <a:pt x="106980" y="27774"/>
                  </a:lnTo>
                  <a:lnTo>
                    <a:pt x="106627" y="27186"/>
                  </a:lnTo>
                  <a:lnTo>
                    <a:pt x="106274" y="26637"/>
                  </a:lnTo>
                  <a:lnTo>
                    <a:pt x="105881" y="26088"/>
                  </a:lnTo>
                  <a:lnTo>
                    <a:pt x="105450" y="25578"/>
                  </a:lnTo>
                  <a:lnTo>
                    <a:pt x="105018" y="25107"/>
                  </a:lnTo>
                  <a:lnTo>
                    <a:pt x="104547" y="24636"/>
                  </a:lnTo>
                  <a:lnTo>
                    <a:pt x="104037" y="24205"/>
                  </a:lnTo>
                  <a:lnTo>
                    <a:pt x="103527" y="23812"/>
                  </a:lnTo>
                  <a:lnTo>
                    <a:pt x="102978" y="23420"/>
                  </a:lnTo>
                  <a:lnTo>
                    <a:pt x="102429" y="23067"/>
                  </a:lnTo>
                  <a:lnTo>
                    <a:pt x="101841" y="22714"/>
                  </a:lnTo>
                  <a:lnTo>
                    <a:pt x="101252" y="22400"/>
                  </a:lnTo>
                  <a:lnTo>
                    <a:pt x="100624" y="22125"/>
                  </a:lnTo>
                  <a:lnTo>
                    <a:pt x="99997" y="21890"/>
                  </a:lnTo>
                  <a:lnTo>
                    <a:pt x="99369" y="21694"/>
                  </a:lnTo>
                  <a:lnTo>
                    <a:pt x="98702" y="21498"/>
                  </a:lnTo>
                  <a:lnTo>
                    <a:pt x="97996" y="21341"/>
                  </a:lnTo>
                  <a:lnTo>
                    <a:pt x="97290" y="21223"/>
                  </a:lnTo>
                  <a:lnTo>
                    <a:pt x="96584" y="21145"/>
                  </a:lnTo>
                  <a:lnTo>
                    <a:pt x="95838" y="21105"/>
                  </a:lnTo>
                  <a:lnTo>
                    <a:pt x="95093" y="21066"/>
                  </a:lnTo>
                  <a:close/>
                  <a:moveTo>
                    <a:pt x="27147" y="3688"/>
                  </a:moveTo>
                  <a:lnTo>
                    <a:pt x="25735" y="3727"/>
                  </a:lnTo>
                  <a:lnTo>
                    <a:pt x="24322" y="3805"/>
                  </a:lnTo>
                  <a:lnTo>
                    <a:pt x="22949" y="4001"/>
                  </a:lnTo>
                  <a:lnTo>
                    <a:pt x="21576" y="4198"/>
                  </a:lnTo>
                  <a:lnTo>
                    <a:pt x="20243" y="4511"/>
                  </a:lnTo>
                  <a:lnTo>
                    <a:pt x="18948" y="4864"/>
                  </a:lnTo>
                  <a:lnTo>
                    <a:pt x="17653" y="5257"/>
                  </a:lnTo>
                  <a:lnTo>
                    <a:pt x="16437" y="5728"/>
                  </a:lnTo>
                  <a:lnTo>
                    <a:pt x="15221" y="6277"/>
                  </a:lnTo>
                  <a:lnTo>
                    <a:pt x="14044" y="6826"/>
                  </a:lnTo>
                  <a:lnTo>
                    <a:pt x="12907" y="7454"/>
                  </a:lnTo>
                  <a:lnTo>
                    <a:pt x="11808" y="8160"/>
                  </a:lnTo>
                  <a:lnTo>
                    <a:pt x="10749" y="8905"/>
                  </a:lnTo>
                  <a:lnTo>
                    <a:pt x="9729" y="9650"/>
                  </a:lnTo>
                  <a:lnTo>
                    <a:pt x="8748" y="10474"/>
                  </a:lnTo>
                  <a:lnTo>
                    <a:pt x="7807" y="11377"/>
                  </a:lnTo>
                  <a:lnTo>
                    <a:pt x="6944" y="12279"/>
                  </a:lnTo>
                  <a:lnTo>
                    <a:pt x="6081" y="13220"/>
                  </a:lnTo>
                  <a:lnTo>
                    <a:pt x="5296" y="14240"/>
                  </a:lnTo>
                  <a:lnTo>
                    <a:pt x="4551" y="15260"/>
                  </a:lnTo>
                  <a:lnTo>
                    <a:pt x="3845" y="16319"/>
                  </a:lnTo>
                  <a:lnTo>
                    <a:pt x="3217" y="17457"/>
                  </a:lnTo>
                  <a:lnTo>
                    <a:pt x="2628" y="18595"/>
                  </a:lnTo>
                  <a:lnTo>
                    <a:pt x="2079" y="19772"/>
                  </a:lnTo>
                  <a:lnTo>
                    <a:pt x="1608" y="20949"/>
                  </a:lnTo>
                  <a:lnTo>
                    <a:pt x="1177" y="22204"/>
                  </a:lnTo>
                  <a:lnTo>
                    <a:pt x="824" y="23459"/>
                  </a:lnTo>
                  <a:lnTo>
                    <a:pt x="549" y="24754"/>
                  </a:lnTo>
                  <a:lnTo>
                    <a:pt x="314" y="26048"/>
                  </a:lnTo>
                  <a:lnTo>
                    <a:pt x="118" y="27382"/>
                  </a:lnTo>
                  <a:lnTo>
                    <a:pt x="39" y="28755"/>
                  </a:lnTo>
                  <a:lnTo>
                    <a:pt x="0" y="30128"/>
                  </a:lnTo>
                  <a:lnTo>
                    <a:pt x="39" y="31540"/>
                  </a:lnTo>
                  <a:lnTo>
                    <a:pt x="118" y="32953"/>
                  </a:lnTo>
                  <a:lnTo>
                    <a:pt x="275" y="34326"/>
                  </a:lnTo>
                  <a:lnTo>
                    <a:pt x="510" y="35660"/>
                  </a:lnTo>
                  <a:lnTo>
                    <a:pt x="785" y="36954"/>
                  </a:lnTo>
                  <a:lnTo>
                    <a:pt x="1138" y="38249"/>
                  </a:lnTo>
                  <a:lnTo>
                    <a:pt x="1530" y="39504"/>
                  </a:lnTo>
                  <a:lnTo>
                    <a:pt x="2001" y="40720"/>
                  </a:lnTo>
                  <a:lnTo>
                    <a:pt x="2511" y="41936"/>
                  </a:lnTo>
                  <a:lnTo>
                    <a:pt x="3099" y="43074"/>
                  </a:lnTo>
                  <a:lnTo>
                    <a:pt x="3688" y="44212"/>
                  </a:lnTo>
                  <a:lnTo>
                    <a:pt x="4394" y="45271"/>
                  </a:lnTo>
                  <a:lnTo>
                    <a:pt x="5100" y="46330"/>
                  </a:lnTo>
                  <a:lnTo>
                    <a:pt x="5884" y="47311"/>
                  </a:lnTo>
                  <a:lnTo>
                    <a:pt x="6669" y="48252"/>
                  </a:lnTo>
                  <a:lnTo>
                    <a:pt x="7571" y="49194"/>
                  </a:lnTo>
                  <a:lnTo>
                    <a:pt x="8474" y="50057"/>
                  </a:lnTo>
                  <a:lnTo>
                    <a:pt x="9415" y="50881"/>
                  </a:lnTo>
                  <a:lnTo>
                    <a:pt x="10396" y="51665"/>
                  </a:lnTo>
                  <a:lnTo>
                    <a:pt x="11455" y="52371"/>
                  </a:lnTo>
                  <a:lnTo>
                    <a:pt x="12514" y="53038"/>
                  </a:lnTo>
                  <a:lnTo>
                    <a:pt x="13613" y="53666"/>
                  </a:lnTo>
                  <a:lnTo>
                    <a:pt x="14790" y="54254"/>
                  </a:lnTo>
                  <a:lnTo>
                    <a:pt x="15967" y="54764"/>
                  </a:lnTo>
                  <a:lnTo>
                    <a:pt x="17183" y="55235"/>
                  </a:lnTo>
                  <a:lnTo>
                    <a:pt x="18399" y="55627"/>
                  </a:lnTo>
                  <a:lnTo>
                    <a:pt x="19693" y="55980"/>
                  </a:lnTo>
                  <a:lnTo>
                    <a:pt x="20988" y="56255"/>
                  </a:lnTo>
                  <a:lnTo>
                    <a:pt x="22361" y="56490"/>
                  </a:lnTo>
                  <a:lnTo>
                    <a:pt x="23695" y="56647"/>
                  </a:lnTo>
                  <a:lnTo>
                    <a:pt x="25107" y="56765"/>
                  </a:lnTo>
                  <a:lnTo>
                    <a:pt x="27775" y="56765"/>
                  </a:lnTo>
                  <a:lnTo>
                    <a:pt x="29030" y="56687"/>
                  </a:lnTo>
                  <a:lnTo>
                    <a:pt x="30246" y="56569"/>
                  </a:lnTo>
                  <a:lnTo>
                    <a:pt x="31462" y="56373"/>
                  </a:lnTo>
                  <a:lnTo>
                    <a:pt x="32600" y="56137"/>
                  </a:lnTo>
                  <a:lnTo>
                    <a:pt x="33698" y="55902"/>
                  </a:lnTo>
                  <a:lnTo>
                    <a:pt x="34797" y="55549"/>
                  </a:lnTo>
                  <a:lnTo>
                    <a:pt x="35856" y="55196"/>
                  </a:lnTo>
                  <a:lnTo>
                    <a:pt x="36876" y="54804"/>
                  </a:lnTo>
                  <a:lnTo>
                    <a:pt x="37818" y="54333"/>
                  </a:lnTo>
                  <a:lnTo>
                    <a:pt x="38759" y="53823"/>
                  </a:lnTo>
                  <a:lnTo>
                    <a:pt x="39661" y="53274"/>
                  </a:lnTo>
                  <a:lnTo>
                    <a:pt x="40524" y="52685"/>
                  </a:lnTo>
                  <a:lnTo>
                    <a:pt x="41348" y="52057"/>
                  </a:lnTo>
                  <a:lnTo>
                    <a:pt x="42133" y="51391"/>
                  </a:lnTo>
                  <a:lnTo>
                    <a:pt x="42878" y="50684"/>
                  </a:lnTo>
                  <a:lnTo>
                    <a:pt x="43584" y="49900"/>
                  </a:lnTo>
                  <a:lnTo>
                    <a:pt x="44251" y="49115"/>
                  </a:lnTo>
                  <a:lnTo>
                    <a:pt x="44840" y="48291"/>
                  </a:lnTo>
                  <a:lnTo>
                    <a:pt x="45428" y="47389"/>
                  </a:lnTo>
                  <a:lnTo>
                    <a:pt x="45977" y="46487"/>
                  </a:lnTo>
                  <a:lnTo>
                    <a:pt x="46448" y="45545"/>
                  </a:lnTo>
                  <a:lnTo>
                    <a:pt x="46919" y="44525"/>
                  </a:lnTo>
                  <a:lnTo>
                    <a:pt x="47311" y="43505"/>
                  </a:lnTo>
                  <a:lnTo>
                    <a:pt x="47664" y="42446"/>
                  </a:lnTo>
                  <a:lnTo>
                    <a:pt x="47978" y="41348"/>
                  </a:lnTo>
                  <a:lnTo>
                    <a:pt x="48253" y="40210"/>
                  </a:lnTo>
                  <a:lnTo>
                    <a:pt x="48449" y="39033"/>
                  </a:lnTo>
                  <a:lnTo>
                    <a:pt x="48645" y="37817"/>
                  </a:lnTo>
                  <a:lnTo>
                    <a:pt x="48763" y="36601"/>
                  </a:lnTo>
                  <a:lnTo>
                    <a:pt x="48841" y="35307"/>
                  </a:lnTo>
                  <a:lnTo>
                    <a:pt x="48841" y="34012"/>
                  </a:lnTo>
                  <a:lnTo>
                    <a:pt x="48841" y="26794"/>
                  </a:lnTo>
                  <a:lnTo>
                    <a:pt x="26990" y="26794"/>
                  </a:lnTo>
                  <a:lnTo>
                    <a:pt x="26990" y="30913"/>
                  </a:lnTo>
                  <a:lnTo>
                    <a:pt x="44879" y="30913"/>
                  </a:lnTo>
                  <a:lnTo>
                    <a:pt x="44879" y="34718"/>
                  </a:lnTo>
                  <a:lnTo>
                    <a:pt x="44879" y="35738"/>
                  </a:lnTo>
                  <a:lnTo>
                    <a:pt x="44800" y="36758"/>
                  </a:lnTo>
                  <a:lnTo>
                    <a:pt x="44722" y="37699"/>
                  </a:lnTo>
                  <a:lnTo>
                    <a:pt x="44565" y="38641"/>
                  </a:lnTo>
                  <a:lnTo>
                    <a:pt x="44408" y="39583"/>
                  </a:lnTo>
                  <a:lnTo>
                    <a:pt x="44173" y="40485"/>
                  </a:lnTo>
                  <a:lnTo>
                    <a:pt x="43937" y="41348"/>
                  </a:lnTo>
                  <a:lnTo>
                    <a:pt x="43624" y="42172"/>
                  </a:lnTo>
                  <a:lnTo>
                    <a:pt x="43310" y="42995"/>
                  </a:lnTo>
                  <a:lnTo>
                    <a:pt x="42957" y="43741"/>
                  </a:lnTo>
                  <a:lnTo>
                    <a:pt x="42564" y="44525"/>
                  </a:lnTo>
                  <a:lnTo>
                    <a:pt x="42133" y="45232"/>
                  </a:lnTo>
                  <a:lnTo>
                    <a:pt x="41662" y="45938"/>
                  </a:lnTo>
                  <a:lnTo>
                    <a:pt x="41152" y="46565"/>
                  </a:lnTo>
                  <a:lnTo>
                    <a:pt x="40603" y="47193"/>
                  </a:lnTo>
                  <a:lnTo>
                    <a:pt x="40014" y="47821"/>
                  </a:lnTo>
                  <a:lnTo>
                    <a:pt x="39426" y="48370"/>
                  </a:lnTo>
                  <a:lnTo>
                    <a:pt x="38759" y="48880"/>
                  </a:lnTo>
                  <a:lnTo>
                    <a:pt x="38092" y="49390"/>
                  </a:lnTo>
                  <a:lnTo>
                    <a:pt x="37386" y="49861"/>
                  </a:lnTo>
                  <a:lnTo>
                    <a:pt x="36641" y="50292"/>
                  </a:lnTo>
                  <a:lnTo>
                    <a:pt x="35895" y="50684"/>
                  </a:lnTo>
                  <a:lnTo>
                    <a:pt x="35071" y="51038"/>
                  </a:lnTo>
                  <a:lnTo>
                    <a:pt x="34248" y="51351"/>
                  </a:lnTo>
                  <a:lnTo>
                    <a:pt x="33385" y="51665"/>
                  </a:lnTo>
                  <a:lnTo>
                    <a:pt x="32482" y="51901"/>
                  </a:lnTo>
                  <a:lnTo>
                    <a:pt x="31580" y="52136"/>
                  </a:lnTo>
                  <a:lnTo>
                    <a:pt x="30599" y="52293"/>
                  </a:lnTo>
                  <a:lnTo>
                    <a:pt x="29619" y="52450"/>
                  </a:lnTo>
                  <a:lnTo>
                    <a:pt x="28599" y="52528"/>
                  </a:lnTo>
                  <a:lnTo>
                    <a:pt x="27579" y="52607"/>
                  </a:lnTo>
                  <a:lnTo>
                    <a:pt x="26519" y="52607"/>
                  </a:lnTo>
                  <a:lnTo>
                    <a:pt x="25342" y="52567"/>
                  </a:lnTo>
                  <a:lnTo>
                    <a:pt x="24166" y="52489"/>
                  </a:lnTo>
                  <a:lnTo>
                    <a:pt x="23028" y="52371"/>
                  </a:lnTo>
                  <a:lnTo>
                    <a:pt x="21929" y="52175"/>
                  </a:lnTo>
                  <a:lnTo>
                    <a:pt x="20831" y="51940"/>
                  </a:lnTo>
                  <a:lnTo>
                    <a:pt x="19772" y="51626"/>
                  </a:lnTo>
                  <a:lnTo>
                    <a:pt x="18752" y="51273"/>
                  </a:lnTo>
                  <a:lnTo>
                    <a:pt x="17732" y="50881"/>
                  </a:lnTo>
                  <a:lnTo>
                    <a:pt x="16751" y="50449"/>
                  </a:lnTo>
                  <a:lnTo>
                    <a:pt x="15770" y="49978"/>
                  </a:lnTo>
                  <a:lnTo>
                    <a:pt x="14868" y="49429"/>
                  </a:lnTo>
                  <a:lnTo>
                    <a:pt x="13966" y="48880"/>
                  </a:lnTo>
                  <a:lnTo>
                    <a:pt x="13103" y="48252"/>
                  </a:lnTo>
                  <a:lnTo>
                    <a:pt x="12279" y="47585"/>
                  </a:lnTo>
                  <a:lnTo>
                    <a:pt x="11494" y="46918"/>
                  </a:lnTo>
                  <a:lnTo>
                    <a:pt x="10749" y="46173"/>
                  </a:lnTo>
                  <a:lnTo>
                    <a:pt x="10004" y="45388"/>
                  </a:lnTo>
                  <a:lnTo>
                    <a:pt x="9337" y="44604"/>
                  </a:lnTo>
                  <a:lnTo>
                    <a:pt x="8709" y="43741"/>
                  </a:lnTo>
                  <a:lnTo>
                    <a:pt x="8081" y="42878"/>
                  </a:lnTo>
                  <a:lnTo>
                    <a:pt x="7532" y="41936"/>
                  </a:lnTo>
                  <a:lnTo>
                    <a:pt x="7022" y="40995"/>
                  </a:lnTo>
                  <a:lnTo>
                    <a:pt x="6551" y="40053"/>
                  </a:lnTo>
                  <a:lnTo>
                    <a:pt x="6120" y="39033"/>
                  </a:lnTo>
                  <a:lnTo>
                    <a:pt x="5728" y="38013"/>
                  </a:lnTo>
                  <a:lnTo>
                    <a:pt x="5414" y="36954"/>
                  </a:lnTo>
                  <a:lnTo>
                    <a:pt x="5100" y="35856"/>
                  </a:lnTo>
                  <a:lnTo>
                    <a:pt x="4864" y="34757"/>
                  </a:lnTo>
                  <a:lnTo>
                    <a:pt x="4708" y="33620"/>
                  </a:lnTo>
                  <a:lnTo>
                    <a:pt x="4551" y="32482"/>
                  </a:lnTo>
                  <a:lnTo>
                    <a:pt x="4472" y="31305"/>
                  </a:lnTo>
                  <a:lnTo>
                    <a:pt x="4433" y="30128"/>
                  </a:lnTo>
                  <a:lnTo>
                    <a:pt x="4472" y="28951"/>
                  </a:lnTo>
                  <a:lnTo>
                    <a:pt x="4551" y="27814"/>
                  </a:lnTo>
                  <a:lnTo>
                    <a:pt x="4708" y="26715"/>
                  </a:lnTo>
                  <a:lnTo>
                    <a:pt x="4904" y="25578"/>
                  </a:lnTo>
                  <a:lnTo>
                    <a:pt x="5139" y="24518"/>
                  </a:lnTo>
                  <a:lnTo>
                    <a:pt x="5453" y="23459"/>
                  </a:lnTo>
                  <a:lnTo>
                    <a:pt x="5806" y="22400"/>
                  </a:lnTo>
                  <a:lnTo>
                    <a:pt x="6198" y="21380"/>
                  </a:lnTo>
                  <a:lnTo>
                    <a:pt x="6630" y="20399"/>
                  </a:lnTo>
                  <a:lnTo>
                    <a:pt x="7140" y="19458"/>
                  </a:lnTo>
                  <a:lnTo>
                    <a:pt x="7689" y="18516"/>
                  </a:lnTo>
                  <a:lnTo>
                    <a:pt x="8238" y="17614"/>
                  </a:lnTo>
                  <a:lnTo>
                    <a:pt x="8866" y="16751"/>
                  </a:lnTo>
                  <a:lnTo>
                    <a:pt x="9533" y="15888"/>
                  </a:lnTo>
                  <a:lnTo>
                    <a:pt x="10239" y="15103"/>
                  </a:lnTo>
                  <a:lnTo>
                    <a:pt x="10984" y="14319"/>
                  </a:lnTo>
                  <a:lnTo>
                    <a:pt x="11769" y="13573"/>
                  </a:lnTo>
                  <a:lnTo>
                    <a:pt x="12593" y="12906"/>
                  </a:lnTo>
                  <a:lnTo>
                    <a:pt x="13456" y="12240"/>
                  </a:lnTo>
                  <a:lnTo>
                    <a:pt x="14358" y="11612"/>
                  </a:lnTo>
                  <a:lnTo>
                    <a:pt x="15260" y="11063"/>
                  </a:lnTo>
                  <a:lnTo>
                    <a:pt x="16202" y="10513"/>
                  </a:lnTo>
                  <a:lnTo>
                    <a:pt x="17183" y="10043"/>
                  </a:lnTo>
                  <a:lnTo>
                    <a:pt x="18203" y="9572"/>
                  </a:lnTo>
                  <a:lnTo>
                    <a:pt x="19223" y="9180"/>
                  </a:lnTo>
                  <a:lnTo>
                    <a:pt x="20282" y="8827"/>
                  </a:lnTo>
                  <a:lnTo>
                    <a:pt x="21380" y="8552"/>
                  </a:lnTo>
                  <a:lnTo>
                    <a:pt x="22479" y="8317"/>
                  </a:lnTo>
                  <a:lnTo>
                    <a:pt x="23616" y="8120"/>
                  </a:lnTo>
                  <a:lnTo>
                    <a:pt x="24793" y="7964"/>
                  </a:lnTo>
                  <a:lnTo>
                    <a:pt x="25970" y="7885"/>
                  </a:lnTo>
                  <a:lnTo>
                    <a:pt x="27147" y="7846"/>
                  </a:lnTo>
                  <a:lnTo>
                    <a:pt x="28285" y="7885"/>
                  </a:lnTo>
                  <a:lnTo>
                    <a:pt x="29383" y="7924"/>
                  </a:lnTo>
                  <a:lnTo>
                    <a:pt x="30482" y="8003"/>
                  </a:lnTo>
                  <a:lnTo>
                    <a:pt x="31580" y="8120"/>
                  </a:lnTo>
                  <a:lnTo>
                    <a:pt x="32639" y="8277"/>
                  </a:lnTo>
                  <a:lnTo>
                    <a:pt x="33698" y="8474"/>
                  </a:lnTo>
                  <a:lnTo>
                    <a:pt x="34718" y="8709"/>
                  </a:lnTo>
                  <a:lnTo>
                    <a:pt x="35738" y="8944"/>
                  </a:lnTo>
                  <a:lnTo>
                    <a:pt x="36719" y="9258"/>
                  </a:lnTo>
                  <a:lnTo>
                    <a:pt x="37700" y="9572"/>
                  </a:lnTo>
                  <a:lnTo>
                    <a:pt x="38641" y="9925"/>
                  </a:lnTo>
                  <a:lnTo>
                    <a:pt x="39544" y="10317"/>
                  </a:lnTo>
                  <a:lnTo>
                    <a:pt x="40446" y="10749"/>
                  </a:lnTo>
                  <a:lnTo>
                    <a:pt x="41270" y="11220"/>
                  </a:lnTo>
                  <a:lnTo>
                    <a:pt x="42133" y="11730"/>
                  </a:lnTo>
                  <a:lnTo>
                    <a:pt x="42917" y="12240"/>
                  </a:lnTo>
                  <a:lnTo>
                    <a:pt x="42917" y="8081"/>
                  </a:lnTo>
                  <a:lnTo>
                    <a:pt x="42133" y="7532"/>
                  </a:lnTo>
                  <a:lnTo>
                    <a:pt x="41348" y="7061"/>
                  </a:lnTo>
                  <a:lnTo>
                    <a:pt x="40524" y="6591"/>
                  </a:lnTo>
                  <a:lnTo>
                    <a:pt x="39661" y="6159"/>
                  </a:lnTo>
                  <a:lnTo>
                    <a:pt x="38759" y="5767"/>
                  </a:lnTo>
                  <a:lnTo>
                    <a:pt x="37857" y="5414"/>
                  </a:lnTo>
                  <a:lnTo>
                    <a:pt x="36915" y="5100"/>
                  </a:lnTo>
                  <a:lnTo>
                    <a:pt x="35935" y="4786"/>
                  </a:lnTo>
                  <a:lnTo>
                    <a:pt x="34915" y="4511"/>
                  </a:lnTo>
                  <a:lnTo>
                    <a:pt x="33895" y="4315"/>
                  </a:lnTo>
                  <a:lnTo>
                    <a:pt x="32835" y="4119"/>
                  </a:lnTo>
                  <a:lnTo>
                    <a:pt x="31737" y="3962"/>
                  </a:lnTo>
                  <a:lnTo>
                    <a:pt x="30638" y="3844"/>
                  </a:lnTo>
                  <a:lnTo>
                    <a:pt x="29501" y="3766"/>
                  </a:lnTo>
                  <a:lnTo>
                    <a:pt x="28324" y="3688"/>
                  </a:lnTo>
                  <a:close/>
                  <a:moveTo>
                    <a:pt x="95093" y="14790"/>
                  </a:moveTo>
                  <a:lnTo>
                    <a:pt x="94034" y="14829"/>
                  </a:lnTo>
                  <a:lnTo>
                    <a:pt x="92975" y="14907"/>
                  </a:lnTo>
                  <a:lnTo>
                    <a:pt x="91915" y="15025"/>
                  </a:lnTo>
                  <a:lnTo>
                    <a:pt x="90895" y="15182"/>
                  </a:lnTo>
                  <a:lnTo>
                    <a:pt x="89915" y="15417"/>
                  </a:lnTo>
                  <a:lnTo>
                    <a:pt x="88934" y="15692"/>
                  </a:lnTo>
                  <a:lnTo>
                    <a:pt x="87953" y="16045"/>
                  </a:lnTo>
                  <a:lnTo>
                    <a:pt x="87051" y="16398"/>
                  </a:lnTo>
                  <a:lnTo>
                    <a:pt x="86109" y="16790"/>
                  </a:lnTo>
                  <a:lnTo>
                    <a:pt x="85246" y="17261"/>
                  </a:lnTo>
                  <a:lnTo>
                    <a:pt x="84383" y="17771"/>
                  </a:lnTo>
                  <a:lnTo>
                    <a:pt x="83560" y="18281"/>
                  </a:lnTo>
                  <a:lnTo>
                    <a:pt x="82775" y="18869"/>
                  </a:lnTo>
                  <a:lnTo>
                    <a:pt x="81990" y="19497"/>
                  </a:lnTo>
                  <a:lnTo>
                    <a:pt x="81245" y="20125"/>
                  </a:lnTo>
                  <a:lnTo>
                    <a:pt x="80539" y="20831"/>
                  </a:lnTo>
                  <a:lnTo>
                    <a:pt x="79872" y="21537"/>
                  </a:lnTo>
                  <a:lnTo>
                    <a:pt x="79244" y="22322"/>
                  </a:lnTo>
                  <a:lnTo>
                    <a:pt x="78656" y="23106"/>
                  </a:lnTo>
                  <a:lnTo>
                    <a:pt x="78067" y="23930"/>
                  </a:lnTo>
                  <a:lnTo>
                    <a:pt x="77557" y="24754"/>
                  </a:lnTo>
                  <a:lnTo>
                    <a:pt x="77087" y="25656"/>
                  </a:lnTo>
                  <a:lnTo>
                    <a:pt x="76616" y="26558"/>
                  </a:lnTo>
                  <a:lnTo>
                    <a:pt x="76224" y="27500"/>
                  </a:lnTo>
                  <a:lnTo>
                    <a:pt x="75870" y="28441"/>
                  </a:lnTo>
                  <a:lnTo>
                    <a:pt x="75557" y="29422"/>
                  </a:lnTo>
                  <a:lnTo>
                    <a:pt x="75282" y="30442"/>
                  </a:lnTo>
                  <a:lnTo>
                    <a:pt x="75047" y="31462"/>
                  </a:lnTo>
                  <a:lnTo>
                    <a:pt x="74890" y="32521"/>
                  </a:lnTo>
                  <a:lnTo>
                    <a:pt x="74772" y="33580"/>
                  </a:lnTo>
                  <a:lnTo>
                    <a:pt x="74694" y="34679"/>
                  </a:lnTo>
                  <a:lnTo>
                    <a:pt x="74654" y="35777"/>
                  </a:lnTo>
                  <a:lnTo>
                    <a:pt x="74694" y="36915"/>
                  </a:lnTo>
                  <a:lnTo>
                    <a:pt x="74772" y="38053"/>
                  </a:lnTo>
                  <a:lnTo>
                    <a:pt x="74890" y="39151"/>
                  </a:lnTo>
                  <a:lnTo>
                    <a:pt x="75047" y="40210"/>
                  </a:lnTo>
                  <a:lnTo>
                    <a:pt x="75282" y="41269"/>
                  </a:lnTo>
                  <a:lnTo>
                    <a:pt x="75517" y="42289"/>
                  </a:lnTo>
                  <a:lnTo>
                    <a:pt x="75831" y="43270"/>
                  </a:lnTo>
                  <a:lnTo>
                    <a:pt x="76184" y="44251"/>
                  </a:lnTo>
                  <a:lnTo>
                    <a:pt x="76577" y="45192"/>
                  </a:lnTo>
                  <a:lnTo>
                    <a:pt x="77047" y="46095"/>
                  </a:lnTo>
                  <a:lnTo>
                    <a:pt x="77518" y="46997"/>
                  </a:lnTo>
                  <a:lnTo>
                    <a:pt x="78028" y="47821"/>
                  </a:lnTo>
                  <a:lnTo>
                    <a:pt x="78577" y="48645"/>
                  </a:lnTo>
                  <a:lnTo>
                    <a:pt x="79166" y="49429"/>
                  </a:lnTo>
                  <a:lnTo>
                    <a:pt x="79793" y="50174"/>
                  </a:lnTo>
                  <a:lnTo>
                    <a:pt x="80460" y="50881"/>
                  </a:lnTo>
                  <a:lnTo>
                    <a:pt x="81166" y="51587"/>
                  </a:lnTo>
                  <a:lnTo>
                    <a:pt x="81912" y="52214"/>
                  </a:lnTo>
                  <a:lnTo>
                    <a:pt x="82657" y="52803"/>
                  </a:lnTo>
                  <a:lnTo>
                    <a:pt x="83481" y="53391"/>
                  </a:lnTo>
                  <a:lnTo>
                    <a:pt x="84305" y="53901"/>
                  </a:lnTo>
                  <a:lnTo>
                    <a:pt x="85168" y="54372"/>
                  </a:lnTo>
                  <a:lnTo>
                    <a:pt x="86031" y="54843"/>
                  </a:lnTo>
                  <a:lnTo>
                    <a:pt x="86933" y="55235"/>
                  </a:lnTo>
                  <a:lnTo>
                    <a:pt x="87875" y="55588"/>
                  </a:lnTo>
                  <a:lnTo>
                    <a:pt x="88856" y="55902"/>
                  </a:lnTo>
                  <a:lnTo>
                    <a:pt x="89836" y="56177"/>
                  </a:lnTo>
                  <a:lnTo>
                    <a:pt x="90856" y="56373"/>
                  </a:lnTo>
                  <a:lnTo>
                    <a:pt x="91876" y="56569"/>
                  </a:lnTo>
                  <a:lnTo>
                    <a:pt x="92935" y="56687"/>
                  </a:lnTo>
                  <a:lnTo>
                    <a:pt x="93995" y="56765"/>
                  </a:lnTo>
                  <a:lnTo>
                    <a:pt x="95093" y="56765"/>
                  </a:lnTo>
                  <a:lnTo>
                    <a:pt x="96074" y="56726"/>
                  </a:lnTo>
                  <a:lnTo>
                    <a:pt x="97094" y="56647"/>
                  </a:lnTo>
                  <a:lnTo>
                    <a:pt x="98114" y="56451"/>
                  </a:lnTo>
                  <a:lnTo>
                    <a:pt x="99134" y="56216"/>
                  </a:lnTo>
                  <a:lnTo>
                    <a:pt x="100115" y="55902"/>
                  </a:lnTo>
                  <a:lnTo>
                    <a:pt x="101017" y="55510"/>
                  </a:lnTo>
                  <a:lnTo>
                    <a:pt x="101488" y="55274"/>
                  </a:lnTo>
                  <a:lnTo>
                    <a:pt x="101880" y="55039"/>
                  </a:lnTo>
                  <a:lnTo>
                    <a:pt x="102272" y="54804"/>
                  </a:lnTo>
                  <a:lnTo>
                    <a:pt x="102664" y="54529"/>
                  </a:lnTo>
                  <a:lnTo>
                    <a:pt x="102664" y="50331"/>
                  </a:lnTo>
                  <a:lnTo>
                    <a:pt x="102076" y="50763"/>
                  </a:lnTo>
                  <a:lnTo>
                    <a:pt x="101370" y="51155"/>
                  </a:lnTo>
                  <a:lnTo>
                    <a:pt x="100546" y="51547"/>
                  </a:lnTo>
                  <a:lnTo>
                    <a:pt x="99605" y="51861"/>
                  </a:lnTo>
                  <a:lnTo>
                    <a:pt x="98545" y="52175"/>
                  </a:lnTo>
                  <a:lnTo>
                    <a:pt x="97447" y="52411"/>
                  </a:lnTo>
                  <a:lnTo>
                    <a:pt x="96858" y="52489"/>
                  </a:lnTo>
                  <a:lnTo>
                    <a:pt x="96270" y="52567"/>
                  </a:lnTo>
                  <a:lnTo>
                    <a:pt x="95682" y="52607"/>
                  </a:lnTo>
                  <a:lnTo>
                    <a:pt x="94191" y="52607"/>
                  </a:lnTo>
                  <a:lnTo>
                    <a:pt x="93328" y="52528"/>
                  </a:lnTo>
                  <a:lnTo>
                    <a:pt x="92465" y="52450"/>
                  </a:lnTo>
                  <a:lnTo>
                    <a:pt x="91641" y="52293"/>
                  </a:lnTo>
                  <a:lnTo>
                    <a:pt x="90817" y="52136"/>
                  </a:lnTo>
                  <a:lnTo>
                    <a:pt x="90032" y="51901"/>
                  </a:lnTo>
                  <a:lnTo>
                    <a:pt x="89248" y="51665"/>
                  </a:lnTo>
                  <a:lnTo>
                    <a:pt x="88502" y="51391"/>
                  </a:lnTo>
                  <a:lnTo>
                    <a:pt x="87796" y="51077"/>
                  </a:lnTo>
                  <a:lnTo>
                    <a:pt x="87090" y="50724"/>
                  </a:lnTo>
                  <a:lnTo>
                    <a:pt x="86423" y="50331"/>
                  </a:lnTo>
                  <a:lnTo>
                    <a:pt x="85756" y="49939"/>
                  </a:lnTo>
                  <a:lnTo>
                    <a:pt x="85129" y="49468"/>
                  </a:lnTo>
                  <a:lnTo>
                    <a:pt x="84540" y="48998"/>
                  </a:lnTo>
                  <a:lnTo>
                    <a:pt x="83952" y="48488"/>
                  </a:lnTo>
                  <a:lnTo>
                    <a:pt x="83442" y="47978"/>
                  </a:lnTo>
                  <a:lnTo>
                    <a:pt x="82893" y="47389"/>
                  </a:lnTo>
                  <a:lnTo>
                    <a:pt x="82422" y="46801"/>
                  </a:lnTo>
                  <a:lnTo>
                    <a:pt x="81951" y="46173"/>
                  </a:lnTo>
                  <a:lnTo>
                    <a:pt x="81520" y="45506"/>
                  </a:lnTo>
                  <a:lnTo>
                    <a:pt x="81127" y="44839"/>
                  </a:lnTo>
                  <a:lnTo>
                    <a:pt x="80774" y="44133"/>
                  </a:lnTo>
                  <a:lnTo>
                    <a:pt x="80421" y="43388"/>
                  </a:lnTo>
                  <a:lnTo>
                    <a:pt x="80147" y="42642"/>
                  </a:lnTo>
                  <a:lnTo>
                    <a:pt x="79872" y="41858"/>
                  </a:lnTo>
                  <a:lnTo>
                    <a:pt x="79637" y="41073"/>
                  </a:lnTo>
                  <a:lnTo>
                    <a:pt x="79440" y="40249"/>
                  </a:lnTo>
                  <a:lnTo>
                    <a:pt x="79283" y="39386"/>
                  </a:lnTo>
                  <a:lnTo>
                    <a:pt x="79127" y="38523"/>
                  </a:lnTo>
                  <a:lnTo>
                    <a:pt x="79048" y="37621"/>
                  </a:lnTo>
                  <a:lnTo>
                    <a:pt x="78970" y="36719"/>
                  </a:lnTo>
                  <a:lnTo>
                    <a:pt x="78970" y="35777"/>
                  </a:lnTo>
                  <a:lnTo>
                    <a:pt x="79009" y="34914"/>
                  </a:lnTo>
                  <a:lnTo>
                    <a:pt x="79048" y="34012"/>
                  </a:lnTo>
                  <a:lnTo>
                    <a:pt x="79166" y="33149"/>
                  </a:lnTo>
                  <a:lnTo>
                    <a:pt x="79283" y="32325"/>
                  </a:lnTo>
                  <a:lnTo>
                    <a:pt x="79440" y="31501"/>
                  </a:lnTo>
                  <a:lnTo>
                    <a:pt x="79676" y="30717"/>
                  </a:lnTo>
                  <a:lnTo>
                    <a:pt x="79911" y="29932"/>
                  </a:lnTo>
                  <a:lnTo>
                    <a:pt x="80186" y="29147"/>
                  </a:lnTo>
                  <a:lnTo>
                    <a:pt x="80500" y="28402"/>
                  </a:lnTo>
                  <a:lnTo>
                    <a:pt x="80853" y="27696"/>
                  </a:lnTo>
                  <a:lnTo>
                    <a:pt x="81245" y="26990"/>
                  </a:lnTo>
                  <a:lnTo>
                    <a:pt x="81637" y="26323"/>
                  </a:lnTo>
                  <a:lnTo>
                    <a:pt x="82069" y="25656"/>
                  </a:lnTo>
                  <a:lnTo>
                    <a:pt x="82540" y="25028"/>
                  </a:lnTo>
                  <a:lnTo>
                    <a:pt x="83050" y="24440"/>
                  </a:lnTo>
                  <a:lnTo>
                    <a:pt x="83599" y="23852"/>
                  </a:lnTo>
                  <a:lnTo>
                    <a:pt x="84148" y="23302"/>
                  </a:lnTo>
                  <a:lnTo>
                    <a:pt x="84697" y="22792"/>
                  </a:lnTo>
                  <a:lnTo>
                    <a:pt x="85325" y="22322"/>
                  </a:lnTo>
                  <a:lnTo>
                    <a:pt x="85953" y="21851"/>
                  </a:lnTo>
                  <a:lnTo>
                    <a:pt x="86619" y="21419"/>
                  </a:lnTo>
                  <a:lnTo>
                    <a:pt x="87286" y="21027"/>
                  </a:lnTo>
                  <a:lnTo>
                    <a:pt x="87992" y="20674"/>
                  </a:lnTo>
                  <a:lnTo>
                    <a:pt x="88699" y="20360"/>
                  </a:lnTo>
                  <a:lnTo>
                    <a:pt x="89444" y="20085"/>
                  </a:lnTo>
                  <a:lnTo>
                    <a:pt x="90189" y="19811"/>
                  </a:lnTo>
                  <a:lnTo>
                    <a:pt x="90974" y="19615"/>
                  </a:lnTo>
                  <a:lnTo>
                    <a:pt x="91759" y="19419"/>
                  </a:lnTo>
                  <a:lnTo>
                    <a:pt x="92582" y="19301"/>
                  </a:lnTo>
                  <a:lnTo>
                    <a:pt x="93406" y="19183"/>
                  </a:lnTo>
                  <a:lnTo>
                    <a:pt x="94230" y="19105"/>
                  </a:lnTo>
                  <a:lnTo>
                    <a:pt x="95956" y="19105"/>
                  </a:lnTo>
                  <a:lnTo>
                    <a:pt x="96780" y="19183"/>
                  </a:lnTo>
                  <a:lnTo>
                    <a:pt x="97604" y="19262"/>
                  </a:lnTo>
                  <a:lnTo>
                    <a:pt x="98388" y="19419"/>
                  </a:lnTo>
                  <a:lnTo>
                    <a:pt x="99173" y="19575"/>
                  </a:lnTo>
                  <a:lnTo>
                    <a:pt x="99918" y="19772"/>
                  </a:lnTo>
                  <a:lnTo>
                    <a:pt x="100664" y="20007"/>
                  </a:lnTo>
                  <a:lnTo>
                    <a:pt x="101409" y="20282"/>
                  </a:lnTo>
                  <a:lnTo>
                    <a:pt x="102115" y="20595"/>
                  </a:lnTo>
                  <a:lnTo>
                    <a:pt x="102782" y="20949"/>
                  </a:lnTo>
                  <a:lnTo>
                    <a:pt x="103449" y="21302"/>
                  </a:lnTo>
                  <a:lnTo>
                    <a:pt x="104077" y="21733"/>
                  </a:lnTo>
                  <a:lnTo>
                    <a:pt x="104704" y="22165"/>
                  </a:lnTo>
                  <a:lnTo>
                    <a:pt x="105293" y="22635"/>
                  </a:lnTo>
                  <a:lnTo>
                    <a:pt x="105842" y="23106"/>
                  </a:lnTo>
                  <a:lnTo>
                    <a:pt x="106391" y="23616"/>
                  </a:lnTo>
                  <a:lnTo>
                    <a:pt x="106901" y="24165"/>
                  </a:lnTo>
                  <a:lnTo>
                    <a:pt x="107372" y="24754"/>
                  </a:lnTo>
                  <a:lnTo>
                    <a:pt x="107843" y="25342"/>
                  </a:lnTo>
                  <a:lnTo>
                    <a:pt x="108274" y="25970"/>
                  </a:lnTo>
                  <a:lnTo>
                    <a:pt x="108667" y="26637"/>
                  </a:lnTo>
                  <a:lnTo>
                    <a:pt x="109020" y="27304"/>
                  </a:lnTo>
                  <a:lnTo>
                    <a:pt x="109373" y="28010"/>
                  </a:lnTo>
                  <a:lnTo>
                    <a:pt x="109687" y="28716"/>
                  </a:lnTo>
                  <a:lnTo>
                    <a:pt x="109961" y="29461"/>
                  </a:lnTo>
                  <a:lnTo>
                    <a:pt x="110197" y="30246"/>
                  </a:lnTo>
                  <a:lnTo>
                    <a:pt x="110393" y="31030"/>
                  </a:lnTo>
                  <a:lnTo>
                    <a:pt x="110550" y="31815"/>
                  </a:lnTo>
                  <a:lnTo>
                    <a:pt x="110667" y="32639"/>
                  </a:lnTo>
                  <a:lnTo>
                    <a:pt x="110785" y="33502"/>
                  </a:lnTo>
                  <a:lnTo>
                    <a:pt x="110824" y="34326"/>
                  </a:lnTo>
                  <a:lnTo>
                    <a:pt x="110863" y="35228"/>
                  </a:lnTo>
                  <a:lnTo>
                    <a:pt x="110863" y="55588"/>
                  </a:lnTo>
                  <a:lnTo>
                    <a:pt x="115100" y="55588"/>
                  </a:lnTo>
                  <a:lnTo>
                    <a:pt x="115100" y="35150"/>
                  </a:lnTo>
                  <a:lnTo>
                    <a:pt x="115061" y="34051"/>
                  </a:lnTo>
                  <a:lnTo>
                    <a:pt x="114983" y="32992"/>
                  </a:lnTo>
                  <a:lnTo>
                    <a:pt x="114865" y="31933"/>
                  </a:lnTo>
                  <a:lnTo>
                    <a:pt x="114708" y="30913"/>
                  </a:lnTo>
                  <a:lnTo>
                    <a:pt x="114512" y="29893"/>
                  </a:lnTo>
                  <a:lnTo>
                    <a:pt x="114276" y="28912"/>
                  </a:lnTo>
                  <a:lnTo>
                    <a:pt x="113963" y="27931"/>
                  </a:lnTo>
                  <a:lnTo>
                    <a:pt x="113610" y="27029"/>
                  </a:lnTo>
                  <a:lnTo>
                    <a:pt x="113256" y="26088"/>
                  </a:lnTo>
                  <a:lnTo>
                    <a:pt x="112825" y="25225"/>
                  </a:lnTo>
                  <a:lnTo>
                    <a:pt x="112354" y="24361"/>
                  </a:lnTo>
                  <a:lnTo>
                    <a:pt x="111844" y="23538"/>
                  </a:lnTo>
                  <a:lnTo>
                    <a:pt x="111334" y="22753"/>
                  </a:lnTo>
                  <a:lnTo>
                    <a:pt x="110746" y="22008"/>
                  </a:lnTo>
                  <a:lnTo>
                    <a:pt x="110157" y="21262"/>
                  </a:lnTo>
                  <a:lnTo>
                    <a:pt x="109490" y="20556"/>
                  </a:lnTo>
                  <a:lnTo>
                    <a:pt x="108824" y="19889"/>
                  </a:lnTo>
                  <a:lnTo>
                    <a:pt x="108117" y="19262"/>
                  </a:lnTo>
                  <a:lnTo>
                    <a:pt x="107372" y="18673"/>
                  </a:lnTo>
                  <a:lnTo>
                    <a:pt x="106587" y="18124"/>
                  </a:lnTo>
                  <a:lnTo>
                    <a:pt x="105764" y="17614"/>
                  </a:lnTo>
                  <a:lnTo>
                    <a:pt x="104940" y="17143"/>
                  </a:lnTo>
                  <a:lnTo>
                    <a:pt x="104077" y="16712"/>
                  </a:lnTo>
                  <a:lnTo>
                    <a:pt x="103174" y="16319"/>
                  </a:lnTo>
                  <a:lnTo>
                    <a:pt x="102233" y="15966"/>
                  </a:lnTo>
                  <a:lnTo>
                    <a:pt x="101291" y="15653"/>
                  </a:lnTo>
                  <a:lnTo>
                    <a:pt x="100311" y="15378"/>
                  </a:lnTo>
                  <a:lnTo>
                    <a:pt x="99330" y="15182"/>
                  </a:lnTo>
                  <a:lnTo>
                    <a:pt x="98310" y="15025"/>
                  </a:lnTo>
                  <a:lnTo>
                    <a:pt x="97251" y="14868"/>
                  </a:lnTo>
                  <a:lnTo>
                    <a:pt x="96192" y="14829"/>
                  </a:lnTo>
                  <a:lnTo>
                    <a:pt x="95093" y="14790"/>
                  </a:lnTo>
                  <a:close/>
                  <a:moveTo>
                    <a:pt x="138717" y="14868"/>
                  </a:moveTo>
                  <a:lnTo>
                    <a:pt x="137657" y="14946"/>
                  </a:lnTo>
                  <a:lnTo>
                    <a:pt x="136637" y="15064"/>
                  </a:lnTo>
                  <a:lnTo>
                    <a:pt x="135617" y="15260"/>
                  </a:lnTo>
                  <a:lnTo>
                    <a:pt x="134676" y="15456"/>
                  </a:lnTo>
                  <a:lnTo>
                    <a:pt x="133734" y="15731"/>
                  </a:lnTo>
                  <a:lnTo>
                    <a:pt x="132832" y="16045"/>
                  </a:lnTo>
                  <a:lnTo>
                    <a:pt x="131969" y="16359"/>
                  </a:lnTo>
                  <a:lnTo>
                    <a:pt x="131106" y="16751"/>
                  </a:lnTo>
                  <a:lnTo>
                    <a:pt x="130282" y="17143"/>
                  </a:lnTo>
                  <a:lnTo>
                    <a:pt x="129498" y="17614"/>
                  </a:lnTo>
                  <a:lnTo>
                    <a:pt x="128752" y="18085"/>
                  </a:lnTo>
                  <a:lnTo>
                    <a:pt x="128007" y="18595"/>
                  </a:lnTo>
                  <a:lnTo>
                    <a:pt x="127301" y="19105"/>
                  </a:lnTo>
                  <a:lnTo>
                    <a:pt x="126595" y="19693"/>
                  </a:lnTo>
                  <a:lnTo>
                    <a:pt x="125928" y="20242"/>
                  </a:lnTo>
                  <a:lnTo>
                    <a:pt x="125261" y="20870"/>
                  </a:lnTo>
                  <a:lnTo>
                    <a:pt x="124633" y="21459"/>
                  </a:lnTo>
                  <a:lnTo>
                    <a:pt x="123417" y="22753"/>
                  </a:lnTo>
                  <a:lnTo>
                    <a:pt x="122240" y="24126"/>
                  </a:lnTo>
                  <a:lnTo>
                    <a:pt x="121142" y="25499"/>
                  </a:lnTo>
                  <a:lnTo>
                    <a:pt x="120082" y="26911"/>
                  </a:lnTo>
                  <a:lnTo>
                    <a:pt x="119063" y="28324"/>
                  </a:lnTo>
                  <a:lnTo>
                    <a:pt x="117062" y="31109"/>
                  </a:lnTo>
                  <a:lnTo>
                    <a:pt x="117062" y="37268"/>
                  </a:lnTo>
                  <a:lnTo>
                    <a:pt x="120553" y="32600"/>
                  </a:lnTo>
                  <a:lnTo>
                    <a:pt x="122122" y="30521"/>
                  </a:lnTo>
                  <a:lnTo>
                    <a:pt x="123652" y="28637"/>
                  </a:lnTo>
                  <a:lnTo>
                    <a:pt x="124594" y="27539"/>
                  </a:lnTo>
                  <a:lnTo>
                    <a:pt x="125496" y="26480"/>
                  </a:lnTo>
                  <a:lnTo>
                    <a:pt x="126438" y="25460"/>
                  </a:lnTo>
                  <a:lnTo>
                    <a:pt x="127340" y="24558"/>
                  </a:lnTo>
                  <a:lnTo>
                    <a:pt x="128282" y="23695"/>
                  </a:lnTo>
                  <a:lnTo>
                    <a:pt x="129184" y="22910"/>
                  </a:lnTo>
                  <a:lnTo>
                    <a:pt x="130125" y="22204"/>
                  </a:lnTo>
                  <a:lnTo>
                    <a:pt x="131067" y="21576"/>
                  </a:lnTo>
                  <a:lnTo>
                    <a:pt x="132048" y="20988"/>
                  </a:lnTo>
                  <a:lnTo>
                    <a:pt x="133068" y="20478"/>
                  </a:lnTo>
                  <a:lnTo>
                    <a:pt x="134088" y="20085"/>
                  </a:lnTo>
                  <a:lnTo>
                    <a:pt x="135147" y="19732"/>
                  </a:lnTo>
                  <a:lnTo>
                    <a:pt x="136245" y="19458"/>
                  </a:lnTo>
                  <a:lnTo>
                    <a:pt x="137422" y="19262"/>
                  </a:lnTo>
                  <a:lnTo>
                    <a:pt x="138599" y="19144"/>
                  </a:lnTo>
                  <a:lnTo>
                    <a:pt x="139854" y="19105"/>
                  </a:lnTo>
                  <a:lnTo>
                    <a:pt x="140678" y="19105"/>
                  </a:lnTo>
                  <a:lnTo>
                    <a:pt x="141541" y="19183"/>
                  </a:lnTo>
                  <a:lnTo>
                    <a:pt x="142365" y="19262"/>
                  </a:lnTo>
                  <a:lnTo>
                    <a:pt x="143150" y="19419"/>
                  </a:lnTo>
                  <a:lnTo>
                    <a:pt x="143973" y="19575"/>
                  </a:lnTo>
                  <a:lnTo>
                    <a:pt x="144719" y="19811"/>
                  </a:lnTo>
                  <a:lnTo>
                    <a:pt x="145464" y="20046"/>
                  </a:lnTo>
                  <a:lnTo>
                    <a:pt x="146210" y="20321"/>
                  </a:lnTo>
                  <a:lnTo>
                    <a:pt x="146916" y="20635"/>
                  </a:lnTo>
                  <a:lnTo>
                    <a:pt x="147622" y="20988"/>
                  </a:lnTo>
                  <a:lnTo>
                    <a:pt x="148289" y="21380"/>
                  </a:lnTo>
                  <a:lnTo>
                    <a:pt x="148916" y="21812"/>
                  </a:lnTo>
                  <a:lnTo>
                    <a:pt x="149544" y="22243"/>
                  </a:lnTo>
                  <a:lnTo>
                    <a:pt x="150133" y="22714"/>
                  </a:lnTo>
                  <a:lnTo>
                    <a:pt x="150682" y="23224"/>
                  </a:lnTo>
                  <a:lnTo>
                    <a:pt x="151231" y="23773"/>
                  </a:lnTo>
                  <a:lnTo>
                    <a:pt x="151780" y="24361"/>
                  </a:lnTo>
                  <a:lnTo>
                    <a:pt x="152251" y="24950"/>
                  </a:lnTo>
                  <a:lnTo>
                    <a:pt x="152722" y="25578"/>
                  </a:lnTo>
                  <a:lnTo>
                    <a:pt x="153153" y="26205"/>
                  </a:lnTo>
                  <a:lnTo>
                    <a:pt x="153546" y="26872"/>
                  </a:lnTo>
                  <a:lnTo>
                    <a:pt x="153899" y="27578"/>
                  </a:lnTo>
                  <a:lnTo>
                    <a:pt x="154252" y="28324"/>
                  </a:lnTo>
                  <a:lnTo>
                    <a:pt x="154565" y="29069"/>
                  </a:lnTo>
                  <a:lnTo>
                    <a:pt x="154840" y="29814"/>
                  </a:lnTo>
                  <a:lnTo>
                    <a:pt x="155075" y="30638"/>
                  </a:lnTo>
                  <a:lnTo>
                    <a:pt x="155272" y="31423"/>
                  </a:lnTo>
                  <a:lnTo>
                    <a:pt x="155429" y="32247"/>
                  </a:lnTo>
                  <a:lnTo>
                    <a:pt x="155585" y="33110"/>
                  </a:lnTo>
                  <a:lnTo>
                    <a:pt x="155664" y="33973"/>
                  </a:lnTo>
                  <a:lnTo>
                    <a:pt x="155742" y="34875"/>
                  </a:lnTo>
                  <a:lnTo>
                    <a:pt x="155742" y="35777"/>
                  </a:lnTo>
                  <a:lnTo>
                    <a:pt x="155742" y="36680"/>
                  </a:lnTo>
                  <a:lnTo>
                    <a:pt x="155664" y="37543"/>
                  </a:lnTo>
                  <a:lnTo>
                    <a:pt x="155585" y="38406"/>
                  </a:lnTo>
                  <a:lnTo>
                    <a:pt x="155468" y="39229"/>
                  </a:lnTo>
                  <a:lnTo>
                    <a:pt x="155272" y="40053"/>
                  </a:lnTo>
                  <a:lnTo>
                    <a:pt x="155075" y="40877"/>
                  </a:lnTo>
                  <a:lnTo>
                    <a:pt x="154840" y="41662"/>
                  </a:lnTo>
                  <a:lnTo>
                    <a:pt x="154565" y="42446"/>
                  </a:lnTo>
                  <a:lnTo>
                    <a:pt x="154291" y="43192"/>
                  </a:lnTo>
                  <a:lnTo>
                    <a:pt x="153938" y="43898"/>
                  </a:lnTo>
                  <a:lnTo>
                    <a:pt x="153585" y="44604"/>
                  </a:lnTo>
                  <a:lnTo>
                    <a:pt x="153192" y="45310"/>
                  </a:lnTo>
                  <a:lnTo>
                    <a:pt x="152761" y="45977"/>
                  </a:lnTo>
                  <a:lnTo>
                    <a:pt x="152329" y="46605"/>
                  </a:lnTo>
                  <a:lnTo>
                    <a:pt x="151859" y="47193"/>
                  </a:lnTo>
                  <a:lnTo>
                    <a:pt x="151349" y="47781"/>
                  </a:lnTo>
                  <a:lnTo>
                    <a:pt x="150799" y="48331"/>
                  </a:lnTo>
                  <a:lnTo>
                    <a:pt x="150250" y="48841"/>
                  </a:lnTo>
                  <a:lnTo>
                    <a:pt x="149662" y="49351"/>
                  </a:lnTo>
                  <a:lnTo>
                    <a:pt x="149034" y="49782"/>
                  </a:lnTo>
                  <a:lnTo>
                    <a:pt x="148406" y="50214"/>
                  </a:lnTo>
                  <a:lnTo>
                    <a:pt x="147779" y="50645"/>
                  </a:lnTo>
                  <a:lnTo>
                    <a:pt x="147073" y="50998"/>
                  </a:lnTo>
                  <a:lnTo>
                    <a:pt x="146366" y="51312"/>
                  </a:lnTo>
                  <a:lnTo>
                    <a:pt x="145660" y="51626"/>
                  </a:lnTo>
                  <a:lnTo>
                    <a:pt x="144915" y="51861"/>
                  </a:lnTo>
                  <a:lnTo>
                    <a:pt x="144170" y="52097"/>
                  </a:lnTo>
                  <a:lnTo>
                    <a:pt x="143385" y="52293"/>
                  </a:lnTo>
                  <a:lnTo>
                    <a:pt x="142600" y="52411"/>
                  </a:lnTo>
                  <a:lnTo>
                    <a:pt x="141777" y="52528"/>
                  </a:lnTo>
                  <a:lnTo>
                    <a:pt x="140953" y="52607"/>
                  </a:lnTo>
                  <a:lnTo>
                    <a:pt x="139423" y="52607"/>
                  </a:lnTo>
                  <a:lnTo>
                    <a:pt x="138756" y="52567"/>
                  </a:lnTo>
                  <a:lnTo>
                    <a:pt x="138089" y="52489"/>
                  </a:lnTo>
                  <a:lnTo>
                    <a:pt x="137422" y="52371"/>
                  </a:lnTo>
                  <a:lnTo>
                    <a:pt x="136755" y="52254"/>
                  </a:lnTo>
                  <a:lnTo>
                    <a:pt x="136127" y="52097"/>
                  </a:lnTo>
                  <a:lnTo>
                    <a:pt x="135500" y="51940"/>
                  </a:lnTo>
                  <a:lnTo>
                    <a:pt x="134872" y="51704"/>
                  </a:lnTo>
                  <a:lnTo>
                    <a:pt x="134244" y="51508"/>
                  </a:lnTo>
                  <a:lnTo>
                    <a:pt x="133656" y="51234"/>
                  </a:lnTo>
                  <a:lnTo>
                    <a:pt x="133068" y="50959"/>
                  </a:lnTo>
                  <a:lnTo>
                    <a:pt x="132479" y="50645"/>
                  </a:lnTo>
                  <a:lnTo>
                    <a:pt x="131930" y="50331"/>
                  </a:lnTo>
                  <a:lnTo>
                    <a:pt x="131381" y="49978"/>
                  </a:lnTo>
                  <a:lnTo>
                    <a:pt x="130831" y="49625"/>
                  </a:lnTo>
                  <a:lnTo>
                    <a:pt x="130321" y="49233"/>
                  </a:lnTo>
                  <a:lnTo>
                    <a:pt x="129811" y="48841"/>
                  </a:lnTo>
                  <a:lnTo>
                    <a:pt x="129341" y="48409"/>
                  </a:lnTo>
                  <a:lnTo>
                    <a:pt x="128870" y="47978"/>
                  </a:lnTo>
                  <a:lnTo>
                    <a:pt x="128438" y="47507"/>
                  </a:lnTo>
                  <a:lnTo>
                    <a:pt x="128046" y="47036"/>
                  </a:lnTo>
                  <a:lnTo>
                    <a:pt x="127615" y="46526"/>
                  </a:lnTo>
                  <a:lnTo>
                    <a:pt x="127262" y="46016"/>
                  </a:lnTo>
                  <a:lnTo>
                    <a:pt x="126908" y="45467"/>
                  </a:lnTo>
                  <a:lnTo>
                    <a:pt x="126555" y="44918"/>
                  </a:lnTo>
                  <a:lnTo>
                    <a:pt x="126242" y="44369"/>
                  </a:lnTo>
                  <a:lnTo>
                    <a:pt x="125967" y="43780"/>
                  </a:lnTo>
                  <a:lnTo>
                    <a:pt x="125692" y="43192"/>
                  </a:lnTo>
                  <a:lnTo>
                    <a:pt x="125457" y="42603"/>
                  </a:lnTo>
                  <a:lnTo>
                    <a:pt x="125261" y="41976"/>
                  </a:lnTo>
                  <a:lnTo>
                    <a:pt x="125065" y="41387"/>
                  </a:lnTo>
                  <a:lnTo>
                    <a:pt x="124908" y="40720"/>
                  </a:lnTo>
                  <a:lnTo>
                    <a:pt x="121966" y="44761"/>
                  </a:lnTo>
                  <a:lnTo>
                    <a:pt x="122201" y="45388"/>
                  </a:lnTo>
                  <a:lnTo>
                    <a:pt x="122436" y="46016"/>
                  </a:lnTo>
                  <a:lnTo>
                    <a:pt x="122711" y="46605"/>
                  </a:lnTo>
                  <a:lnTo>
                    <a:pt x="123025" y="47193"/>
                  </a:lnTo>
                  <a:lnTo>
                    <a:pt x="123378" y="47781"/>
                  </a:lnTo>
                  <a:lnTo>
                    <a:pt x="123731" y="48370"/>
                  </a:lnTo>
                  <a:lnTo>
                    <a:pt x="124123" y="48919"/>
                  </a:lnTo>
                  <a:lnTo>
                    <a:pt x="124515" y="49468"/>
                  </a:lnTo>
                  <a:lnTo>
                    <a:pt x="124947" y="50018"/>
                  </a:lnTo>
                  <a:lnTo>
                    <a:pt x="125379" y="50528"/>
                  </a:lnTo>
                  <a:lnTo>
                    <a:pt x="125849" y="51038"/>
                  </a:lnTo>
                  <a:lnTo>
                    <a:pt x="126359" y="51508"/>
                  </a:lnTo>
                  <a:lnTo>
                    <a:pt x="126869" y="51979"/>
                  </a:lnTo>
                  <a:lnTo>
                    <a:pt x="127418" y="52450"/>
                  </a:lnTo>
                  <a:lnTo>
                    <a:pt x="127968" y="52881"/>
                  </a:lnTo>
                  <a:lnTo>
                    <a:pt x="128556" y="53274"/>
                  </a:lnTo>
                  <a:lnTo>
                    <a:pt x="129145" y="53705"/>
                  </a:lnTo>
                  <a:lnTo>
                    <a:pt x="129733" y="54058"/>
                  </a:lnTo>
                  <a:lnTo>
                    <a:pt x="130361" y="54411"/>
                  </a:lnTo>
                  <a:lnTo>
                    <a:pt x="131028" y="54764"/>
                  </a:lnTo>
                  <a:lnTo>
                    <a:pt x="131695" y="55078"/>
                  </a:lnTo>
                  <a:lnTo>
                    <a:pt x="132361" y="55353"/>
                  </a:lnTo>
                  <a:lnTo>
                    <a:pt x="133068" y="55627"/>
                  </a:lnTo>
                  <a:lnTo>
                    <a:pt x="133813" y="55863"/>
                  </a:lnTo>
                  <a:lnTo>
                    <a:pt x="134519" y="56059"/>
                  </a:lnTo>
                  <a:lnTo>
                    <a:pt x="135264" y="56255"/>
                  </a:lnTo>
                  <a:lnTo>
                    <a:pt x="136049" y="56412"/>
                  </a:lnTo>
                  <a:lnTo>
                    <a:pt x="136834" y="56530"/>
                  </a:lnTo>
                  <a:lnTo>
                    <a:pt x="137618" y="56647"/>
                  </a:lnTo>
                  <a:lnTo>
                    <a:pt x="138403" y="56726"/>
                  </a:lnTo>
                  <a:lnTo>
                    <a:pt x="139227" y="56765"/>
                  </a:lnTo>
                  <a:lnTo>
                    <a:pt x="141110" y="56765"/>
                  </a:lnTo>
                  <a:lnTo>
                    <a:pt x="142169" y="56687"/>
                  </a:lnTo>
                  <a:lnTo>
                    <a:pt x="143189" y="56530"/>
                  </a:lnTo>
                  <a:lnTo>
                    <a:pt x="144209" y="56373"/>
                  </a:lnTo>
                  <a:lnTo>
                    <a:pt x="145190" y="56137"/>
                  </a:lnTo>
                  <a:lnTo>
                    <a:pt x="146131" y="55863"/>
                  </a:lnTo>
                  <a:lnTo>
                    <a:pt x="147073" y="55549"/>
                  </a:lnTo>
                  <a:lnTo>
                    <a:pt x="147975" y="55157"/>
                  </a:lnTo>
                  <a:lnTo>
                    <a:pt x="148877" y="54764"/>
                  </a:lnTo>
                  <a:lnTo>
                    <a:pt x="149740" y="54294"/>
                  </a:lnTo>
                  <a:lnTo>
                    <a:pt x="150564" y="53784"/>
                  </a:lnTo>
                  <a:lnTo>
                    <a:pt x="151388" y="53234"/>
                  </a:lnTo>
                  <a:lnTo>
                    <a:pt x="152133" y="52685"/>
                  </a:lnTo>
                  <a:lnTo>
                    <a:pt x="152879" y="52057"/>
                  </a:lnTo>
                  <a:lnTo>
                    <a:pt x="153624" y="51391"/>
                  </a:lnTo>
                  <a:lnTo>
                    <a:pt x="154291" y="50724"/>
                  </a:lnTo>
                  <a:lnTo>
                    <a:pt x="154919" y="49978"/>
                  </a:lnTo>
                  <a:lnTo>
                    <a:pt x="155546" y="49233"/>
                  </a:lnTo>
                  <a:lnTo>
                    <a:pt x="156135" y="48448"/>
                  </a:lnTo>
                  <a:lnTo>
                    <a:pt x="156645" y="47625"/>
                  </a:lnTo>
                  <a:lnTo>
                    <a:pt x="157155" y="46762"/>
                  </a:lnTo>
                  <a:lnTo>
                    <a:pt x="157625" y="45898"/>
                  </a:lnTo>
                  <a:lnTo>
                    <a:pt x="158057" y="44996"/>
                  </a:lnTo>
                  <a:lnTo>
                    <a:pt x="158410" y="44055"/>
                  </a:lnTo>
                  <a:lnTo>
                    <a:pt x="158763" y="43074"/>
                  </a:lnTo>
                  <a:lnTo>
                    <a:pt x="159077" y="42093"/>
                  </a:lnTo>
                  <a:lnTo>
                    <a:pt x="159312" y="41112"/>
                  </a:lnTo>
                  <a:lnTo>
                    <a:pt x="159548" y="40092"/>
                  </a:lnTo>
                  <a:lnTo>
                    <a:pt x="159705" y="39033"/>
                  </a:lnTo>
                  <a:lnTo>
                    <a:pt x="159822" y="37974"/>
                  </a:lnTo>
                  <a:lnTo>
                    <a:pt x="159901" y="36876"/>
                  </a:lnTo>
                  <a:lnTo>
                    <a:pt x="159940" y="35777"/>
                  </a:lnTo>
                  <a:lnTo>
                    <a:pt x="159901" y="34679"/>
                  </a:lnTo>
                  <a:lnTo>
                    <a:pt x="159822" y="33580"/>
                  </a:lnTo>
                  <a:lnTo>
                    <a:pt x="159705" y="32521"/>
                  </a:lnTo>
                  <a:lnTo>
                    <a:pt x="159548" y="31462"/>
                  </a:lnTo>
                  <a:lnTo>
                    <a:pt x="159312" y="30403"/>
                  </a:lnTo>
                  <a:lnTo>
                    <a:pt x="159077" y="29422"/>
                  </a:lnTo>
                  <a:lnTo>
                    <a:pt x="158763" y="28441"/>
                  </a:lnTo>
                  <a:lnTo>
                    <a:pt x="158410" y="27461"/>
                  </a:lnTo>
                  <a:lnTo>
                    <a:pt x="158018" y="26558"/>
                  </a:lnTo>
                  <a:lnTo>
                    <a:pt x="157586" y="25617"/>
                  </a:lnTo>
                  <a:lnTo>
                    <a:pt x="157115" y="24754"/>
                  </a:lnTo>
                  <a:lnTo>
                    <a:pt x="156645" y="23891"/>
                  </a:lnTo>
                  <a:lnTo>
                    <a:pt x="156095" y="23106"/>
                  </a:lnTo>
                  <a:lnTo>
                    <a:pt x="155507" y="22322"/>
                  </a:lnTo>
                  <a:lnTo>
                    <a:pt x="154879" y="21537"/>
                  </a:lnTo>
                  <a:lnTo>
                    <a:pt x="154212" y="20831"/>
                  </a:lnTo>
                  <a:lnTo>
                    <a:pt x="153546" y="20164"/>
                  </a:lnTo>
                  <a:lnTo>
                    <a:pt x="152839" y="19497"/>
                  </a:lnTo>
                  <a:lnTo>
                    <a:pt x="152055" y="18909"/>
                  </a:lnTo>
                  <a:lnTo>
                    <a:pt x="151309" y="18320"/>
                  </a:lnTo>
                  <a:lnTo>
                    <a:pt x="150486" y="17810"/>
                  </a:lnTo>
                  <a:lnTo>
                    <a:pt x="149623" y="17300"/>
                  </a:lnTo>
                  <a:lnTo>
                    <a:pt x="148759" y="16869"/>
                  </a:lnTo>
                  <a:lnTo>
                    <a:pt x="147857" y="16437"/>
                  </a:lnTo>
                  <a:lnTo>
                    <a:pt x="146955" y="16084"/>
                  </a:lnTo>
                  <a:lnTo>
                    <a:pt x="146013" y="15770"/>
                  </a:lnTo>
                  <a:lnTo>
                    <a:pt x="145033" y="15496"/>
                  </a:lnTo>
                  <a:lnTo>
                    <a:pt x="144052" y="15260"/>
                  </a:lnTo>
                  <a:lnTo>
                    <a:pt x="143032" y="15103"/>
                  </a:lnTo>
                  <a:lnTo>
                    <a:pt x="141973" y="14946"/>
                  </a:lnTo>
                  <a:lnTo>
                    <a:pt x="140914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4309175" y="2156750"/>
              <a:ext cx="3072700" cy="1406400"/>
            </a:xfrm>
            <a:custGeom>
              <a:rect b="b" l="l" r="r" t="t"/>
              <a:pathLst>
                <a:path extrusionOk="0" h="56256" w="122908">
                  <a:moveTo>
                    <a:pt x="22558" y="15653"/>
                  </a:moveTo>
                  <a:lnTo>
                    <a:pt x="30404" y="38641"/>
                  </a:lnTo>
                  <a:lnTo>
                    <a:pt x="14634" y="38641"/>
                  </a:lnTo>
                  <a:lnTo>
                    <a:pt x="22558" y="15653"/>
                  </a:lnTo>
                  <a:close/>
                  <a:moveTo>
                    <a:pt x="67398" y="22596"/>
                  </a:moveTo>
                  <a:lnTo>
                    <a:pt x="68025" y="22635"/>
                  </a:lnTo>
                  <a:lnTo>
                    <a:pt x="68614" y="22714"/>
                  </a:lnTo>
                  <a:lnTo>
                    <a:pt x="69202" y="22792"/>
                  </a:lnTo>
                  <a:lnTo>
                    <a:pt x="69791" y="22949"/>
                  </a:lnTo>
                  <a:lnTo>
                    <a:pt x="70340" y="23067"/>
                  </a:lnTo>
                  <a:lnTo>
                    <a:pt x="70889" y="23263"/>
                  </a:lnTo>
                  <a:lnTo>
                    <a:pt x="71438" y="23459"/>
                  </a:lnTo>
                  <a:lnTo>
                    <a:pt x="71988" y="23695"/>
                  </a:lnTo>
                  <a:lnTo>
                    <a:pt x="72498" y="23930"/>
                  </a:lnTo>
                  <a:lnTo>
                    <a:pt x="72968" y="24205"/>
                  </a:lnTo>
                  <a:lnTo>
                    <a:pt x="73439" y="24518"/>
                  </a:lnTo>
                  <a:lnTo>
                    <a:pt x="73910" y="24832"/>
                  </a:lnTo>
                  <a:lnTo>
                    <a:pt x="74381" y="25185"/>
                  </a:lnTo>
                  <a:lnTo>
                    <a:pt x="74773" y="25578"/>
                  </a:lnTo>
                  <a:lnTo>
                    <a:pt x="75205" y="25970"/>
                  </a:lnTo>
                  <a:lnTo>
                    <a:pt x="75597" y="26362"/>
                  </a:lnTo>
                  <a:lnTo>
                    <a:pt x="75950" y="26833"/>
                  </a:lnTo>
                  <a:lnTo>
                    <a:pt x="76303" y="27265"/>
                  </a:lnTo>
                  <a:lnTo>
                    <a:pt x="76617" y="27735"/>
                  </a:lnTo>
                  <a:lnTo>
                    <a:pt x="76931" y="28245"/>
                  </a:lnTo>
                  <a:lnTo>
                    <a:pt x="77205" y="28755"/>
                  </a:lnTo>
                  <a:lnTo>
                    <a:pt x="77480" y="29304"/>
                  </a:lnTo>
                  <a:lnTo>
                    <a:pt x="77715" y="29854"/>
                  </a:lnTo>
                  <a:lnTo>
                    <a:pt x="77911" y="30442"/>
                  </a:lnTo>
                  <a:lnTo>
                    <a:pt x="78108" y="31031"/>
                  </a:lnTo>
                  <a:lnTo>
                    <a:pt x="78264" y="31658"/>
                  </a:lnTo>
                  <a:lnTo>
                    <a:pt x="78382" y="32286"/>
                  </a:lnTo>
                  <a:lnTo>
                    <a:pt x="78461" y="32914"/>
                  </a:lnTo>
                  <a:lnTo>
                    <a:pt x="78539" y="33580"/>
                  </a:lnTo>
                  <a:lnTo>
                    <a:pt x="78578" y="34287"/>
                  </a:lnTo>
                  <a:lnTo>
                    <a:pt x="78618" y="34954"/>
                  </a:lnTo>
                  <a:lnTo>
                    <a:pt x="78618" y="35738"/>
                  </a:lnTo>
                  <a:lnTo>
                    <a:pt x="78539" y="36483"/>
                  </a:lnTo>
                  <a:lnTo>
                    <a:pt x="78500" y="37190"/>
                  </a:lnTo>
                  <a:lnTo>
                    <a:pt x="78382" y="37896"/>
                  </a:lnTo>
                  <a:lnTo>
                    <a:pt x="78264" y="38602"/>
                  </a:lnTo>
                  <a:lnTo>
                    <a:pt x="78108" y="39269"/>
                  </a:lnTo>
                  <a:lnTo>
                    <a:pt x="77951" y="39936"/>
                  </a:lnTo>
                  <a:lnTo>
                    <a:pt x="77715" y="40563"/>
                  </a:lnTo>
                  <a:lnTo>
                    <a:pt x="77519" y="41152"/>
                  </a:lnTo>
                  <a:lnTo>
                    <a:pt x="77244" y="41740"/>
                  </a:lnTo>
                  <a:lnTo>
                    <a:pt x="76970" y="42329"/>
                  </a:lnTo>
                  <a:lnTo>
                    <a:pt x="76695" y="42878"/>
                  </a:lnTo>
                  <a:lnTo>
                    <a:pt x="76381" y="43388"/>
                  </a:lnTo>
                  <a:lnTo>
                    <a:pt x="76028" y="43898"/>
                  </a:lnTo>
                  <a:lnTo>
                    <a:pt x="75675" y="44369"/>
                  </a:lnTo>
                  <a:lnTo>
                    <a:pt x="75283" y="44839"/>
                  </a:lnTo>
                  <a:lnTo>
                    <a:pt x="74891" y="45271"/>
                  </a:lnTo>
                  <a:lnTo>
                    <a:pt x="74459" y="45663"/>
                  </a:lnTo>
                  <a:lnTo>
                    <a:pt x="74028" y="46055"/>
                  </a:lnTo>
                  <a:lnTo>
                    <a:pt x="73596" y="46409"/>
                  </a:lnTo>
                  <a:lnTo>
                    <a:pt x="73125" y="46762"/>
                  </a:lnTo>
                  <a:lnTo>
                    <a:pt x="72615" y="47036"/>
                  </a:lnTo>
                  <a:lnTo>
                    <a:pt x="72105" y="47350"/>
                  </a:lnTo>
                  <a:lnTo>
                    <a:pt x="71595" y="47585"/>
                  </a:lnTo>
                  <a:lnTo>
                    <a:pt x="71046" y="47821"/>
                  </a:lnTo>
                  <a:lnTo>
                    <a:pt x="70497" y="48017"/>
                  </a:lnTo>
                  <a:lnTo>
                    <a:pt x="69948" y="48174"/>
                  </a:lnTo>
                  <a:lnTo>
                    <a:pt x="69359" y="48292"/>
                  </a:lnTo>
                  <a:lnTo>
                    <a:pt x="68771" y="48409"/>
                  </a:lnTo>
                  <a:lnTo>
                    <a:pt x="68182" y="48488"/>
                  </a:lnTo>
                  <a:lnTo>
                    <a:pt x="67555" y="48527"/>
                  </a:lnTo>
                  <a:lnTo>
                    <a:pt x="66927" y="48566"/>
                  </a:lnTo>
                  <a:lnTo>
                    <a:pt x="66299" y="48527"/>
                  </a:lnTo>
                  <a:lnTo>
                    <a:pt x="65711" y="48488"/>
                  </a:lnTo>
                  <a:lnTo>
                    <a:pt x="65083" y="48409"/>
                  </a:lnTo>
                  <a:lnTo>
                    <a:pt x="64495" y="48331"/>
                  </a:lnTo>
                  <a:lnTo>
                    <a:pt x="63906" y="48174"/>
                  </a:lnTo>
                  <a:lnTo>
                    <a:pt x="63357" y="48017"/>
                  </a:lnTo>
                  <a:lnTo>
                    <a:pt x="62808" y="47821"/>
                  </a:lnTo>
                  <a:lnTo>
                    <a:pt x="62259" y="47625"/>
                  </a:lnTo>
                  <a:lnTo>
                    <a:pt x="61709" y="47389"/>
                  </a:lnTo>
                  <a:lnTo>
                    <a:pt x="61200" y="47115"/>
                  </a:lnTo>
                  <a:lnTo>
                    <a:pt x="60729" y="46801"/>
                  </a:lnTo>
                  <a:lnTo>
                    <a:pt x="60258" y="46487"/>
                  </a:lnTo>
                  <a:lnTo>
                    <a:pt x="59787" y="46134"/>
                  </a:lnTo>
                  <a:lnTo>
                    <a:pt x="59356" y="45781"/>
                  </a:lnTo>
                  <a:lnTo>
                    <a:pt x="58924" y="45389"/>
                  </a:lnTo>
                  <a:lnTo>
                    <a:pt x="58493" y="44957"/>
                  </a:lnTo>
                  <a:lnTo>
                    <a:pt x="58140" y="44525"/>
                  </a:lnTo>
                  <a:lnTo>
                    <a:pt x="57747" y="44055"/>
                  </a:lnTo>
                  <a:lnTo>
                    <a:pt x="57394" y="43545"/>
                  </a:lnTo>
                  <a:lnTo>
                    <a:pt x="57080" y="43035"/>
                  </a:lnTo>
                  <a:lnTo>
                    <a:pt x="56767" y="42486"/>
                  </a:lnTo>
                  <a:lnTo>
                    <a:pt x="56492" y="41936"/>
                  </a:lnTo>
                  <a:lnTo>
                    <a:pt x="56257" y="41348"/>
                  </a:lnTo>
                  <a:lnTo>
                    <a:pt x="56021" y="40759"/>
                  </a:lnTo>
                  <a:lnTo>
                    <a:pt x="55825" y="40132"/>
                  </a:lnTo>
                  <a:lnTo>
                    <a:pt x="55629" y="39504"/>
                  </a:lnTo>
                  <a:lnTo>
                    <a:pt x="55472" y="38837"/>
                  </a:lnTo>
                  <a:lnTo>
                    <a:pt x="55354" y="38170"/>
                  </a:lnTo>
                  <a:lnTo>
                    <a:pt x="55237" y="37464"/>
                  </a:lnTo>
                  <a:lnTo>
                    <a:pt x="55158" y="36758"/>
                  </a:lnTo>
                  <a:lnTo>
                    <a:pt x="55119" y="36013"/>
                  </a:lnTo>
                  <a:lnTo>
                    <a:pt x="55119" y="35267"/>
                  </a:lnTo>
                  <a:lnTo>
                    <a:pt x="55119" y="34522"/>
                  </a:lnTo>
                  <a:lnTo>
                    <a:pt x="55158" y="33816"/>
                  </a:lnTo>
                  <a:lnTo>
                    <a:pt x="55237" y="33110"/>
                  </a:lnTo>
                  <a:lnTo>
                    <a:pt x="55354" y="32443"/>
                  </a:lnTo>
                  <a:lnTo>
                    <a:pt x="55472" y="31815"/>
                  </a:lnTo>
                  <a:lnTo>
                    <a:pt x="55629" y="31148"/>
                  </a:lnTo>
                  <a:lnTo>
                    <a:pt x="55786" y="30560"/>
                  </a:lnTo>
                  <a:lnTo>
                    <a:pt x="56021" y="29971"/>
                  </a:lnTo>
                  <a:lnTo>
                    <a:pt x="56217" y="29383"/>
                  </a:lnTo>
                  <a:lnTo>
                    <a:pt x="56492" y="28834"/>
                  </a:lnTo>
                  <a:lnTo>
                    <a:pt x="56767" y="28284"/>
                  </a:lnTo>
                  <a:lnTo>
                    <a:pt x="57041" y="27775"/>
                  </a:lnTo>
                  <a:lnTo>
                    <a:pt x="57394" y="27304"/>
                  </a:lnTo>
                  <a:lnTo>
                    <a:pt x="57708" y="26833"/>
                  </a:lnTo>
                  <a:lnTo>
                    <a:pt x="58100" y="26401"/>
                  </a:lnTo>
                  <a:lnTo>
                    <a:pt x="58453" y="25970"/>
                  </a:lnTo>
                  <a:lnTo>
                    <a:pt x="58846" y="25578"/>
                  </a:lnTo>
                  <a:lnTo>
                    <a:pt x="59277" y="25185"/>
                  </a:lnTo>
                  <a:lnTo>
                    <a:pt x="59709" y="24832"/>
                  </a:lnTo>
                  <a:lnTo>
                    <a:pt x="60180" y="24518"/>
                  </a:lnTo>
                  <a:lnTo>
                    <a:pt x="60650" y="24205"/>
                  </a:lnTo>
                  <a:lnTo>
                    <a:pt x="61121" y="23930"/>
                  </a:lnTo>
                  <a:lnTo>
                    <a:pt x="61631" y="23695"/>
                  </a:lnTo>
                  <a:lnTo>
                    <a:pt x="62180" y="23459"/>
                  </a:lnTo>
                  <a:lnTo>
                    <a:pt x="62690" y="23263"/>
                  </a:lnTo>
                  <a:lnTo>
                    <a:pt x="63239" y="23067"/>
                  </a:lnTo>
                  <a:lnTo>
                    <a:pt x="63828" y="22910"/>
                  </a:lnTo>
                  <a:lnTo>
                    <a:pt x="64377" y="22792"/>
                  </a:lnTo>
                  <a:lnTo>
                    <a:pt x="64966" y="22714"/>
                  </a:lnTo>
                  <a:lnTo>
                    <a:pt x="65554" y="22635"/>
                  </a:lnTo>
                  <a:lnTo>
                    <a:pt x="66182" y="22596"/>
                  </a:lnTo>
                  <a:close/>
                  <a:moveTo>
                    <a:pt x="18321" y="4237"/>
                  </a:moveTo>
                  <a:lnTo>
                    <a:pt x="1" y="55196"/>
                  </a:lnTo>
                  <a:lnTo>
                    <a:pt x="8985" y="55196"/>
                  </a:lnTo>
                  <a:lnTo>
                    <a:pt x="12005" y="46291"/>
                  </a:lnTo>
                  <a:lnTo>
                    <a:pt x="33032" y="46291"/>
                  </a:lnTo>
                  <a:lnTo>
                    <a:pt x="36092" y="55196"/>
                  </a:lnTo>
                  <a:lnTo>
                    <a:pt x="45076" y="55196"/>
                  </a:lnTo>
                  <a:lnTo>
                    <a:pt x="26795" y="4237"/>
                  </a:lnTo>
                  <a:close/>
                  <a:moveTo>
                    <a:pt x="78618" y="0"/>
                  </a:moveTo>
                  <a:lnTo>
                    <a:pt x="78618" y="21655"/>
                  </a:lnTo>
                  <a:lnTo>
                    <a:pt x="78264" y="21655"/>
                  </a:lnTo>
                  <a:lnTo>
                    <a:pt x="77951" y="20988"/>
                  </a:lnTo>
                  <a:lnTo>
                    <a:pt x="77558" y="20360"/>
                  </a:lnTo>
                  <a:lnTo>
                    <a:pt x="77127" y="19732"/>
                  </a:lnTo>
                  <a:lnTo>
                    <a:pt x="76617" y="19105"/>
                  </a:lnTo>
                  <a:lnTo>
                    <a:pt x="76028" y="18516"/>
                  </a:lnTo>
                  <a:lnTo>
                    <a:pt x="75361" y="17967"/>
                  </a:lnTo>
                  <a:lnTo>
                    <a:pt x="74655" y="17418"/>
                  </a:lnTo>
                  <a:lnTo>
                    <a:pt x="73910" y="16947"/>
                  </a:lnTo>
                  <a:lnTo>
                    <a:pt x="73086" y="16476"/>
                  </a:lnTo>
                  <a:lnTo>
                    <a:pt x="72262" y="16084"/>
                  </a:lnTo>
                  <a:lnTo>
                    <a:pt x="71360" y="15731"/>
                  </a:lnTo>
                  <a:lnTo>
                    <a:pt x="70419" y="15417"/>
                  </a:lnTo>
                  <a:lnTo>
                    <a:pt x="69438" y="15182"/>
                  </a:lnTo>
                  <a:lnTo>
                    <a:pt x="68457" y="15025"/>
                  </a:lnTo>
                  <a:lnTo>
                    <a:pt x="67437" y="14907"/>
                  </a:lnTo>
                  <a:lnTo>
                    <a:pt x="66378" y="14868"/>
                  </a:lnTo>
                  <a:lnTo>
                    <a:pt x="65358" y="14907"/>
                  </a:lnTo>
                  <a:lnTo>
                    <a:pt x="64338" y="14946"/>
                  </a:lnTo>
                  <a:lnTo>
                    <a:pt x="63357" y="15064"/>
                  </a:lnTo>
                  <a:lnTo>
                    <a:pt x="62376" y="15221"/>
                  </a:lnTo>
                  <a:lnTo>
                    <a:pt x="61396" y="15417"/>
                  </a:lnTo>
                  <a:lnTo>
                    <a:pt x="60493" y="15653"/>
                  </a:lnTo>
                  <a:lnTo>
                    <a:pt x="59552" y="15966"/>
                  </a:lnTo>
                  <a:lnTo>
                    <a:pt x="58689" y="16280"/>
                  </a:lnTo>
                  <a:lnTo>
                    <a:pt x="57826" y="16633"/>
                  </a:lnTo>
                  <a:lnTo>
                    <a:pt x="56963" y="17065"/>
                  </a:lnTo>
                  <a:lnTo>
                    <a:pt x="56178" y="17496"/>
                  </a:lnTo>
                  <a:lnTo>
                    <a:pt x="55393" y="18006"/>
                  </a:lnTo>
                  <a:lnTo>
                    <a:pt x="54609" y="18516"/>
                  </a:lnTo>
                  <a:lnTo>
                    <a:pt x="53903" y="19105"/>
                  </a:lnTo>
                  <a:lnTo>
                    <a:pt x="53197" y="19693"/>
                  </a:lnTo>
                  <a:lnTo>
                    <a:pt x="52530" y="20360"/>
                  </a:lnTo>
                  <a:lnTo>
                    <a:pt x="51902" y="21027"/>
                  </a:lnTo>
                  <a:lnTo>
                    <a:pt x="51314" y="21733"/>
                  </a:lnTo>
                  <a:lnTo>
                    <a:pt x="50725" y="22518"/>
                  </a:lnTo>
                  <a:lnTo>
                    <a:pt x="50215" y="23302"/>
                  </a:lnTo>
                  <a:lnTo>
                    <a:pt x="49705" y="24126"/>
                  </a:lnTo>
                  <a:lnTo>
                    <a:pt x="49274" y="24989"/>
                  </a:lnTo>
                  <a:lnTo>
                    <a:pt x="48842" y="25891"/>
                  </a:lnTo>
                  <a:lnTo>
                    <a:pt x="48450" y="26833"/>
                  </a:lnTo>
                  <a:lnTo>
                    <a:pt x="48136" y="27814"/>
                  </a:lnTo>
                  <a:lnTo>
                    <a:pt x="47822" y="28834"/>
                  </a:lnTo>
                  <a:lnTo>
                    <a:pt x="47587" y="29854"/>
                  </a:lnTo>
                  <a:lnTo>
                    <a:pt x="47351" y="30913"/>
                  </a:lnTo>
                  <a:lnTo>
                    <a:pt x="47194" y="32011"/>
                  </a:lnTo>
                  <a:lnTo>
                    <a:pt x="47077" y="33149"/>
                  </a:lnTo>
                  <a:lnTo>
                    <a:pt x="46998" y="34326"/>
                  </a:lnTo>
                  <a:lnTo>
                    <a:pt x="46998" y="35542"/>
                  </a:lnTo>
                  <a:lnTo>
                    <a:pt x="46998" y="36719"/>
                  </a:lnTo>
                  <a:lnTo>
                    <a:pt x="47077" y="37856"/>
                  </a:lnTo>
                  <a:lnTo>
                    <a:pt x="47194" y="38994"/>
                  </a:lnTo>
                  <a:lnTo>
                    <a:pt x="47351" y="40093"/>
                  </a:lnTo>
                  <a:lnTo>
                    <a:pt x="47587" y="41152"/>
                  </a:lnTo>
                  <a:lnTo>
                    <a:pt x="47822" y="42172"/>
                  </a:lnTo>
                  <a:lnTo>
                    <a:pt x="48136" y="43192"/>
                  </a:lnTo>
                  <a:lnTo>
                    <a:pt x="48450" y="44133"/>
                  </a:lnTo>
                  <a:lnTo>
                    <a:pt x="48842" y="45075"/>
                  </a:lnTo>
                  <a:lnTo>
                    <a:pt x="49274" y="45977"/>
                  </a:lnTo>
                  <a:lnTo>
                    <a:pt x="49744" y="46840"/>
                  </a:lnTo>
                  <a:lnTo>
                    <a:pt x="50254" y="47703"/>
                  </a:lnTo>
                  <a:lnTo>
                    <a:pt x="50764" y="48488"/>
                  </a:lnTo>
                  <a:lnTo>
                    <a:pt x="51353" y="49272"/>
                  </a:lnTo>
                  <a:lnTo>
                    <a:pt x="51941" y="49978"/>
                  </a:lnTo>
                  <a:lnTo>
                    <a:pt x="52608" y="50685"/>
                  </a:lnTo>
                  <a:lnTo>
                    <a:pt x="53275" y="51312"/>
                  </a:lnTo>
                  <a:lnTo>
                    <a:pt x="53981" y="51940"/>
                  </a:lnTo>
                  <a:lnTo>
                    <a:pt x="54727" y="52528"/>
                  </a:lnTo>
                  <a:lnTo>
                    <a:pt x="55511" y="53078"/>
                  </a:lnTo>
                  <a:lnTo>
                    <a:pt x="56335" y="53548"/>
                  </a:lnTo>
                  <a:lnTo>
                    <a:pt x="57159" y="54019"/>
                  </a:lnTo>
                  <a:lnTo>
                    <a:pt x="58022" y="54451"/>
                  </a:lnTo>
                  <a:lnTo>
                    <a:pt x="58924" y="54804"/>
                  </a:lnTo>
                  <a:lnTo>
                    <a:pt x="59826" y="55157"/>
                  </a:lnTo>
                  <a:lnTo>
                    <a:pt x="60768" y="55431"/>
                  </a:lnTo>
                  <a:lnTo>
                    <a:pt x="61749" y="55706"/>
                  </a:lnTo>
                  <a:lnTo>
                    <a:pt x="62729" y="55902"/>
                  </a:lnTo>
                  <a:lnTo>
                    <a:pt x="63749" y="56059"/>
                  </a:lnTo>
                  <a:lnTo>
                    <a:pt x="64809" y="56177"/>
                  </a:lnTo>
                  <a:lnTo>
                    <a:pt x="65868" y="56255"/>
                  </a:lnTo>
                  <a:lnTo>
                    <a:pt x="68025" y="56255"/>
                  </a:lnTo>
                  <a:lnTo>
                    <a:pt x="69085" y="56177"/>
                  </a:lnTo>
                  <a:lnTo>
                    <a:pt x="70105" y="56059"/>
                  </a:lnTo>
                  <a:lnTo>
                    <a:pt x="71125" y="55902"/>
                  </a:lnTo>
                  <a:lnTo>
                    <a:pt x="72105" y="55667"/>
                  </a:lnTo>
                  <a:lnTo>
                    <a:pt x="73086" y="55431"/>
                  </a:lnTo>
                  <a:lnTo>
                    <a:pt x="74028" y="55117"/>
                  </a:lnTo>
                  <a:lnTo>
                    <a:pt x="74930" y="54764"/>
                  </a:lnTo>
                  <a:lnTo>
                    <a:pt x="75832" y="54411"/>
                  </a:lnTo>
                  <a:lnTo>
                    <a:pt x="76656" y="53980"/>
                  </a:lnTo>
                  <a:lnTo>
                    <a:pt x="77519" y="53509"/>
                  </a:lnTo>
                  <a:lnTo>
                    <a:pt x="78304" y="52999"/>
                  </a:lnTo>
                  <a:lnTo>
                    <a:pt x="79088" y="52450"/>
                  </a:lnTo>
                  <a:lnTo>
                    <a:pt x="79834" y="51861"/>
                  </a:lnTo>
                  <a:lnTo>
                    <a:pt x="80540" y="51234"/>
                  </a:lnTo>
                  <a:lnTo>
                    <a:pt x="81207" y="50567"/>
                  </a:lnTo>
                  <a:lnTo>
                    <a:pt x="81834" y="49861"/>
                  </a:lnTo>
                  <a:lnTo>
                    <a:pt x="82423" y="49115"/>
                  </a:lnTo>
                  <a:lnTo>
                    <a:pt x="83011" y="48331"/>
                  </a:lnTo>
                  <a:lnTo>
                    <a:pt x="83560" y="47546"/>
                  </a:lnTo>
                  <a:lnTo>
                    <a:pt x="84031" y="46683"/>
                  </a:lnTo>
                  <a:lnTo>
                    <a:pt x="84502" y="45781"/>
                  </a:lnTo>
                  <a:lnTo>
                    <a:pt x="84894" y="44879"/>
                  </a:lnTo>
                  <a:lnTo>
                    <a:pt x="85287" y="43937"/>
                  </a:lnTo>
                  <a:lnTo>
                    <a:pt x="85640" y="42956"/>
                  </a:lnTo>
                  <a:lnTo>
                    <a:pt x="85914" y="41936"/>
                  </a:lnTo>
                  <a:lnTo>
                    <a:pt x="86150" y="40916"/>
                  </a:lnTo>
                  <a:lnTo>
                    <a:pt x="86385" y="39818"/>
                  </a:lnTo>
                  <a:lnTo>
                    <a:pt x="86542" y="38720"/>
                  </a:lnTo>
                  <a:lnTo>
                    <a:pt x="86660" y="37582"/>
                  </a:lnTo>
                  <a:lnTo>
                    <a:pt x="86738" y="36444"/>
                  </a:lnTo>
                  <a:lnTo>
                    <a:pt x="86738" y="35267"/>
                  </a:lnTo>
                  <a:lnTo>
                    <a:pt x="86738" y="0"/>
                  </a:lnTo>
                  <a:close/>
                  <a:moveTo>
                    <a:pt x="109178" y="14868"/>
                  </a:moveTo>
                  <a:lnTo>
                    <a:pt x="107608" y="14907"/>
                  </a:lnTo>
                  <a:lnTo>
                    <a:pt x="106039" y="15025"/>
                  </a:lnTo>
                  <a:lnTo>
                    <a:pt x="104548" y="15221"/>
                  </a:lnTo>
                  <a:lnTo>
                    <a:pt x="103803" y="15378"/>
                  </a:lnTo>
                  <a:lnTo>
                    <a:pt x="103058" y="15535"/>
                  </a:lnTo>
                  <a:lnTo>
                    <a:pt x="102352" y="15692"/>
                  </a:lnTo>
                  <a:lnTo>
                    <a:pt x="101685" y="15888"/>
                  </a:lnTo>
                  <a:lnTo>
                    <a:pt x="100979" y="16123"/>
                  </a:lnTo>
                  <a:lnTo>
                    <a:pt x="100312" y="16359"/>
                  </a:lnTo>
                  <a:lnTo>
                    <a:pt x="99684" y="16633"/>
                  </a:lnTo>
                  <a:lnTo>
                    <a:pt x="99056" y="16947"/>
                  </a:lnTo>
                  <a:lnTo>
                    <a:pt x="98468" y="17261"/>
                  </a:lnTo>
                  <a:lnTo>
                    <a:pt x="97919" y="17614"/>
                  </a:lnTo>
                  <a:lnTo>
                    <a:pt x="97369" y="17967"/>
                  </a:lnTo>
                  <a:lnTo>
                    <a:pt x="96820" y="18359"/>
                  </a:lnTo>
                  <a:lnTo>
                    <a:pt x="96349" y="18791"/>
                  </a:lnTo>
                  <a:lnTo>
                    <a:pt x="95879" y="19222"/>
                  </a:lnTo>
                  <a:lnTo>
                    <a:pt x="95447" y="19693"/>
                  </a:lnTo>
                  <a:lnTo>
                    <a:pt x="95016" y="20203"/>
                  </a:lnTo>
                  <a:lnTo>
                    <a:pt x="94663" y="20752"/>
                  </a:lnTo>
                  <a:lnTo>
                    <a:pt x="94309" y="21302"/>
                  </a:lnTo>
                  <a:lnTo>
                    <a:pt x="94035" y="21851"/>
                  </a:lnTo>
                  <a:lnTo>
                    <a:pt x="93760" y="22479"/>
                  </a:lnTo>
                  <a:lnTo>
                    <a:pt x="93525" y="23106"/>
                  </a:lnTo>
                  <a:lnTo>
                    <a:pt x="93329" y="23773"/>
                  </a:lnTo>
                  <a:lnTo>
                    <a:pt x="93172" y="24479"/>
                  </a:lnTo>
                  <a:lnTo>
                    <a:pt x="93054" y="25225"/>
                  </a:lnTo>
                  <a:lnTo>
                    <a:pt x="93015" y="25970"/>
                  </a:lnTo>
                  <a:lnTo>
                    <a:pt x="92976" y="26755"/>
                  </a:lnTo>
                  <a:lnTo>
                    <a:pt x="92976" y="27382"/>
                  </a:lnTo>
                  <a:lnTo>
                    <a:pt x="93015" y="28010"/>
                  </a:lnTo>
                  <a:lnTo>
                    <a:pt x="93093" y="28598"/>
                  </a:lnTo>
                  <a:lnTo>
                    <a:pt x="93172" y="29187"/>
                  </a:lnTo>
                  <a:lnTo>
                    <a:pt x="93290" y="29736"/>
                  </a:lnTo>
                  <a:lnTo>
                    <a:pt x="93407" y="30246"/>
                  </a:lnTo>
                  <a:lnTo>
                    <a:pt x="93564" y="30756"/>
                  </a:lnTo>
                  <a:lnTo>
                    <a:pt x="93721" y="31227"/>
                  </a:lnTo>
                  <a:lnTo>
                    <a:pt x="93917" y="31697"/>
                  </a:lnTo>
                  <a:lnTo>
                    <a:pt x="94113" y="32129"/>
                  </a:lnTo>
                  <a:lnTo>
                    <a:pt x="94388" y="32561"/>
                  </a:lnTo>
                  <a:lnTo>
                    <a:pt x="94623" y="32992"/>
                  </a:lnTo>
                  <a:lnTo>
                    <a:pt x="94898" y="33384"/>
                  </a:lnTo>
                  <a:lnTo>
                    <a:pt x="95212" y="33737"/>
                  </a:lnTo>
                  <a:lnTo>
                    <a:pt x="95526" y="34090"/>
                  </a:lnTo>
                  <a:lnTo>
                    <a:pt x="95879" y="34444"/>
                  </a:lnTo>
                  <a:lnTo>
                    <a:pt x="96232" y="34757"/>
                  </a:lnTo>
                  <a:lnTo>
                    <a:pt x="96624" y="35071"/>
                  </a:lnTo>
                  <a:lnTo>
                    <a:pt x="97448" y="35660"/>
                  </a:lnTo>
                  <a:lnTo>
                    <a:pt x="98350" y="36170"/>
                  </a:lnTo>
                  <a:lnTo>
                    <a:pt x="99331" y="36640"/>
                  </a:lnTo>
                  <a:lnTo>
                    <a:pt x="100390" y="37072"/>
                  </a:lnTo>
                  <a:lnTo>
                    <a:pt x="101528" y="37464"/>
                  </a:lnTo>
                  <a:lnTo>
                    <a:pt x="102744" y="37817"/>
                  </a:lnTo>
                  <a:lnTo>
                    <a:pt x="104038" y="38131"/>
                  </a:lnTo>
                  <a:lnTo>
                    <a:pt x="108275" y="39151"/>
                  </a:lnTo>
                  <a:lnTo>
                    <a:pt x="109570" y="39465"/>
                  </a:lnTo>
                  <a:lnTo>
                    <a:pt x="110747" y="39779"/>
                  </a:lnTo>
                  <a:lnTo>
                    <a:pt x="111296" y="39936"/>
                  </a:lnTo>
                  <a:lnTo>
                    <a:pt x="111806" y="40132"/>
                  </a:lnTo>
                  <a:lnTo>
                    <a:pt x="112277" y="40367"/>
                  </a:lnTo>
                  <a:lnTo>
                    <a:pt x="112708" y="40603"/>
                  </a:lnTo>
                  <a:lnTo>
                    <a:pt x="113101" y="40877"/>
                  </a:lnTo>
                  <a:lnTo>
                    <a:pt x="113454" y="41191"/>
                  </a:lnTo>
                  <a:lnTo>
                    <a:pt x="113767" y="41544"/>
                  </a:lnTo>
                  <a:lnTo>
                    <a:pt x="114003" y="41936"/>
                  </a:lnTo>
                  <a:lnTo>
                    <a:pt x="114238" y="42368"/>
                  </a:lnTo>
                  <a:lnTo>
                    <a:pt x="114356" y="42839"/>
                  </a:lnTo>
                  <a:lnTo>
                    <a:pt x="114474" y="43388"/>
                  </a:lnTo>
                  <a:lnTo>
                    <a:pt x="114513" y="44016"/>
                  </a:lnTo>
                  <a:lnTo>
                    <a:pt x="114474" y="44604"/>
                  </a:lnTo>
                  <a:lnTo>
                    <a:pt x="114356" y="45114"/>
                  </a:lnTo>
                  <a:lnTo>
                    <a:pt x="114199" y="45585"/>
                  </a:lnTo>
                  <a:lnTo>
                    <a:pt x="113964" y="46016"/>
                  </a:lnTo>
                  <a:lnTo>
                    <a:pt x="113689" y="46448"/>
                  </a:lnTo>
                  <a:lnTo>
                    <a:pt x="113336" y="46801"/>
                  </a:lnTo>
                  <a:lnTo>
                    <a:pt x="112904" y="47115"/>
                  </a:lnTo>
                  <a:lnTo>
                    <a:pt x="112434" y="47428"/>
                  </a:lnTo>
                  <a:lnTo>
                    <a:pt x="111884" y="47664"/>
                  </a:lnTo>
                  <a:lnTo>
                    <a:pt x="111296" y="47899"/>
                  </a:lnTo>
                  <a:lnTo>
                    <a:pt x="110629" y="48056"/>
                  </a:lnTo>
                  <a:lnTo>
                    <a:pt x="109923" y="48213"/>
                  </a:lnTo>
                  <a:lnTo>
                    <a:pt x="109138" y="48331"/>
                  </a:lnTo>
                  <a:lnTo>
                    <a:pt x="108315" y="48409"/>
                  </a:lnTo>
                  <a:lnTo>
                    <a:pt x="107451" y="48448"/>
                  </a:lnTo>
                  <a:lnTo>
                    <a:pt x="106510" y="48488"/>
                  </a:lnTo>
                  <a:lnTo>
                    <a:pt x="105804" y="48488"/>
                  </a:lnTo>
                  <a:lnTo>
                    <a:pt x="105058" y="48448"/>
                  </a:lnTo>
                  <a:lnTo>
                    <a:pt x="103568" y="48292"/>
                  </a:lnTo>
                  <a:lnTo>
                    <a:pt x="102038" y="48017"/>
                  </a:lnTo>
                  <a:lnTo>
                    <a:pt x="100429" y="47664"/>
                  </a:lnTo>
                  <a:lnTo>
                    <a:pt x="98821" y="47232"/>
                  </a:lnTo>
                  <a:lnTo>
                    <a:pt x="97212" y="46722"/>
                  </a:lnTo>
                  <a:lnTo>
                    <a:pt x="95604" y="46134"/>
                  </a:lnTo>
                  <a:lnTo>
                    <a:pt x="94035" y="45428"/>
                  </a:lnTo>
                  <a:lnTo>
                    <a:pt x="93839" y="45585"/>
                  </a:lnTo>
                  <a:lnTo>
                    <a:pt x="93839" y="53352"/>
                  </a:lnTo>
                  <a:lnTo>
                    <a:pt x="94545" y="53705"/>
                  </a:lnTo>
                  <a:lnTo>
                    <a:pt x="95251" y="53980"/>
                  </a:lnTo>
                  <a:lnTo>
                    <a:pt x="95996" y="54294"/>
                  </a:lnTo>
                  <a:lnTo>
                    <a:pt x="96781" y="54568"/>
                  </a:lnTo>
                  <a:lnTo>
                    <a:pt x="98389" y="55078"/>
                  </a:lnTo>
                  <a:lnTo>
                    <a:pt x="100037" y="55471"/>
                  </a:lnTo>
                  <a:lnTo>
                    <a:pt x="101724" y="55824"/>
                  </a:lnTo>
                  <a:lnTo>
                    <a:pt x="103372" y="56059"/>
                  </a:lnTo>
                  <a:lnTo>
                    <a:pt x="105019" y="56216"/>
                  </a:lnTo>
                  <a:lnTo>
                    <a:pt x="105804" y="56255"/>
                  </a:lnTo>
                  <a:lnTo>
                    <a:pt x="106588" y="56255"/>
                  </a:lnTo>
                  <a:lnTo>
                    <a:pt x="108315" y="56216"/>
                  </a:lnTo>
                  <a:lnTo>
                    <a:pt x="109138" y="56177"/>
                  </a:lnTo>
                  <a:lnTo>
                    <a:pt x="109962" y="56098"/>
                  </a:lnTo>
                  <a:lnTo>
                    <a:pt x="110786" y="55980"/>
                  </a:lnTo>
                  <a:lnTo>
                    <a:pt x="111571" y="55863"/>
                  </a:lnTo>
                  <a:lnTo>
                    <a:pt x="112355" y="55706"/>
                  </a:lnTo>
                  <a:lnTo>
                    <a:pt x="113101" y="55510"/>
                  </a:lnTo>
                  <a:lnTo>
                    <a:pt x="113807" y="55314"/>
                  </a:lnTo>
                  <a:lnTo>
                    <a:pt x="114513" y="55078"/>
                  </a:lnTo>
                  <a:lnTo>
                    <a:pt x="115219" y="54843"/>
                  </a:lnTo>
                  <a:lnTo>
                    <a:pt x="115886" y="54568"/>
                  </a:lnTo>
                  <a:lnTo>
                    <a:pt x="116514" y="54254"/>
                  </a:lnTo>
                  <a:lnTo>
                    <a:pt x="117141" y="53941"/>
                  </a:lnTo>
                  <a:lnTo>
                    <a:pt x="117730" y="53587"/>
                  </a:lnTo>
                  <a:lnTo>
                    <a:pt x="118279" y="53234"/>
                  </a:lnTo>
                  <a:lnTo>
                    <a:pt x="118789" y="52803"/>
                  </a:lnTo>
                  <a:lnTo>
                    <a:pt x="119299" y="52411"/>
                  </a:lnTo>
                  <a:lnTo>
                    <a:pt x="119770" y="51940"/>
                  </a:lnTo>
                  <a:lnTo>
                    <a:pt x="120240" y="51469"/>
                  </a:lnTo>
                  <a:lnTo>
                    <a:pt x="120633" y="50959"/>
                  </a:lnTo>
                  <a:lnTo>
                    <a:pt x="121025" y="50410"/>
                  </a:lnTo>
                  <a:lnTo>
                    <a:pt x="121378" y="49861"/>
                  </a:lnTo>
                  <a:lnTo>
                    <a:pt x="121692" y="49272"/>
                  </a:lnTo>
                  <a:lnTo>
                    <a:pt x="121966" y="48684"/>
                  </a:lnTo>
                  <a:lnTo>
                    <a:pt x="122202" y="48017"/>
                  </a:lnTo>
                  <a:lnTo>
                    <a:pt x="122437" y="47350"/>
                  </a:lnTo>
                  <a:lnTo>
                    <a:pt x="122594" y="46644"/>
                  </a:lnTo>
                  <a:lnTo>
                    <a:pt x="122751" y="45938"/>
                  </a:lnTo>
                  <a:lnTo>
                    <a:pt x="122830" y="45192"/>
                  </a:lnTo>
                  <a:lnTo>
                    <a:pt x="122908" y="44408"/>
                  </a:lnTo>
                  <a:lnTo>
                    <a:pt x="122908" y="43584"/>
                  </a:lnTo>
                  <a:lnTo>
                    <a:pt x="122908" y="42956"/>
                  </a:lnTo>
                  <a:lnTo>
                    <a:pt x="122869" y="42368"/>
                  </a:lnTo>
                  <a:lnTo>
                    <a:pt x="122790" y="41779"/>
                  </a:lnTo>
                  <a:lnTo>
                    <a:pt x="122712" y="41191"/>
                  </a:lnTo>
                  <a:lnTo>
                    <a:pt x="122594" y="40642"/>
                  </a:lnTo>
                  <a:lnTo>
                    <a:pt x="122476" y="40132"/>
                  </a:lnTo>
                  <a:lnTo>
                    <a:pt x="122280" y="39622"/>
                  </a:lnTo>
                  <a:lnTo>
                    <a:pt x="122123" y="39112"/>
                  </a:lnTo>
                  <a:lnTo>
                    <a:pt x="121927" y="38641"/>
                  </a:lnTo>
                  <a:lnTo>
                    <a:pt x="121692" y="38170"/>
                  </a:lnTo>
                  <a:lnTo>
                    <a:pt x="121457" y="37739"/>
                  </a:lnTo>
                  <a:lnTo>
                    <a:pt x="121182" y="37307"/>
                  </a:lnTo>
                  <a:lnTo>
                    <a:pt x="120868" y="36915"/>
                  </a:lnTo>
                  <a:lnTo>
                    <a:pt x="120593" y="36523"/>
                  </a:lnTo>
                  <a:lnTo>
                    <a:pt x="120240" y="36130"/>
                  </a:lnTo>
                  <a:lnTo>
                    <a:pt x="119927" y="35777"/>
                  </a:lnTo>
                  <a:lnTo>
                    <a:pt x="119181" y="35110"/>
                  </a:lnTo>
                  <a:lnTo>
                    <a:pt x="118357" y="34483"/>
                  </a:lnTo>
                  <a:lnTo>
                    <a:pt x="117494" y="33934"/>
                  </a:lnTo>
                  <a:lnTo>
                    <a:pt x="116592" y="33463"/>
                  </a:lnTo>
                  <a:lnTo>
                    <a:pt x="115611" y="32992"/>
                  </a:lnTo>
                  <a:lnTo>
                    <a:pt x="114591" y="32639"/>
                  </a:lnTo>
                  <a:lnTo>
                    <a:pt x="113532" y="32286"/>
                  </a:lnTo>
                  <a:lnTo>
                    <a:pt x="112434" y="32011"/>
                  </a:lnTo>
                  <a:lnTo>
                    <a:pt x="109099" y="31227"/>
                  </a:lnTo>
                  <a:lnTo>
                    <a:pt x="107530" y="30874"/>
                  </a:lnTo>
                  <a:lnTo>
                    <a:pt x="106078" y="30521"/>
                  </a:lnTo>
                  <a:lnTo>
                    <a:pt x="105412" y="30364"/>
                  </a:lnTo>
                  <a:lnTo>
                    <a:pt x="104784" y="30168"/>
                  </a:lnTo>
                  <a:lnTo>
                    <a:pt x="104235" y="29971"/>
                  </a:lnTo>
                  <a:lnTo>
                    <a:pt x="103685" y="29736"/>
                  </a:lnTo>
                  <a:lnTo>
                    <a:pt x="103215" y="29461"/>
                  </a:lnTo>
                  <a:lnTo>
                    <a:pt x="102783" y="29187"/>
                  </a:lnTo>
                  <a:lnTo>
                    <a:pt x="102430" y="28873"/>
                  </a:lnTo>
                  <a:lnTo>
                    <a:pt x="102155" y="28520"/>
                  </a:lnTo>
                  <a:lnTo>
                    <a:pt x="101920" y="28088"/>
                  </a:lnTo>
                  <a:lnTo>
                    <a:pt x="101724" y="27657"/>
                  </a:lnTo>
                  <a:lnTo>
                    <a:pt x="101645" y="27108"/>
                  </a:lnTo>
                  <a:lnTo>
                    <a:pt x="101606" y="26558"/>
                  </a:lnTo>
                  <a:lnTo>
                    <a:pt x="101685" y="25970"/>
                  </a:lnTo>
                  <a:lnTo>
                    <a:pt x="101802" y="25421"/>
                  </a:lnTo>
                  <a:lnTo>
                    <a:pt x="101999" y="24989"/>
                  </a:lnTo>
                  <a:lnTo>
                    <a:pt x="102273" y="24558"/>
                  </a:lnTo>
                  <a:lnTo>
                    <a:pt x="102626" y="24165"/>
                  </a:lnTo>
                  <a:lnTo>
                    <a:pt x="103018" y="23852"/>
                  </a:lnTo>
                  <a:lnTo>
                    <a:pt x="103489" y="23577"/>
                  </a:lnTo>
                  <a:lnTo>
                    <a:pt x="103999" y="23342"/>
                  </a:lnTo>
                  <a:lnTo>
                    <a:pt x="104548" y="23145"/>
                  </a:lnTo>
                  <a:lnTo>
                    <a:pt x="105137" y="22989"/>
                  </a:lnTo>
                  <a:lnTo>
                    <a:pt x="105765" y="22832"/>
                  </a:lnTo>
                  <a:lnTo>
                    <a:pt x="106392" y="22753"/>
                  </a:lnTo>
                  <a:lnTo>
                    <a:pt x="107059" y="22675"/>
                  </a:lnTo>
                  <a:lnTo>
                    <a:pt x="107765" y="22635"/>
                  </a:lnTo>
                  <a:lnTo>
                    <a:pt x="109178" y="22596"/>
                  </a:lnTo>
                  <a:lnTo>
                    <a:pt x="109844" y="22596"/>
                  </a:lnTo>
                  <a:lnTo>
                    <a:pt x="110551" y="22635"/>
                  </a:lnTo>
                  <a:lnTo>
                    <a:pt x="111963" y="22753"/>
                  </a:lnTo>
                  <a:lnTo>
                    <a:pt x="113414" y="22989"/>
                  </a:lnTo>
                  <a:lnTo>
                    <a:pt x="114866" y="23302"/>
                  </a:lnTo>
                  <a:lnTo>
                    <a:pt x="116278" y="23655"/>
                  </a:lnTo>
                  <a:lnTo>
                    <a:pt x="117612" y="24087"/>
                  </a:lnTo>
                  <a:lnTo>
                    <a:pt x="118907" y="24558"/>
                  </a:lnTo>
                  <a:lnTo>
                    <a:pt x="120083" y="25068"/>
                  </a:lnTo>
                  <a:lnTo>
                    <a:pt x="120280" y="24911"/>
                  </a:lnTo>
                  <a:lnTo>
                    <a:pt x="120280" y="17143"/>
                  </a:lnTo>
                  <a:lnTo>
                    <a:pt x="119770" y="16869"/>
                  </a:lnTo>
                  <a:lnTo>
                    <a:pt x="119220" y="16633"/>
                  </a:lnTo>
                  <a:lnTo>
                    <a:pt x="118083" y="16202"/>
                  </a:lnTo>
                  <a:lnTo>
                    <a:pt x="116827" y="15810"/>
                  </a:lnTo>
                  <a:lnTo>
                    <a:pt x="115454" y="15456"/>
                  </a:lnTo>
                  <a:lnTo>
                    <a:pt x="114003" y="15221"/>
                  </a:lnTo>
                  <a:lnTo>
                    <a:pt x="112473" y="15025"/>
                  </a:lnTo>
                  <a:lnTo>
                    <a:pt x="110864" y="14907"/>
                  </a:lnTo>
                  <a:lnTo>
                    <a:pt x="109178" y="14868"/>
                  </a:lnTo>
                  <a:close/>
                </a:path>
              </a:pathLst>
            </a:cu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8"/>
          <p:cNvGrpSpPr/>
          <p:nvPr/>
        </p:nvGrpSpPr>
        <p:grpSpPr>
          <a:xfrm>
            <a:off x="425916" y="-11700"/>
            <a:ext cx="578474" cy="479889"/>
            <a:chOff x="3775200" y="0"/>
            <a:chExt cx="359100" cy="5143500"/>
          </a:xfrm>
        </p:grpSpPr>
        <p:sp>
          <p:nvSpPr>
            <p:cNvPr id="912" name="Google Shape;912;p8"/>
            <p:cNvSpPr/>
            <p:nvPr/>
          </p:nvSpPr>
          <p:spPr>
            <a:xfrm>
              <a:off x="37752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8550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39348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40146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4094400" y="0"/>
              <a:ext cx="39900" cy="5143500"/>
            </a:xfrm>
            <a:prstGeom prst="rect">
              <a:avLst/>
            </a:prstGeom>
            <a:solidFill>
              <a:srgbClr val="00B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7" name="Google Shape;917;p8"/>
          <p:cNvPicPr preferRelativeResize="0"/>
          <p:nvPr/>
        </p:nvPicPr>
        <p:blipFill rotWithShape="1">
          <a:blip r:embed="rId3">
            <a:alphaModFix/>
          </a:blip>
          <a:srcRect b="0" l="0" r="0" t="2476"/>
          <a:stretch/>
        </p:blipFill>
        <p:spPr>
          <a:xfrm>
            <a:off x="428200" y="1171374"/>
            <a:ext cx="5134650" cy="3448799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"/>
          <p:cNvSpPr txBox="1"/>
          <p:nvPr/>
        </p:nvSpPr>
        <p:spPr>
          <a:xfrm>
            <a:off x="314300" y="535513"/>
            <a:ext cx="5748000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200" u="none" cap="none" strike="noStrike">
                <a:solidFill>
                  <a:srgbClr val="00B14F"/>
                </a:solidFill>
                <a:latin typeface="Inter"/>
                <a:ea typeface="Inter"/>
                <a:cs typeface="Inter"/>
                <a:sym typeface="Inter"/>
              </a:rPr>
              <a:t>一应俱全的服务平台</a:t>
            </a:r>
            <a:endParaRPr b="0" i="0" sz="1000" u="none" cap="none" strike="noStrike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19" name="Google Shape;919;p8"/>
          <p:cNvSpPr txBox="1"/>
          <p:nvPr/>
        </p:nvSpPr>
        <p:spPr>
          <a:xfrm>
            <a:off x="375231" y="1388367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外送服务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8"/>
          <p:cNvSpPr txBox="1"/>
          <p:nvPr/>
        </p:nvSpPr>
        <p:spPr>
          <a:xfrm>
            <a:off x="375231" y="2894475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移动出行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"/>
          <p:cNvSpPr txBox="1"/>
          <p:nvPr/>
        </p:nvSpPr>
        <p:spPr>
          <a:xfrm>
            <a:off x="375231" y="3448248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金融服务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" name="Google Shape;922;p8" title="RPReplay_Final1695026986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925" y="66712"/>
            <a:ext cx="3151301" cy="50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8101e3489b_0_4"/>
          <p:cNvSpPr txBox="1"/>
          <p:nvPr/>
        </p:nvSpPr>
        <p:spPr>
          <a:xfrm>
            <a:off x="1317625" y="2029925"/>
            <a:ext cx="68949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中国有哪些app的提供这些服务呢？ </a:t>
            </a:r>
            <a:endParaRPr sz="30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28" name="Google Shape;928;g28101e3489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25" y="475472"/>
            <a:ext cx="976475" cy="65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b Presentation">
  <a:themeElements>
    <a:clrScheme name="Grab">
      <a:dk1>
        <a:srgbClr val="1C1C1C"/>
      </a:dk1>
      <a:lt1>
        <a:srgbClr val="FFFFFF"/>
      </a:lt1>
      <a:dk2>
        <a:srgbClr val="4B4B4B"/>
      </a:dk2>
      <a:lt2>
        <a:srgbClr val="A5A5A5"/>
      </a:lt2>
      <a:accent1>
        <a:srgbClr val="44E38C"/>
      </a:accent1>
      <a:accent2>
        <a:srgbClr val="00B14F"/>
      </a:accent2>
      <a:accent3>
        <a:srgbClr val="008C3F"/>
      </a:accent3>
      <a:accent4>
        <a:srgbClr val="00A5CF"/>
      </a:accent4>
      <a:accent5>
        <a:srgbClr val="EE6352"/>
      </a:accent5>
      <a:accent6>
        <a:srgbClr val="F7C942"/>
      </a:accent6>
      <a:hlink>
        <a:srgbClr val="00A5CF"/>
      </a:hlink>
      <a:folHlink>
        <a:srgbClr val="018F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05-Green">
      <a:dk1>
        <a:srgbClr val="000000"/>
      </a:dk1>
      <a:lt1>
        <a:srgbClr val="FFFFFF"/>
      </a:lt1>
      <a:dk2>
        <a:srgbClr val="57585A"/>
      </a:dk2>
      <a:lt2>
        <a:srgbClr val="E4E6E8"/>
      </a:lt2>
      <a:accent1>
        <a:srgbClr val="005339"/>
      </a:accent1>
      <a:accent2>
        <a:srgbClr val="00B14F"/>
      </a:accent2>
      <a:accent3>
        <a:srgbClr val="D3F035"/>
      </a:accent3>
      <a:accent4>
        <a:srgbClr val="73858F"/>
      </a:accent4>
      <a:accent5>
        <a:srgbClr val="B4B9BE"/>
      </a:accent5>
      <a:accent6>
        <a:srgbClr val="D9FC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04-Dark Green">
      <a:dk1>
        <a:srgbClr val="000000"/>
      </a:dk1>
      <a:lt1>
        <a:srgbClr val="FFFFFF"/>
      </a:lt1>
      <a:dk2>
        <a:srgbClr val="000000"/>
      </a:dk2>
      <a:lt2>
        <a:srgbClr val="E4E6E8"/>
      </a:lt2>
      <a:accent1>
        <a:srgbClr val="005339"/>
      </a:accent1>
      <a:accent2>
        <a:srgbClr val="00B050"/>
      </a:accent2>
      <a:accent3>
        <a:srgbClr val="D3F035"/>
      </a:accent3>
      <a:accent4>
        <a:srgbClr val="A7A7A7"/>
      </a:accent4>
      <a:accent5>
        <a:srgbClr val="EBEBEB"/>
      </a:accent5>
      <a:accent6>
        <a:srgbClr val="F3F3F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05-Green">
      <a:dk1>
        <a:srgbClr val="000000"/>
      </a:dk1>
      <a:lt1>
        <a:srgbClr val="FFFFFF"/>
      </a:lt1>
      <a:dk2>
        <a:srgbClr val="57585A"/>
      </a:dk2>
      <a:lt2>
        <a:srgbClr val="E4E6E8"/>
      </a:lt2>
      <a:accent1>
        <a:srgbClr val="005339"/>
      </a:accent1>
      <a:accent2>
        <a:srgbClr val="00B14F"/>
      </a:accent2>
      <a:accent3>
        <a:srgbClr val="D3F035"/>
      </a:accent3>
      <a:accent4>
        <a:srgbClr val="73858F"/>
      </a:accent4>
      <a:accent5>
        <a:srgbClr val="B4B9BE"/>
      </a:accent5>
      <a:accent6>
        <a:srgbClr val="D9FC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